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</p:sldMasterIdLst>
  <p:notesMasterIdLst>
    <p:notesMasterId r:id="rId20"/>
  </p:notesMasterIdLst>
  <p:sldIdLst>
    <p:sldId id="1041" r:id="rId3"/>
    <p:sldId id="1147" r:id="rId4"/>
    <p:sldId id="1148" r:id="rId5"/>
    <p:sldId id="1150" r:id="rId6"/>
    <p:sldId id="1151" r:id="rId7"/>
    <p:sldId id="1153" r:id="rId8"/>
    <p:sldId id="1154" r:id="rId9"/>
    <p:sldId id="1158" r:id="rId10"/>
    <p:sldId id="1159" r:id="rId11"/>
    <p:sldId id="1157" r:id="rId12"/>
    <p:sldId id="1156" r:id="rId13"/>
    <p:sldId id="1160" r:id="rId14"/>
    <p:sldId id="1161" r:id="rId15"/>
    <p:sldId id="1162" r:id="rId16"/>
    <p:sldId id="1163" r:id="rId17"/>
    <p:sldId id="1164" r:id="rId18"/>
    <p:sldId id="1155" r:id="rId1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" initials="" lastIdx="7" clrIdx="0"/>
  <p:cmAuthor id="1" name="张新波" initials="张新波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5C0E1"/>
    <a:srgbClr val="FFFF99"/>
    <a:srgbClr val="FFFFCC"/>
    <a:srgbClr val="F96C33"/>
    <a:srgbClr val="28ADC8"/>
    <a:srgbClr val="94C0E8"/>
    <a:srgbClr val="ADD3EB"/>
    <a:srgbClr val="0092CC"/>
    <a:srgbClr val="68A3B8"/>
    <a:srgbClr val="00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87847" autoAdjust="0"/>
  </p:normalViewPr>
  <p:slideViewPr>
    <p:cSldViewPr snapToGrid="0" snapToObjects="1">
      <p:cViewPr>
        <p:scale>
          <a:sx n="75" d="100"/>
          <a:sy n="75" d="100"/>
        </p:scale>
        <p:origin x="-62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1818" y="-96"/>
      </p:cViewPr>
      <p:guideLst>
        <p:guide orient="horz" pos="3127"/>
        <p:guide pos="214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4E890DCF-EAF7-4D13-9B83-AA77C2334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9834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https://github.com/alibaba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http://www.aqee.net/5-fundamental-differences-between-git-svn/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http://www.aqee.net/5-fundamental-differences-between-git-svn/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http://www.aqee.net/5-fundamental-differences-between-git-svn/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http://www.aqee.net/5-fundamental-differences-between-git-svn/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57600" y="2130425"/>
            <a:ext cx="48006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48006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EBDA7-B33C-49DC-9E20-666A16918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245A-471A-4323-8E4E-E073F629EC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elvetica Neue" pitchFamily="1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EF5D0-3CC4-414C-B2D4-80855876D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98454-EC89-484B-B1C1-40A5A68D0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246D-30F0-45F1-962E-5101DD109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0"/>
            <a:ext cx="6705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F844-CC69-49C5-9C7B-A62B0C101F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libaba_logo_blu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6025"/>
            <a:ext cx="1800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565525" y="2051050"/>
            <a:ext cx="4359275" cy="7016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 type="none" w="sm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4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2819400" cy="6858000"/>
          </a:xfrm>
          <a:prstGeom prst="rect">
            <a:avLst/>
          </a:prstGeom>
          <a:solidFill>
            <a:srgbClr val="FD50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00400" y="1524000"/>
            <a:ext cx="5638800" cy="2362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DFBD-B96A-441D-8A06-8F1E1257F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4D9B-EB89-4CCF-87C2-555CEF780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12C2-DCF2-4130-B7FC-D43D290F5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BCD5B-D447-49ED-9D55-1F12D14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251E7-5822-45C2-A613-BCB59042D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16CB0-D22A-4878-9A96-ECE499D4A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1396" name="Rectangle 4"/>
          <p:cNvSpPr>
            <a:spLocks noChangeArrowheads="1"/>
          </p:cNvSpPr>
          <p:nvPr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9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1211400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1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2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3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4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5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6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7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8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9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0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1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2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3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4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5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6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7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8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9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20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92" r:id="rId3"/>
  </p:sldLayoutIdLst>
  <p:transition/>
  <p:txStyles>
    <p:titleStyle>
      <a:lvl1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+mj-lt"/>
          <a:ea typeface="+mj-ea"/>
          <a:cs typeface="+mj-cs"/>
          <a:sym typeface="Helvetica Neue"/>
        </a:defRPr>
      </a:lvl1pPr>
      <a:lvl2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2pPr>
      <a:lvl3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3pPr>
      <a:lvl4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4pPr>
      <a:lvl5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5pPr>
      <a:lvl6pPr marL="4794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6pPr>
      <a:lvl7pPr marL="9366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7pPr>
      <a:lvl8pPr marL="13938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8pPr>
      <a:lvl9pPr marL="18510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9pPr>
    </p:titleStyle>
    <p:bodyStyle>
      <a:lvl1pPr marL="79375" indent="-57150" algn="l" defTabSz="822325" rtl="0" eaLnBrk="0" fontAlgn="base" hangingPunct="0">
        <a:spcBef>
          <a:spcPts val="1625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marL="160338" indent="-58738" algn="l" defTabSz="822325" rtl="0" eaLnBrk="0" fontAlgn="base" hangingPunct="0">
        <a:spcBef>
          <a:spcPts val="1625"/>
        </a:spcBef>
        <a:spcAft>
          <a:spcPct val="0"/>
        </a:spcAft>
        <a:buChar char="–"/>
        <a:defRPr sz="1900" b="1">
          <a:solidFill>
            <a:schemeClr val="tx1"/>
          </a:solidFill>
          <a:latin typeface="+mn-lt"/>
          <a:ea typeface="+mn-ea"/>
          <a:sym typeface="Helvetica Neue"/>
        </a:defRPr>
      </a:lvl2pPr>
      <a:lvl3pPr marL="239713" indent="-58738" algn="l" defTabSz="822325" rtl="0" eaLnBrk="0" fontAlgn="base" hangingPunct="0">
        <a:spcBef>
          <a:spcPts val="1625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sym typeface="Helvetica Neue"/>
        </a:defRPr>
      </a:lvl3pPr>
      <a:lvl4pPr marL="320675" indent="-58738" algn="l" defTabSz="822325" rtl="0" eaLnBrk="0" fontAlgn="base" hangingPunct="0">
        <a:spcBef>
          <a:spcPts val="1625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+mn-ea"/>
          <a:sym typeface="Helvetica Neue"/>
        </a:defRPr>
      </a:lvl4pPr>
      <a:lvl5pPr marL="400050" indent="-58738" algn="l" defTabSz="822325" rtl="0" eaLnBrk="0" fontAlgn="base" hangingPunct="0">
        <a:spcBef>
          <a:spcPts val="1625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  <a:sym typeface="Helvetica Neue"/>
        </a:defRPr>
      </a:lvl5pPr>
      <a:lvl6pPr marL="8572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6pPr>
      <a:lvl7pPr marL="13144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7pPr>
      <a:lvl8pPr marL="17716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8pPr>
      <a:lvl9pPr marL="22288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08925" y="263525"/>
            <a:ext cx="1052513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2420" name="Rectangle 4"/>
          <p:cNvSpPr>
            <a:spLocks noChangeArrowheads="1"/>
          </p:cNvSpPr>
          <p:nvPr/>
        </p:nvSpPr>
        <p:spPr bwMode="auto">
          <a:xfrm>
            <a:off x="1222375" y="0"/>
            <a:ext cx="7932738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2430" name="Line 14"/>
          <p:cNvSpPr>
            <a:spLocks noChangeShapeType="1"/>
          </p:cNvSpPr>
          <p:nvPr userDrawn="1"/>
        </p:nvSpPr>
        <p:spPr bwMode="auto">
          <a:xfrm>
            <a:off x="152400" y="6451600"/>
            <a:ext cx="8839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1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24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57950"/>
            <a:ext cx="17843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8A83EFDC-B237-4B20-B263-64C40D3717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"/>
              </a:rPr>
              <a:t>单击此处编辑母版标题样式</a:t>
            </a:r>
          </a:p>
        </p:txBody>
      </p:sp>
      <p:sp>
        <p:nvSpPr>
          <p:cNvPr id="5129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"/>
              </a:rPr>
              <a:t>第二级</a:t>
            </a:r>
          </a:p>
          <a:p>
            <a:pPr lvl="2"/>
            <a:r>
              <a:rPr lang="zh-CN" altLang="en-US" smtClean="0">
                <a:sym typeface="Helvetica Neue"/>
              </a:rPr>
              <a:t>第三级</a:t>
            </a:r>
          </a:p>
          <a:p>
            <a:pPr lvl="3"/>
            <a:r>
              <a:rPr lang="zh-CN" altLang="en-US" smtClean="0">
                <a:sym typeface="Helvetica Neue"/>
              </a:rPr>
              <a:t>第四级</a:t>
            </a:r>
          </a:p>
          <a:p>
            <a:pPr lvl="4"/>
            <a:r>
              <a:rPr lang="zh-CN" altLang="en-US" smtClean="0">
                <a:sym typeface="Helvetica Neue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4" r:id="rId8"/>
    <p:sldLayoutId id="2147483683" r:id="rId9"/>
    <p:sldLayoutId id="2147483682" r:id="rId10"/>
    <p:sldLayoutId id="2147483681" r:id="rId11"/>
    <p:sldLayoutId id="2147483693" r:id="rId12"/>
  </p:sldLayoutIdLst>
  <p:transition/>
  <p:hf hdr="0" ftr="0" dt="0"/>
  <p:txStyles>
    <p:titleStyle>
      <a:lvl1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微软雅黑" pitchFamily="34" charset="-122"/>
          <a:ea typeface="微软雅黑" pitchFamily="34" charset="-122"/>
          <a:cs typeface="+mj-cs"/>
          <a:sym typeface="Helvetica Neue"/>
        </a:defRPr>
      </a:lvl1pPr>
      <a:lvl2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2pPr>
      <a:lvl3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3pPr>
      <a:lvl4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4pPr>
      <a:lvl5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5pPr>
      <a:lvl6pPr marL="4794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6pPr>
      <a:lvl7pPr marL="9366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7pPr>
      <a:lvl8pPr marL="13938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8pPr>
      <a:lvl9pPr marL="18510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9pPr>
    </p:titleStyle>
    <p:bodyStyle>
      <a:lvl1pPr marL="606425" indent="-377825" algn="l" defTabSz="822325" rtl="0" eaLnBrk="0" fontAlgn="base" hangingPunct="0">
        <a:spcBef>
          <a:spcPts val="1800"/>
        </a:spcBef>
        <a:spcAft>
          <a:spcPct val="0"/>
        </a:spcAft>
        <a:buClr>
          <a:srgbClr val="800000"/>
        </a:buClr>
        <a:buSzPct val="50000"/>
        <a:buFont typeface="Wingdings" pitchFamily="2" charset="2"/>
        <a:buChar char="n"/>
        <a:defRPr sz="2200" b="1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  <a:sym typeface="Helvetica Neue"/>
        </a:defRPr>
      </a:lvl1pPr>
      <a:lvl2pPr marL="925513" indent="-376238" algn="l" defTabSz="822325" rtl="0" eaLnBrk="0" fontAlgn="base" hangingPunct="0">
        <a:spcBef>
          <a:spcPts val="1200"/>
        </a:spcBef>
        <a:spcAft>
          <a:spcPct val="0"/>
        </a:spcAft>
        <a:buSzPct val="40000"/>
        <a:buFont typeface="Wingdings" pitchFamily="2" charset="2"/>
        <a:buChar char="n"/>
        <a:defRPr sz="1900" b="1">
          <a:solidFill>
            <a:schemeClr val="tx2"/>
          </a:solidFill>
          <a:latin typeface="微软雅黑" pitchFamily="34" charset="-122"/>
          <a:ea typeface="微软雅黑" pitchFamily="34" charset="-122"/>
          <a:sym typeface="Helvetica Neue"/>
        </a:defRPr>
      </a:lvl2pPr>
      <a:lvl3pPr marL="1235075" indent="-377825" algn="l" defTabSz="822325" rtl="0" eaLnBrk="0" fontAlgn="base" hangingPunct="0">
        <a:spcBef>
          <a:spcPts val="1200"/>
        </a:spcBef>
        <a:spcAft>
          <a:spcPct val="0"/>
        </a:spcAft>
        <a:buSzPct val="124000"/>
        <a:buChar char="•"/>
        <a:defRPr sz="1700" b="1">
          <a:solidFill>
            <a:schemeClr val="tx2"/>
          </a:solidFill>
          <a:latin typeface="微软雅黑" pitchFamily="34" charset="-122"/>
          <a:ea typeface="微软雅黑" pitchFamily="34" charset="-122"/>
          <a:sym typeface="Helvetica Neue"/>
        </a:defRPr>
      </a:lvl3pPr>
      <a:lvl4pPr marL="1543050" indent="-377825" algn="l" defTabSz="822325" rtl="0" eaLnBrk="0" fontAlgn="base" hangingPunct="0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微软雅黑" pitchFamily="34" charset="-122"/>
          <a:ea typeface="微软雅黑" pitchFamily="34" charset="-122"/>
          <a:sym typeface="Helvetica Neue"/>
        </a:defRPr>
      </a:lvl4pPr>
      <a:lvl5pPr marL="1863725" indent="-377825" algn="l" defTabSz="822325" rtl="0" eaLnBrk="0" fontAlgn="base" hangingPunct="0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微软雅黑" pitchFamily="34" charset="-122"/>
          <a:ea typeface="微软雅黑" pitchFamily="34" charset="-122"/>
          <a:sym typeface="Helvetica Neue"/>
        </a:defRPr>
      </a:lvl5pPr>
      <a:lvl6pPr marL="23209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6pPr>
      <a:lvl7pPr marL="27781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7pPr>
      <a:lvl8pPr marL="32353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8pPr>
      <a:lvl9pPr marL="36925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hello.net/gotgithub/02-join-github/020-browse-repo.html" TargetMode="External"/><Relationship Id="rId2" Type="http://schemas.openxmlformats.org/officeDocument/2006/relationships/hyperlink" Target="http://www-cs-students.stanford.edu/~blynn/gitmagic/intl/zh_cn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2" Type="http://schemas.openxmlformats.org/officeDocument/2006/relationships/hyperlink" Target="https://github.com/alibab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taoba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github.com/nathanmarz/storm/blob/master/project.clj" TargetMode="External"/><Relationship Id="rId7" Type="http://schemas.openxmlformats.org/officeDocument/2006/relationships/hyperlink" Target="https://github.com/yikebocai/java/commit/9855e255f2811464017008e5cf692c82682787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hyperlink" Target="https://github.com/nathanmarz/storm/issues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github.com/nathanmarz/storm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5114" y="2130425"/>
            <a:ext cx="5004486" cy="1366537"/>
          </a:xfrm>
        </p:spPr>
        <p:txBody>
          <a:bodyPr/>
          <a:lstStyle/>
          <a:p>
            <a:pPr algn="ctr"/>
            <a:r>
              <a:rPr lang="en-US" altLang="zh-CN" dirty="0" err="1" smtClean="0"/>
              <a:t>GitHub</a:t>
            </a:r>
            <a:r>
              <a:rPr lang="zh-CN" altLang="en-US" dirty="0" smtClean="0"/>
              <a:t>介绍</a:t>
            </a:r>
            <a:endParaRPr lang="zh-CN" altLang="en-US" sz="2800" b="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459892" y="5066270"/>
            <a:ext cx="5202195" cy="106577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22325" rtl="0" eaLnBrk="0" fontAlgn="base" latinLnBrk="0" hangingPunct="0">
              <a:lnSpc>
                <a:spcPct val="100000"/>
              </a:lnSpc>
              <a:spcBef>
                <a:spcPts val="16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Helvetica Neue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77514" y="3699733"/>
            <a:ext cx="5004486" cy="1366537"/>
          </a:xfrm>
          <a:prstGeom prst="rect">
            <a:avLst/>
          </a:prstGeom>
        </p:spPr>
        <p:txBody>
          <a:bodyPr/>
          <a:lstStyle/>
          <a:p>
            <a:pPr marL="22225" marR="0" lvl="0" indent="-22225" algn="ctr" defTabSz="822325" rtl="0" eaLnBrk="0" fontAlgn="base" latinLnBrk="0" hangingPunct="0">
              <a:lnSpc>
                <a:spcPct val="100000"/>
              </a:lnSpc>
              <a:spcBef>
                <a:spcPts val="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  <a:sym typeface="Helvetica Neue"/>
              </a:rPr>
              <a:t>张新波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  <a:sym typeface="Helvetica Neue"/>
            </a:endParaRPr>
          </a:p>
          <a:p>
            <a:pPr marL="22225" marR="0" lvl="0" indent="-22225" algn="ctr" defTabSz="822325" rtl="0" eaLnBrk="0" fontAlgn="base" latinLnBrk="0" hangingPunct="0">
              <a:lnSpc>
                <a:spcPct val="100000"/>
              </a:lnSpc>
              <a:spcBef>
                <a:spcPts val="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 smtClean="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j-cs"/>
                <a:sym typeface="Helvetica Neue"/>
              </a:rPr>
              <a:t>2012-12-7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  <a:sym typeface="Helvetica Neue"/>
            </a:endParaRPr>
          </a:p>
        </p:txBody>
      </p:sp>
      <p:pic>
        <p:nvPicPr>
          <p:cNvPr id="20482" name="Picture 2" descr="http://blog.pubnub.com/wp-content/uploads/2012/08/github-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614" y="1306212"/>
            <a:ext cx="5524500" cy="2190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SVN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41926" y="1663700"/>
            <a:ext cx="4405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GIT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是分布式的，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SVN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不是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926" y="2580620"/>
            <a:ext cx="765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GIT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把内容按元数据方式存储，而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SVN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是按文件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1926" y="4368800"/>
            <a:ext cx="6208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GIT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没有一个全局的版本号，而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SVN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有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926" y="3528080"/>
            <a:ext cx="4405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GIT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分支和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SVN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的分支不同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1926" y="5321300"/>
            <a:ext cx="476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GIT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的内容完整性要优于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SVN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Picture 2" descr="http://msnsw.com/wp-content/uploads/2012/03/article1-figure1-550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62212"/>
            <a:ext cx="7615130" cy="2935288"/>
          </a:xfrm>
          <a:prstGeom prst="rect">
            <a:avLst/>
          </a:prstGeom>
          <a:noFill/>
        </p:spPr>
      </p:pic>
      <p:pic>
        <p:nvPicPr>
          <p:cNvPr id="7" name="Picture 2" descr="http://upload.wikimedia.org/wikipedia/commons/thumb/4/44/Git_data_flow_simplified.svg/220px-Git_data_flow_simplifi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7274" y="1244600"/>
            <a:ext cx="3743326" cy="49854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Account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37890" name="Picture 2" descr="http://yikebocai.com/wp-content/uploads/2012/08/github_sign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1598612"/>
            <a:ext cx="8972550" cy="40100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Repository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1986" name="Picture 2" descr="http://yikebocai.com/wp-content/uploads/2012/08/github_res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78000"/>
            <a:ext cx="8848725" cy="41243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3010" name="Picture 2" descr="http://yikebocai.com/wp-content/uploads/2012/08/github_hellwor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57299"/>
            <a:ext cx="8858250" cy="4978401"/>
          </a:xfrm>
          <a:prstGeom prst="rect">
            <a:avLst/>
          </a:prstGeom>
          <a:noFill/>
        </p:spPr>
      </p:pic>
      <p:sp>
        <p:nvSpPr>
          <p:cNvPr id="6" name="标题 4"/>
          <p:cNvSpPr txBox="1">
            <a:spLocks/>
          </p:cNvSpPr>
          <p:nvPr/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225" marR="0" lvl="0" indent="-22225" algn="l" defTabSz="822325" rtl="0" eaLnBrk="0" fontAlgn="base" latinLnBrk="0" hangingPunct="0">
              <a:lnSpc>
                <a:spcPct val="100000"/>
              </a:lnSpc>
              <a:spcBef>
                <a:spcPts val="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GitHub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 Project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225" marR="0" lvl="0" indent="-22225" algn="l" defTabSz="822325" rtl="0" eaLnBrk="0" fontAlgn="base" latinLnBrk="0" hangingPunct="0">
              <a:lnSpc>
                <a:spcPct val="100000"/>
              </a:lnSpc>
              <a:spcBef>
                <a:spcPts val="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Config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 SSH Key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Helvetica Neue"/>
            </a:endParaRPr>
          </a:p>
        </p:txBody>
      </p:sp>
      <p:pic>
        <p:nvPicPr>
          <p:cNvPr id="44034" name="Picture 2" descr="http://yikebocai.com/wp-content/uploads/2012/08/github_s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33700"/>
            <a:ext cx="8858250" cy="3524250"/>
          </a:xfrm>
          <a:prstGeom prst="rect">
            <a:avLst/>
          </a:prstGeom>
          <a:noFill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271588"/>
            <a:ext cx="7972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225" marR="0" lvl="0" indent="-22225" algn="l" defTabSz="822325" rtl="0" eaLnBrk="0" fontAlgn="base" latinLnBrk="0" hangingPunct="0">
              <a:lnSpc>
                <a:spcPct val="100000"/>
              </a:lnSpc>
              <a:spcBef>
                <a:spcPts val="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Clone And Push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Helvetica Neue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27050" y="2003077"/>
            <a:ext cx="817245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2000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</a:rPr>
              <a:t>#把代码checkout到本地，和svn co类似</a:t>
            </a:r>
            <a:endParaRPr lang="zh-CN" altLang="zh-CN" sz="2000" dirty="0" smtClean="0"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zh-CN" altLang="zh-CN" sz="20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</a:rPr>
              <a:t>git clone git@github.com:yikebocai/helloword.git helloword</a:t>
            </a:r>
            <a:endParaRPr lang="zh-CN" altLang="zh-CN" sz="2000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#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README.md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文件中增加一行内容，然后提交 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</a:rPr>
              <a:t>git add README.md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#windows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下一定要用双引号，否则会报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error: pathspec 'commit''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#did not match any file(s) known to git.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</a:rPr>
              <a:t>git commit -m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</a:rPr>
              <a:t>'add one line'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</a:rPr>
              <a:t>git push origin master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#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如果没有设置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SSH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免登录，需要输入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GitHub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</a:rPr>
              <a:t>的用户名和密码才能提交代码成功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>
                <a:hlinkClick r:id="rId2"/>
              </a:rPr>
              <a:t> Magic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GotGitHub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225" marR="0" lvl="0" indent="-22225" algn="l" defTabSz="822325" rtl="0" eaLnBrk="0" fontAlgn="base" latinLnBrk="0" hangingPunct="0">
              <a:lnSpc>
                <a:spcPct val="100000"/>
              </a:lnSpc>
              <a:spcBef>
                <a:spcPts val="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What is </a:t>
            </a:r>
            <a:r>
              <a:rPr lang="en-US" altLang="zh-CN" sz="3200" b="1" kern="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GitHub</a:t>
            </a: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j-cs"/>
                <a:sym typeface="Helvetica Neue"/>
              </a:rPr>
              <a:t>？</a:t>
            </a:r>
            <a:endParaRPr lang="en-US" altLang="zh-CN" sz="3200" b="1" kern="0" noProof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j-cs"/>
              <a:sym typeface="Helvetica Neue"/>
            </a:endParaRPr>
          </a:p>
        </p:txBody>
      </p:sp>
      <p:sp>
        <p:nvSpPr>
          <p:cNvPr id="18434" name="AutoShape 2" descr="data:image/jpeg;base64,/9j/4AAQSkZJRgABAQAAAQABAAD/2wCEAAkGBg8QDxIPEBQQFRQUEA8UFRAYFxQQFBQPFBUVFBQQFRQXHCYgFxkjGRQUHy8gIycpLCwsFR4xNTAqNSYrLCkBCQoKDgwOGg8PGikkHxw1KjUsKSotKiksKiksKikpKSksKiopLC8pKiksLCwpLCkpLCkpLCwpKSwsLCksLCkpLP/AABEIAMwAswMBIgACEQEDEQH/xAAcAAEAAgMBAQEAAAAAAAAAAAAEBQYAAwcCCAH/xABJEAABAwEDBA4FCgQGAwAAAAABAAIDBAUGESExcbEHEhMyQUJhgYKRkqHB0RYzUVLSCCI0Q1NUcnOywhRik+IVI0Siw+EXY4P/xAAaAQEAAgMBAAAAAAAAAAAAAAADAgQAAQUG/8QANREAAgECAQgKAgIBBQAAAAAAAAECAwQRBRIxQVFSkaETFTJCYXGB0eHwFCFT8TMiI2Oxwf/aAAwDAQACEQMRAD8A7ioO2b8WbR4ioqYWEY/M223fj+BuJ7lwzZC2UK6tqZKWme+KASPibGwlrpcHFu2e4ZcuG9zYe3Kq5R3Inflkc2Pk37uoZO9dmjkzFKVWWGOpFSvd0qPbeH3Ydmr9n6ymeqbUynLmY1gx0vcD3Ks13yjJT6mjjbyvldJ3Na3DrVWprj07d+6R/OGDqGXvT4rtUjc0TTpxdrKuRs7aOps5k8t0Voxfp7n7V7P1qv3jaWPQxzj/ALnFRc+y5bsuaocORkcbdTVPxUMTN7HG3Q1oPXgt6VUqEdEEVZZc2Q5/BUJL6W9J/qK4/h27f0gLV/iduv8ArrR/qyt/crosSJwWiK4AvLdTVFcylPbbTsjpKw6ZnnW9aTZNqHOZueX+5XtYtqeGhIPrmvsXP3KC671onPt+eT/tYbt2h7Hf1B5q/LFvpHsNdcV9kefuUMWJaQzbrzSf3L2yjtdu9dUjRK4anq8rFrP8Eb65r7I8/cpZqbcb9bX800h1PXpl5LejzT2j2pXDvxVyWLWMdcUTWWquuK5lUZsk29H/AKmpye80O69s1Pp9nK2mb58L8PeiaP04KcXl8TXZHBp5CA7WoOFF6YLgLHLktcOfweab5RFcMN0p6V3t2pkjPeXalYLO+UTSu+kUs8Z9rHsmGn520PcVVpbEpXb6GLmaG/pwQp7n0jszXN5WuOo4hFK0tpd3DyLMMt032k1wZ1+ytmCxqghoqBGSQMJWuiGX+Y/N71b6arjlaHxuY9pzOaQ9p0EZF8u1Nw/speZw/c3yQaWqtKyZBJE+SIk75pxY/DgcMztBCrTyZCX+OX78To0MoUazwjL97ND5n1qsXJLG+UDS/wAPH/FRyCba4SbmMWFwJG2bicmIwOHBjgvxc52VdPDNZezkcSrYXPqZWtGJMsuA6RSoLdrKf5u2dh7rxthzY+CyH6c786bW5WZrQRgQCPYco6l6aU83BNHLuZxzs2cU14kbTX8ePWRNPK0lvccfBPhvzTnfNlbzBw7iv11i0788bdIxbqWl1z6d2YyN0EHWEfSU9aKLtLSfda8iSivVRu+sw0tcPBIZblKc00XaA1qAdcNp3spHIWA94PgtLtj6fiyRHtDwWs6lvBPJdu9E399C2Mronb2SM6HtOoreCqQdj+s4NyPS8wvz0ArxlDGHQ9qzGlvIg8jweipy+S8LMFRxcu1BmjfzSM+Je/RG2Ps5/wCo341mNPfXEj1M9U1w+S64LMFShdO2fs6nt/3L9N07Z+yqu3/csxp764mdSy31wLpgsVKF0rYP1dRzvA1vXl1z7WOeOXnkb8azGnvriZ1M99cPku68PnY3fOaNJA1qleglonfMHO9vmsGx/W8IiHTHgsxp76JLI8ddTl8ltfa1OM8sXbadRWh946QZ5Wc2LtQVcbsfVPC+Ec7jqC3MuA7jTN6LS7WQszqW8TWSqC0zf3iSU186RuYyO0Nw1kIU1/WcSJx/E4N1ArBcmEb58h0bVvmtrLt0zOIXfiJPct9JS8WIrG0hpTfr/RDVF9Kp+Ru0Z+EYnrdioyrZO4brLtzlw2zseHgGKuIpY2bxrW6AAetRN4vU9JvipwqJvBIs0XThJKnBLErKxYsVk6RLQ/TnfnTa3KzxqsQ/TnfnTa3KzxqnV1eRzrrtio0mNGjSY1UkChUaVGixpUaCQiExpUaLGlRoZDIVGkxo0aTGgkIhUa2PWuNbHoWIGkRZEqRFkSxIMLIiyJUiLImiEw0iLIlSIsieIbCyI0iTIjSJ4hMLIoS8Xqek3xU3IoS8Xqek3xVml2kapdtFZWLFivnXJaH6c786bW5WeNVeoO418m6AjaTzNcOEEOcDk0qyUlSx4xY4HQfDgVOroT8ChdJ5+I6NJjRo0mNVJFdCo0qNFjSo0EhEJjSo0WNKjQyGQqNJjRo0mNBIRCo1setca2PQvSIGkRZEqRFkSxIMLIiyJUiLImiEw0iLIlSIsieIbCyI0iTIjSJ4hMLIoS8Xqek3xU3MVXLfr43M3NrgTtgcmUDDHhVmkv8AUjdJNzWBArEuCx6mRoeyGZzTjg5rHOBwOBwIHtBWK7nR2nWPo6/WxFR2k4ztJgqDhjK0bZr8M26MyYn+YEH24rktvbC9q0mL2blKwYndGSNjIA4S2Qt7sVaNkPZunbNJSWdtWCNzmOqSA5zntODtzacgAIIxIJPBgubyU1p1x28zp5MTjt5Xuw0gOOoLlWdO5jFZ0klsf7+8TK1WnBYyaXIj2WvUxEt3Q5DhgSHjJy5QnQXwqG5xG7SCD3FMp7hvPrJGjkaC49+CkIrjU43zpXc7W+C6EujelHKqZQtFrx8kDhv5hvoup3mE2HZAg40co0FpSm3RowPVk8pe/wACtUly6Q5hINDvMFC6dF6iuspWuyX31FQ7IFFw7sOgDqcnQ37s855SNLH+AKgHXFp+B8o52nwWp1wo+CV/ZB8Ubt6L1sRZQtdr4MuMV+LO+3b2ZB+1LivrZ33iL/cPBc/dcEcE3Wz+5eDcF3BM3snzUHZ0X3n99BVf2u/yfsdNjvrZ33mHrPktj77Wb95h6z5LlnoFJ9szsuWegUn2zOy5Q/Ao7zJdYWu/yfsdKkvpZ33mLrPkiS33s77wzqef2qg+gT/tmdly9C4J4Zh2D5qSsqK7z++hF39rv8n7Fwlv1Z32wOhknwoM1/qHgdIdDD4kKBFwWcMzuwPiW1tw4eGSU8zR5qatqK1v76BvKFpvPg/YXPsg03FZMeZrfFBmv8zixO53AagksuRSjOZT0gP2rey6NGOITpe/wISKlRWphvKVqtTf3zICe+8p3scY0lzvJR815al3GA0ADvVqluXSHNujdDsf1AoU9wm/VyuHI5oPeD4JY9EtROGUbR6f15r+yPsK6lo2mf8AIG6ZcCXSxtDeUhzseoLpN2/k9EOa+vnBAymGHHLyGVwyDQOcZ1zWW59XEdtGWuIygtdtXaRjhrUtYOyfbFnPDHSPkYMMYJ9s8YfyuPzm8xw5CirxrzX+zJL/AL4/0dShXo1Ow0/uw+lbOsuGniZBCxrI2N2rWAZAPPHE48OKxVKx9l6yp4I5ZJmQvc350Lji5jgSCMRnGTEH2EL9XmpUK2Lxiy7ij5srnuFTI5uO2E0hBGcEOOVS9Hfedgwka2Tl3jucjJ3IUP053502tyn5LOik37GnlzHrC9XKaWCaORdKlKWbUjibae/FO7ftkYdAeOseSfBeWkfmlaPxYs73DBQb7qQO3pe3nDh1HzWh1yncWUc7SNRUM6k9eBz3k+1nobRcI62J29fGdDmnxW4HHN5qhvuTU8UxO6RB7wtXovXtzMd0XtOpyzCD7yCeSIPs1OXydCIX4ufizLUZmbVcxcdRXoy2q3OKznbIdYWZq1SRB5Hnqmi/LFz42xaTc5m52ebVnpDaA4z+w34Vvo/FEepq29Hn7HQVi596S1/vO7DfJZ6TV/vHsN8lvontNdT19sefsdBWLn3pJXnjO7DfhWf47aJ40nYHwrXRvajOpq22PP2OgrFQBXWo7N/E8zXDUF+mntZ2dtZziQa1rMWtoksj1NclzL+QtbpmjO5o0kBUE2BaLs7Jud2Gsr0y51Y7fNa3S9p/TiswgtMkTWR0u1UXD5LlNbVMzfSxDk2wJ6hlQZr40jcznO/C0/uwUCy5MvGkjGjF3ktzLnMG/kceQAN7zitY0toqybbR7Um/vkbaq/nBFFzuPgPNV+0rYnqMshxaDkaBg1uPs/7VjZYNOzi4/iJd3ZkO32AQYAADbNyDJ7VOE444RRboU7elJdHD97WVpYsWKydQlofpzvzptblZ41WIfpzvzptblZ41Tq6vI5112xUaTGjRpMaqSBQqNKjRY0qNBIRCY0qJFjSo0MhkLiefaespLCixpMaBiIVGB7Avb2j2DqXiNbHonpECvWh7z7T1lIkRZEkSDDSuPKiSJUiLImiEw0iLIlSIsidBsLIjSJMiNIniEwsihLxep6TfFTcihLxep6TfFWaXaRlPtorKxYsV86xLQ/TnfnTa3KzxqrhwbXPLsmE0oOOTD5zgrREVTq6vI59320KjSY0aNJjVSQCFRpUaLGlRoJCITGlRosaVGhkMhUaTGjRpMaCQiFRrY9a41sehYgaRFkSpEWRLEgwsiLIlSIsiaITDSIsiVIiyJ0GwsiNIkyI0ieITCyKEvF6npN8VNyKCvHINz2uIxLhk4cMuXBWaXaRlL/IitrFixXzrHeNkHYQ/iZZKuge1kj3Oe+nfkY55yucx4HzSTlwOTE5wuOWhSVlBKYZCWOGXAPZI0j2gtJaVbNkTZKrbQqZKWF7o6cSOjbEw7Uy7VxG3kOc4kY7XMMnDlUHR3HmcMZXNZ/Lv3c/B3lULWNWFNKs15a+IVzcUaX+RpfdgSC9czd8GO5sD3KRp76t48R0tcD3EeKkae5NM3fGR55TtR1DzW+S6NGeIRyhzvElLJUnqORLKNpjof31NEF9KXh3QaWg6iVIQXuoj9bhpa8d+Ci5bi053r5W9l3gjPuEOLN1t8iidGk9bJxvrR95r0fsW6G8NGc08PaA1qQgtWnOaWHtt81zt9w5OCVh0hw81pdcWo4HwnneP2o3aU33hld2z0TOrxV0P2kfbb5pkVTH77O03zXF3XKqv/Wel5heDc6s91vbZ5o3Yxff5fIqubf8AkXE7tFM33m9YWx8zfeb1hcF9Eq33R22eawXTrfdHbZ5qHV0d/l8k/wAmh/JHijuEtQz3mdpvmiS1kQzvj7TfNca9EK33W9tnmvTbmVZzhg6Y8FNWEV3+XyRdzb/yR4o6tLaUAzyxdtvmgT27SjPPCOm3zXPG3HqTnMI6TvBpW1lxJuGSIaNsfAKas4LvBO6tlpmi21F6KJv1zDoxdqCj575UYzOedDHeOCiG3CdwzDmafNIjuHFxpXnQANaRUKS1sF3tou8+D9jzPfaHiskOnat81HT3xed7G0aSXeSnorl0gziR2l2GoBbJboUbhvHN5Q53jilUaS1BdY2qeh/fUplRb1Q/jYD2N+b35+9XC6Ow7XV+1lkdHFCcCZC9sshB9kbScD+IhR9TcNv1cpHI4Y948lGROtCy5WyxSPidjgJGO+a7kI4w5HBSnjKOFJpPy+/+nRt7u3qPCD/ezQfSlj7HtnU1PHAII3hjcN0e0Pe4kklzjhwknRmWKhWP8oOAU8YqopDMG4SFgAYXAkBwBOTEYHD2krF56Vtd4vFPidPGJxiugc+pla3KTLLgM3GcUiC16ymybZ4HuuG2boGObmXqL6e786bW5WZgxyFeilPNwWBzLmcc7NlFNeJFU9+5R6yNjuUEsPiE+K/cB3zJRo2rvELY6yKd++jZzDa/pwWl10aZ2bdG6DjrCPpKetFF2tpPu4eQ+K9tG7jkaWuGoYJLLfpTmmj68NahHXEjO9lcNLQdRC1P2PZOLLGdLXN1YrWfS2hvJdu9En99CzMtKA5pYj0m+a3NnYczmHQ5p1FU07HlXwOhPScNbV5Ox7XcDYzoe3xWY0t5EHkiD0VOXyXcBfu1PKqN6AWlwRj+pH8S/fQe1RmifzSM+JZjT30R6m2VOXyXfBZgqULlWx9jN2x8Sz0Jtn7Gftj4lmNPfXEzqV764fJdsDyrNqfYVSPQq1+GKXne34l+egVqHPH1yR/Esxp76M6m/wCRcPkuzngZyBpIC1OrYhnkjHTb5qnf+P7Q4WMGmRngV+jY9rOHcR08dQWY0t9ElkeOupy+S1PtmmGeWLtBHkvNRtzytOgOdqCgW7HtRxpIRo27v2hbm3Aw303UzxLlmfS3iSyVQWmb++gya+1KN6JHaGgDvI1IU9/RxIudzvADxWwXKgGd8h6h4Lcy7tMzMzHlcS7uzdy30lLxEVlaQ1N+v9EHPfCrkyNLW48DW5es4qMqoJyDLLtzlA2ziSSTpyq5inYzeta3QANSiLxep6TfFThVTeCRapSpwko04JYlZWLFisnRJeL6e786bW5WaNVmL6e786bW5WaNU6uryOdddsVGkxo0aTGqkgUKjSo0WNKjQSEQmNKjRY0qNDIZCo0mNGjSY0EhEKjWx61xrY9E9IgWRGkSpEWRJEgwsiLIlSIsiaITDSIsiVIiyJ0GwsiNIkyI0ieITCyKEvF6npN8VNyKEvF6npN8VZpdpGU+2isrFixXzrEvF9Pd+dNrcrNGqxVkwV8okBBZUTBw4Qds4FWKkq437xzTyY5erOqdVfpPwKF0nn4j40mNGjSY1UkV0KjSo0WNKjQSEQmNKjRY0qNDIZCo0mNGjSY0EhEKjWx61xrY9C9IgaRFkSpEWRLEgwsiLIlSIsiaITDSIsiVIiyJ4hsLIjSJMiNIniEwsihLxep6TfFTUzgBicg9pyBV23rQjczc2nbHbA5MoyY8KtUk85G6SbmsCBWJ9LYFXKwSRwTPaccHNY5wOBIOBA9oI5liuZ8dqOtgfR99tiahtNxmyw1BHrmAEOwyDdGHI7TiDkzrk9tbBVqwEmHcqhvtY7aP52Pwy6CV9HrF5SjfVqSwTxWxjuKZ8m1dk2vRgmWGrjaM7nMc5g6WBHejw3uqW59zdpHlgvrpArLBpJiTNBTyE5y+Njz1kK7HKcX24L0BdCL1HzHBfxw30TTocW6wU6HZBi40Ug0Fp14LudVsY2NKTtqOAY+6DH+ghRM+wbYrscI5m/hlf+7FS/NtZaYtffMh+NE5hDshUnC2YdFp1OT4r/UHC946DvBWit2CrLG9fWD/AOkZ1xqvWpsR0MTSWyVRz53RH/jU1O1noxNdAkbob+WcfrsNLHjwS4782b94Z1P+Fc4ta7MMQJa6Q6S3l9jeRVt7MDgrEbKlP9ps10aR3SO/Vm/eY+p/ktj792Z95i/3eS4KsWdWU9r5G807jJfqzfvEfU/4UWa/VnD69p0NefBcZwUhZVmslODi4aMOX2hZ1fTisW3yNZiZ0mW/1n/aOOhj/JCn2QKIZt1doZhrIWixNjqknOD31AzZjGNbCrVSbCNmuwxkrO3EP+NBL8am/wBtm+gTKbNshU/FjmOnaDxKDNf8cWE87/Jq67S7BFjjffxLtMuH6WhSlLsPWJF/pg/le+R/7lD8u1joTf3zN/jI+f576zu3rI29px7ytMFp19S7aQiR7vdjYXnqaCV9P0lyrMiH+XSUg5dyYT1kEqYihawBrAGgZgAGgcwUXlKmuxT4klbxWo+X6HYutuqIxp5Wg8eZwjA7Rx7lfbtfJ7a1wfaE4eB9TFi0E/zSuy4cgA0rsyxVqmUq01gsF5DKCQegs+KCJkMLGsjY0NaxowAaFiQsXObx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AutoShape 4" descr="data:image/jpeg;base64,/9j/4AAQSkZJRgABAQAAAQABAAD/2wCEAAkGBg8QDxIPEBQQFRQUEA8UFRAYFxQQFBQPFBUVFBQQFRQXHCYgFxkjGRQUHy8gIycpLCwsFR4xNTAqNSYrLCkBCQoKDgwOGg8PGikkHxw1KjUsKSotKiksKiksKikpKSksKiopLC8pKiksLCwpLCkpLCkpLCwpKSwsLCksLCkpLP/AABEIAMwAswMBIgACEQEDEQH/xAAcAAEAAgMBAQEAAAAAAAAAAAAEBQYAAwcCCAH/xABJEAABAwEDBA4FCgQGAwAAAAABAAIDBAUGESExcbEHEhMyQUJhgYKRkqHB0RYzUVLSCCI0Q1NUcnOywhRik+IVI0Siw+EXY4P/xAAaAQEAAgMBAAAAAAAAAAAAAAADAgQAAQUG/8QANREAAgECAQgKAgIBBQAAAAAAAAECAwQRBRIxQVFSkaETFTJCYXGB0eHwFCFT8TMiI2Oxwf/aAAwDAQACEQMRAD8A7ioO2b8WbR4ioqYWEY/M223fj+BuJ7lwzZC2UK6tqZKWme+KASPibGwlrpcHFu2e4ZcuG9zYe3Kq5R3Inflkc2Pk37uoZO9dmjkzFKVWWGOpFSvd0qPbeH3Ydmr9n6ymeqbUynLmY1gx0vcD3Ks13yjJT6mjjbyvldJ3Na3DrVWprj07d+6R/OGDqGXvT4rtUjc0TTpxdrKuRs7aOps5k8t0Voxfp7n7V7P1qv3jaWPQxzj/ALnFRc+y5bsuaocORkcbdTVPxUMTN7HG3Q1oPXgt6VUqEdEEVZZc2Q5/BUJL6W9J/qK4/h27f0gLV/iduv8ArrR/qyt/crosSJwWiK4AvLdTVFcylPbbTsjpKw6ZnnW9aTZNqHOZueX+5XtYtqeGhIPrmvsXP3KC671onPt+eT/tYbt2h7Hf1B5q/LFvpHsNdcV9kefuUMWJaQzbrzSf3L2yjtdu9dUjRK4anq8rFrP8Eb65r7I8/cpZqbcb9bX800h1PXpl5LejzT2j2pXDvxVyWLWMdcUTWWquuK5lUZsk29H/AKmpye80O69s1Pp9nK2mb58L8PeiaP04KcXl8TXZHBp5CA7WoOFF6YLgLHLktcOfweab5RFcMN0p6V3t2pkjPeXalYLO+UTSu+kUs8Z9rHsmGn520PcVVpbEpXb6GLmaG/pwQp7n0jszXN5WuOo4hFK0tpd3DyLMMt032k1wZ1+ytmCxqghoqBGSQMJWuiGX+Y/N71b6arjlaHxuY9pzOaQ9p0EZF8u1Nw/speZw/c3yQaWqtKyZBJE+SIk75pxY/DgcMztBCrTyZCX+OX78To0MoUazwjL97ND5n1qsXJLG+UDS/wAPH/FRyCba4SbmMWFwJG2bicmIwOHBjgvxc52VdPDNZezkcSrYXPqZWtGJMsuA6RSoLdrKf5u2dh7rxthzY+CyH6c786bW5WZrQRgQCPYco6l6aU83BNHLuZxzs2cU14kbTX8ePWRNPK0lvccfBPhvzTnfNlbzBw7iv11i0788bdIxbqWl1z6d2YyN0EHWEfSU9aKLtLSfda8iSivVRu+sw0tcPBIZblKc00XaA1qAdcNp3spHIWA94PgtLtj6fiyRHtDwWs6lvBPJdu9E399C2Mronb2SM6HtOoreCqQdj+s4NyPS8wvz0ArxlDGHQ9qzGlvIg8jweipy+S8LMFRxcu1BmjfzSM+Je/RG2Ps5/wCo341mNPfXEj1M9U1w+S64LMFShdO2fs6nt/3L9N07Z+yqu3/csxp764mdSy31wLpgsVKF0rYP1dRzvA1vXl1z7WOeOXnkb8azGnvriZ1M99cPku68PnY3fOaNJA1qleglonfMHO9vmsGx/W8IiHTHgsxp76JLI8ddTl8ltfa1OM8sXbadRWh946QZ5Wc2LtQVcbsfVPC+Ec7jqC3MuA7jTN6LS7WQszqW8TWSqC0zf3iSU186RuYyO0Nw1kIU1/WcSJx/E4N1ArBcmEb58h0bVvmtrLt0zOIXfiJPct9JS8WIrG0hpTfr/RDVF9Kp+Ru0Z+EYnrdioyrZO4brLtzlw2zseHgGKuIpY2bxrW6AAetRN4vU9JvipwqJvBIs0XThJKnBLErKxYsVk6RLQ/TnfnTa3KzxqsQ/TnfnTa3KzxqnV1eRzrrtio0mNGjSY1UkChUaVGixpUaCQiExpUaLGlRoZDIVGkxo0aTGgkIhUa2PWuNbHoWIGkRZEqRFkSxIMLIiyJUiLImiEw0iLIlSIsieIbCyI0iTIjSJ4hMLIoS8Xqek3xU3IoS8Xqek3xVml2kapdtFZWLFivnXJaH6c786bW5WeNVeoO418m6AjaTzNcOEEOcDk0qyUlSx4xY4HQfDgVOroT8ChdJ5+I6NJjRo0mNVJFdCo0qNFjSo0EhEJjSo0WNKjQyGQqNJjRo0mNBIRCo1setca2PQvSIGkRZEqRFkSxIMLIiyJUiLImiEw0iLIlSIsieIbCyI0iTIjSJ4hMLIoS8Xqek3xU3MVXLfr43M3NrgTtgcmUDDHhVmkv8AUjdJNzWBArEuCx6mRoeyGZzTjg5rHOBwOBwIHtBWK7nR2nWPo6/WxFR2k4ztJgqDhjK0bZr8M26MyYn+YEH24rktvbC9q0mL2blKwYndGSNjIA4S2Qt7sVaNkPZunbNJSWdtWCNzmOqSA5zntODtzacgAIIxIJPBgubyU1p1x28zp5MTjt5Xuw0gOOoLlWdO5jFZ0klsf7+8TK1WnBYyaXIj2WvUxEt3Q5DhgSHjJy5QnQXwqG5xG7SCD3FMp7hvPrJGjkaC49+CkIrjU43zpXc7W+C6EujelHKqZQtFrx8kDhv5hvoup3mE2HZAg40co0FpSm3RowPVk8pe/wACtUly6Q5hINDvMFC6dF6iuspWuyX31FQ7IFFw7sOgDqcnQ37s855SNLH+AKgHXFp+B8o52nwWp1wo+CV/ZB8Ubt6L1sRZQtdr4MuMV+LO+3b2ZB+1LivrZ33iL/cPBc/dcEcE3Wz+5eDcF3BM3snzUHZ0X3n99BVf2u/yfsdNjvrZ33mHrPktj77Wb95h6z5LlnoFJ9szsuWegUn2zOy5Q/Ao7zJdYWu/yfsdKkvpZ33mLrPkiS33s77wzqef2qg+gT/tmdly9C4J4Zh2D5qSsqK7z++hF39rv8n7Fwlv1Z32wOhknwoM1/qHgdIdDD4kKBFwWcMzuwPiW1tw4eGSU8zR5qatqK1v76BvKFpvPg/YXPsg03FZMeZrfFBmv8zixO53AagksuRSjOZT0gP2rey6NGOITpe/wISKlRWphvKVqtTf3zICe+8p3scY0lzvJR815al3GA0ADvVqluXSHNujdDsf1AoU9wm/VyuHI5oPeD4JY9EtROGUbR6f15r+yPsK6lo2mf8AIG6ZcCXSxtDeUhzseoLpN2/k9EOa+vnBAymGHHLyGVwyDQOcZ1zWW59XEdtGWuIygtdtXaRjhrUtYOyfbFnPDHSPkYMMYJ9s8YfyuPzm8xw5CirxrzX+zJL/AL4/0dShXo1Ow0/uw+lbOsuGniZBCxrI2N2rWAZAPPHE48OKxVKx9l6yp4I5ZJmQvc350Lji5jgSCMRnGTEH2EL9XmpUK2Lxiy7ij5srnuFTI5uO2E0hBGcEOOVS9Hfedgwka2Tl3jucjJ3IUP053502tyn5LOik37GnlzHrC9XKaWCaORdKlKWbUjibae/FO7ftkYdAeOseSfBeWkfmlaPxYs73DBQb7qQO3pe3nDh1HzWh1yncWUc7SNRUM6k9eBz3k+1nobRcI62J29fGdDmnxW4HHN5qhvuTU8UxO6RB7wtXovXtzMd0XtOpyzCD7yCeSIPs1OXydCIX4ufizLUZmbVcxcdRXoy2q3OKznbIdYWZq1SRB5Hnqmi/LFz42xaTc5m52ebVnpDaA4z+w34Vvo/FEepq29Hn7HQVi596S1/vO7DfJZ6TV/vHsN8lvontNdT19sefsdBWLn3pJXnjO7DfhWf47aJ40nYHwrXRvajOpq22PP2OgrFQBXWo7N/E8zXDUF+mntZ2dtZziQa1rMWtoksj1NclzL+QtbpmjO5o0kBUE2BaLs7Jud2Gsr0y51Y7fNa3S9p/TiswgtMkTWR0u1UXD5LlNbVMzfSxDk2wJ6hlQZr40jcznO/C0/uwUCy5MvGkjGjF3ktzLnMG/kceQAN7zitY0toqybbR7Um/vkbaq/nBFFzuPgPNV+0rYnqMshxaDkaBg1uPs/7VjZYNOzi4/iJd3ZkO32AQYAADbNyDJ7VOE444RRboU7elJdHD97WVpYsWKydQlofpzvzptblZ41WIfpzvzptblZ41Tq6vI5112xUaTGjRpMaqSBQqNKjRY0qNBIRCY0qJFjSo0MhkLiefaespLCixpMaBiIVGB7Avb2j2DqXiNbHonpECvWh7z7T1lIkRZEkSDDSuPKiSJUiLImiEw0iLIlSIsidBsLIjSJMiNIniEwsihLxep6TfFTcihLxep6TfFWaXaRlPtorKxYsV86xLQ/TnfnTa3KzxqrhwbXPLsmE0oOOTD5zgrREVTq6vI59320KjSY0aNJjVSQCFRpUaLGlRoJCITGlRosaVGhkMhUaTGjRpMaCQiFRrY9a41sehYgaRFkSpEWRLEgwsiLIlSIsiaITDSIsiVIiyJ0GwsiNIkyI0ieITCyKEvF6npN8VNyKCvHINz2uIxLhk4cMuXBWaXaRlL/IitrFixXzrHeNkHYQ/iZZKuge1kj3Oe+nfkY55yucx4HzSTlwOTE5wuOWhSVlBKYZCWOGXAPZI0j2gtJaVbNkTZKrbQqZKWF7o6cSOjbEw7Uy7VxG3kOc4kY7XMMnDlUHR3HmcMZXNZ/Lv3c/B3lULWNWFNKs15a+IVzcUaX+RpfdgSC9czd8GO5sD3KRp76t48R0tcD3EeKkae5NM3fGR55TtR1DzW+S6NGeIRyhzvElLJUnqORLKNpjof31NEF9KXh3QaWg6iVIQXuoj9bhpa8d+Ci5bi053r5W9l3gjPuEOLN1t8iidGk9bJxvrR95r0fsW6G8NGc08PaA1qQgtWnOaWHtt81zt9w5OCVh0hw81pdcWo4HwnneP2o3aU33hld2z0TOrxV0P2kfbb5pkVTH77O03zXF3XKqv/Wel5heDc6s91vbZ5o3Yxff5fIqubf8AkXE7tFM33m9YWx8zfeb1hcF9Eq33R22eawXTrfdHbZ5qHV0d/l8k/wAmh/JHijuEtQz3mdpvmiS1kQzvj7TfNca9EK33W9tnmvTbmVZzhg6Y8FNWEV3+XyRdzb/yR4o6tLaUAzyxdtvmgT27SjPPCOm3zXPG3HqTnMI6TvBpW1lxJuGSIaNsfAKas4LvBO6tlpmi21F6KJv1zDoxdqCj575UYzOedDHeOCiG3CdwzDmafNIjuHFxpXnQANaRUKS1sF3tou8+D9jzPfaHiskOnat81HT3xed7G0aSXeSnorl0gziR2l2GoBbJboUbhvHN5Q53jilUaS1BdY2qeh/fUplRb1Q/jYD2N+b35+9XC6Ow7XV+1lkdHFCcCZC9sshB9kbScD+IhR9TcNv1cpHI4Y948lGROtCy5WyxSPidjgJGO+a7kI4w5HBSnjKOFJpPy+/+nRt7u3qPCD/ezQfSlj7HtnU1PHAII3hjcN0e0Pe4kklzjhwknRmWKhWP8oOAU8YqopDMG4SFgAYXAkBwBOTEYHD2krF56Vtd4vFPidPGJxiugc+pla3KTLLgM3GcUiC16ymybZ4HuuG2boGObmXqL6e786bW5WZgxyFeilPNwWBzLmcc7NlFNeJFU9+5R6yNjuUEsPiE+K/cB3zJRo2rvELY6yKd++jZzDa/pwWl10aZ2bdG6DjrCPpKetFF2tpPu4eQ+K9tG7jkaWuGoYJLLfpTmmj68NahHXEjO9lcNLQdRC1P2PZOLLGdLXN1YrWfS2hvJdu9En99CzMtKA5pYj0m+a3NnYczmHQ5p1FU07HlXwOhPScNbV5Ox7XcDYzoe3xWY0t5EHkiD0VOXyXcBfu1PKqN6AWlwRj+pH8S/fQe1RmifzSM+JZjT30R6m2VOXyXfBZgqULlWx9jN2x8Sz0Jtn7Gftj4lmNPfXEzqV764fJdsDyrNqfYVSPQq1+GKXne34l+egVqHPH1yR/Esxp76M6m/wCRcPkuzngZyBpIC1OrYhnkjHTb5qnf+P7Q4WMGmRngV+jY9rOHcR08dQWY0t9ElkeOupy+S1PtmmGeWLtBHkvNRtzytOgOdqCgW7HtRxpIRo27v2hbm3Aw303UzxLlmfS3iSyVQWmb++gya+1KN6JHaGgDvI1IU9/RxIudzvADxWwXKgGd8h6h4Lcy7tMzMzHlcS7uzdy30lLxEVlaQ1N+v9EHPfCrkyNLW48DW5es4qMqoJyDLLtzlA2ziSSTpyq5inYzeta3QANSiLxep6TfFThVTeCRapSpwko04JYlZWLFisnRJeL6e786bW5WaNVmL6e786bW5WaNU6uryOdddsVGkxo0aTGqkgUKjSo0WNKjQSEQmNKjRY0qNDIZCo0mNGjSY0EhEKjWx61xrY9E9IgWRGkSpEWRJEgwsiLIlSIsiaITDSIsiVIiyJ0GwsiNIkyI0ieITCyKEvF6npN8VNyKEvF6npN8VZpdpGU+2isrFixXzrEvF9Pd+dNrcrNGqxVkwV8okBBZUTBw4Qds4FWKkq437xzTyY5erOqdVfpPwKF0nn4j40mNGjSY1UkV0KjSo0WNKjQSEQmNKjRY0qNDIZCo0mNGjSY0EhEKjWx61xrY9C9IgaRFkSpEWRLEgwsiLIlSIsiaITDSIsiVIiyJ4hsLIjSJMiNIniEwsihLxep6TfFTUzgBicg9pyBV23rQjczc2nbHbA5MoyY8KtUk85G6SbmsCBWJ9LYFXKwSRwTPaccHNY5wOBIOBA9oI5liuZ8dqOtgfR99tiahtNxmyw1BHrmAEOwyDdGHI7TiDkzrk9tbBVqwEmHcqhvtY7aP52Pwy6CV9HrF5SjfVqSwTxWxjuKZ8m1dk2vRgmWGrjaM7nMc5g6WBHejw3uqW59zdpHlgvrpArLBpJiTNBTyE5y+Njz1kK7HKcX24L0BdCL1HzHBfxw30TTocW6wU6HZBi40Ug0Fp14LudVsY2NKTtqOAY+6DH+ghRM+wbYrscI5m/hlf+7FS/NtZaYtffMh+NE5hDshUnC2YdFp1OT4r/UHC946DvBWit2CrLG9fWD/AOkZ1xqvWpsR0MTSWyVRz53RH/jU1O1noxNdAkbob+WcfrsNLHjwS4782b94Z1P+Fc4ta7MMQJa6Q6S3l9jeRVt7MDgrEbKlP9ps10aR3SO/Vm/eY+p/ktj792Z95i/3eS4KsWdWU9r5G807jJfqzfvEfU/4UWa/VnD69p0NefBcZwUhZVmslODi4aMOX2hZ1fTisW3yNZiZ0mW/1n/aOOhj/JCn2QKIZt1doZhrIWixNjqknOD31AzZjGNbCrVSbCNmuwxkrO3EP+NBL8am/wBtm+gTKbNshU/FjmOnaDxKDNf8cWE87/Jq67S7BFjjffxLtMuH6WhSlLsPWJF/pg/le+R/7lD8u1joTf3zN/jI+f576zu3rI29px7ytMFp19S7aQiR7vdjYXnqaCV9P0lyrMiH+XSUg5dyYT1kEqYihawBrAGgZgAGgcwUXlKmuxT4klbxWo+X6HYutuqIxp5Wg8eZwjA7Rx7lfbtfJ7a1wfaE4eB9TFi0E/zSuy4cgA0rsyxVqmUq01gsF5DKCQegs+KCJkMLGsjY0NaxowAaFiQsXObx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40" name="Picture 8" descr="Google 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9761" y="1783247"/>
            <a:ext cx="3721427" cy="891362"/>
          </a:xfrm>
          <a:prstGeom prst="rect">
            <a:avLst/>
          </a:prstGeom>
          <a:noFill/>
        </p:spPr>
      </p:pic>
      <p:grpSp>
        <p:nvGrpSpPr>
          <p:cNvPr id="50" name="组合 49"/>
          <p:cNvGrpSpPr/>
          <p:nvPr/>
        </p:nvGrpSpPr>
        <p:grpSpPr>
          <a:xfrm>
            <a:off x="1066800" y="1783247"/>
            <a:ext cx="2590800" cy="2932757"/>
            <a:chOff x="1139880" y="1486843"/>
            <a:chExt cx="2303279" cy="2932757"/>
          </a:xfrm>
        </p:grpSpPr>
        <p:pic>
          <p:nvPicPr>
            <p:cNvPr id="18438" name="Picture 6" descr="http://www.gerd-neugebauer.de/images/repositor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580" y="1486843"/>
              <a:ext cx="2133600" cy="2438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/>
          </p:nvSpPr>
          <p:spPr>
            <a:xfrm>
              <a:off x="1565330" y="1924605"/>
              <a:ext cx="12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0101010101110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65330" y="2677468"/>
              <a:ext cx="12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0101010101110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5330" y="3426768"/>
              <a:ext cx="12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0101010101110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9880" y="4050268"/>
              <a:ext cx="230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/>
                <a:t>Free Code Repository</a:t>
              </a:r>
              <a:endParaRPr lang="zh-CN" altLang="en-US" sz="1800" dirty="0"/>
            </a:p>
          </p:txBody>
        </p:sp>
      </p:grpSp>
      <p:pic>
        <p:nvPicPr>
          <p:cNvPr id="18444" name="Picture 12" descr="http://ejohn.org/apps/workshop/adv-talk/jquery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8375" y="3319947"/>
            <a:ext cx="1343025" cy="493042"/>
          </a:xfrm>
          <a:prstGeom prst="rect">
            <a:avLst/>
          </a:prstGeom>
          <a:noFill/>
        </p:spPr>
      </p:pic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3670" y="3300239"/>
            <a:ext cx="2453932" cy="53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http://redis.io/images/redis-300dp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8375" y="4026843"/>
            <a:ext cx="1796456" cy="599157"/>
          </a:xfrm>
          <a:prstGeom prst="rect">
            <a:avLst/>
          </a:prstGeom>
          <a:noFill/>
        </p:spPr>
      </p:pic>
      <p:pic>
        <p:nvPicPr>
          <p:cNvPr id="18449" name="Picture 17" descr="cUR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92318" y="4092519"/>
            <a:ext cx="1256307" cy="466781"/>
          </a:xfrm>
          <a:prstGeom prst="rect">
            <a:avLst/>
          </a:prstGeom>
          <a:noFill/>
        </p:spPr>
      </p:pic>
      <p:sp>
        <p:nvSpPr>
          <p:cNvPr id="18453" name="AutoShape 21" descr="data:image/jpeg;base64,/9j/4AAQSkZJRgABAQAAAQABAAD/2wCEAAkGBhQPEBQUDxQVEBUUEREQExgVEhMSFBUVFBQVFhUSFh0YGyYfGB0jGhQVHy8gIygrLS0tFR4xNTAqNSYsLCkBCQoKDgwOGg8PGikkHCAsKSwsLCosLis1NS4pLTUpLCwpLjQtLC81KS8pNC0sKSwsLCksLCwtLCkpLCwpKSw1Kf/AABEIAJ8BPgMBIgACEQEDEQH/xAAcAAEAAgMBAQEAAAAAAAAAAAAABQYEBwgCAwH/xABCEAACAQIDBQMHCQYGAwAAAAAAAQIDEQQhMQUGEmFxB0FREyJyc4GRshQjMjM0NWKxsyRCQ1J0wRZjocLR8IKiw//EABoBAQADAQEBAAAAAAAAAAAAAAACAwQBBQb/xAAxEQEAAgIABAMFBwUBAAAAAAAAAQIDEQQSITFBYYEFIjJRcRM0QpGhseEjJDPB8BT/2gAMAwEAAhEDEQA/AN4gAAAAAAAAAAAAAAAAAAAAAAAAAAAAAAAAAAAAAAAAAAAAAAAAAAAAAAAAAAAAAAAAAAAAAAAAAAAAAAAAAAAAAAAAAAAAAAAAAAAAAAAAAAAAAAAAAAAAAAAAAAAAAAAAAAAGBiYba1GrUnTp1YTnTdqkYzTlB/iWqMs5z3qxM6W08TOnKVOUcVWcZRbjJPjejWhb91u2OcLU9oR8pHJeVgkprnOKyl1VnyZHY26DzCakk07ppNPxT0Z6JAAAAAAAAAAAAAAAAAAAAAAAAAAAAAAAAAAAAAAAAAAAAAABgMDm7fP7xxf9TW+JkLPR9GTW+f3ji/6mt8TIWej6MrHUOy/qKXqqfwoyjF2X9RS9VT+FGUWAAAAAAAAAAAAAAAAAAAAAAAEBvNvvhtnL56fFUteNKFpVH4XWkVzdvaBPlK3m7VcNg24Uf2qonZqEkoR5SnZq/JJ87Gtd6e0fE4+8b+QovLycG/OX45ay6ZLkVQjNh0Fut2h4baFop+RrP+HUaTfoPSfsz5FoOVUy9bq9q+IwtoYm+KpLLN/OxXKT+l0l70IsN4Aitg7zYfHw4sNUU7fSi8pw5Si81108GSpIAGyC2pvVCleNL52X/our7/Z7yrLmphrzXnSNrRXrKarV4wi5Tailq27Igqm+VNTsoylHvlp7Un3FXx20aleV6knLwWiXRdxjHgZ/a15n+lGo82W3ET+FsvC4yFWPFTkpLl3cn4H2NaYXFzpS4qcnF8vyfiWjZe90ZWjXXA/5l9F9fD8uhu4b2pjye7k6T+iymeJ6SsYPyE01dNNPNNZpn6es0APhjcdToQdStONOEc3KTUUveav3q7Y73p7Ojbu8tOP+tOD/ADl7jmxsLb28+HwEOLE1FC/0YrOc/Ris3108WQe7/alhMZPgblhpt2gqvCoy8LSTaT5O3K5ozF4ydabnVnKpOX0pSblJ+1nxI8wmN8ZJ7QxTTuvlNbTP99kNPR9Gfp+T0fRnB1Dsv6il6qn8KMoxdl/UUvVU/hRlFgH43bUru8+/mG2emqkvKVbZUoWc+XF3QXN+y5p/entCxO0LxlLyNF/woNpNfjes/wAuRyZGzN4e1nC4WfBSTxUk7S8m0oR8VxPKT5K/VE7u5vfhtoRvh5+cleVOXm1I9V3rmrrmc3n0oV5U5KVOThKLvGUW4yT8U1miPMOpgah3V7Yp07U9oJ1I6KrBLjXpxWUuqs+TNqbN2pSxNNVMPONWD0cXf2PwfJ5kokZQB4rVowi5Tailq27ITOusj2YuO2lToK9SVvBayfRENit451peTwcHJ/zNac0np1fuPpgd11fjxUvKzedrtx9r1l+RinirZJ5cEb857fz6KueZ6UfKO+Gd5UpKm3ZSvn+Vn0uTuExsK0eKnJSX+q5Ndx7lQi48LinG1rWVreFiBxe7UqcvKYOThL+VvLon/Z5HP7nD1meePHwn0+Z79fNYgV7BbzuMvJ4uLpyX71nbq13dVdE/Cakk4tNPNNO6Zow56Zo92fTx9U62i3ZiPaPC7TikuKUW1K9rK99F3tL2mRhq3HCMrcN0nbW3I9OjF6pPv0X/AHuXuPSjbTInWLRPWejsbfpzHt2o5Yqu5NtvEVrt6v5yR04cw7Z+01/X1v1JErOsMltg7q4nHtrDU3NL6U35tNcnJ5X5K7IyjG8kn3yS97OosLhY0oRhTioRiuGMYqySXckciNjmnbGw6+DqcGJpypS7r5xkvGMllJdDAOjt9sFCrs/EqpFS4aFWpG6+jKMG4yXg00c4iY0LR2Z1HHauGs2ryqRfNOlO6fLJe46COe+zb71wvpz/AEqh0IdqInembWFnbK7gn0cldFELzvX9ll6UPiRRj5n2v/nj6R+8sPEfEAA8lQAAC4blzfkpruVTLleKuWErm5X1dT018KLGfY8B93p/3i9HF8ENKds+Kk8dCDk3COHhKMb+apSlPilbxdlnyKAXrtk+8l/TUviqFFNM91j64bDSqzUKcZVJSdoxinKTfgktTP2zuzicFw/KaMqSklwt2lF/h4otq/K9zcfZVsqlT2fSqwpxVSoqnlJ286Vqk0lfwslloW7E4aFWDhUjGcZK0oySlFrwaepLQ5aPyej6MlN5sJGjjcRTprhhDEVYRWeUVNpLPkRc9H0ZEdQ7L+opeqp/Cj6YubjTm1k1CTXVJnz2X9RS9VT+FHvH/VVPVz+Flg5dlUcnxSbk35zbd22822+9n4fkdF0RLbqYaNXHYaFSKnCVenGUXmmnLNPkVj6bD3QxWOTlhqTnFJ+c2oQbX7sXJpSfJe2xGYzBzozcK0JU5x1jJOMl7H+ZvTb216lKp5Ki1ShBQsoJR/dTtyWeiIjfdrFbHqVq0ISq0qlOMJ8KUlepTTs+66k01oZMfF475ZxRvcf6VxkibcrThfuxmvJY+cU2oyw83JXybjKHC3zV372Vzdzc/E7QlbDw81O0qkrxpx9ve+Suzcu5m4FLZl5qTq1pR4ZTeSSum4wj3K6Wt3kbIhYtRXN8pebSXc5u/uX/ACyxlb3x/g+nL/aZPaH3e3p+6rL8Ep7C4SFKPDTiorl+b8TDhti+JdDh0V+K/wCFPS3Mkit0fvOfof8AzgTz3nFyRTpE2iPR288utfN9sXvRabhQpus1dNq9rrW1k2+p8v8AFNSm15ehKCff5y93Es/eYeHhXwM58NPysZPVJu6V7O6010aPtX3np1YunXpTipKzs02uedjzf/Tk68+Tlt8pr0/PX6qeefGdT9ExjqVPEUHJpTXBKcX3rJu670Ym5828Pn3VJJcsov8ANsyMHGmsI1Qk5Q4Klm9c7tp5ZZmLub9nfrJfDE1xO+Ix26bms716LPxxPkngAekuDmHbX2mv6+t+pI6eOYttL9qr/wBRW/UkRsMbD/Tj6UfzR1MjSW6HZZXxEoVcUnh6SlGVpL52aTvZR/cTtrLPkbtFRFb1/YMV/S1/05HNR1FtDBKvRqUp3UalOdOVtbTi4trnmaI3p7OMTgLyS+UUVn5SCfmr/MjrHrmuYsPl2bfeuF9Op+lUOhDnvs1+9cL6dT9GodCCoh96/ssvSh8SKMbG2rgPL0pQvw3s09bNO6KNtHZFTDv5yOXdJZxft7ujPnva2G85IyRHTXdj4is72wgAeIzABkYLZ860rU4uXi9Eur7jtazadVjckRvss25X1dT018KLGRuwtk/Jqbi3xSk+J200SsiSPs+Dx2x4a1t3h6WOJisRLR/bJ95L+mpfFUKKbi7Ttwa2MqLE4W05RpKnOm3aTUXJqUG8m/O0dtMvA1DXoSpycakXCUXaUZJxkn4NPNF8ptjdn/adTwlGGGxUHGEHJQqxvK3FJy8+OusnnH3d5bt4u1LCYWHzMliqjV4xpyTir6Oc9I9Fd8jQ4GxlbTx7xFepWmkpVak6jSvZOTbaV+7MxJ6Poz9LLuv2f4naNnGPkqL1qzTUWu/gWs30y5nBvvZf1FL1VP4Ue8f9VU9XP4We8PRUIRitIxjFdErf2PVWmpRaejTT6NWLBytHRdEZWzNoSw9anWp2cqc41I3V1eLvZ8iyb09muJwF5RXyiiv34Lzor/MjququuhUisbm2LvrgdqOMcSvktfJZytGfKM9H0lZ+Fy71dj0Z0XRlTjKk9YNXi7NO7vq7pO/I5iLbut2lYnA2hJ/KKKy4Jt3ivwS1j0d1yRGtKRabREbnxc5Y3tvqhQjTiowioRirRUUoxS8Elkj2Qm7G9+H2jBvDyalFJzhJWnC97X7msnmm0TZc6Fb3x/g+nL/aWQjNu7I+UwSi+GUXxRvpzT8O7PkZeMx2yYbVr3/lXkiZrMQkysxjfaVRJ2vTav4fNxzFLeKrh3wYuDfhJWV/7S9h52HN4jGTrqLjDha9topLrZNmPLxFM9sdK73zRMx4xpXa8WmIj5vOA27PCuVPFqcne6l9J+GV3msr5H02lvPRqU5QjCU3JNK8VZN9+t8uRZKlJSVpJSXNJmNXqUcOuKXBTXRJvkrZssnBlpSa/aRy+cddfXaXLaI1vojNi4KVLBz41ZyVSdnqk4WV/df2jc37O/WS+GJjV9sVsW3DCwcYaSk/B+L0j0zZM7H2b8npKF+J3cpPRXfh7kQ4eItkr9nvlrExv5/RynWY12hnAA9VeEBsncfC4WtOtCnxVZzlU4pvjcHJ3ahfKOb115k+AAAAAACAhuPhY4uGKp0/JVYOT8x8MJOUXFylHS9pPS3O5PgADzOCkmpJNPJpq6Z6AFb2pujGV5UHwv8Alf0X0fd/3QrVTZ9SM+BwlxdytdvpbXqbJB5Wf2XiyTuvu/RRbBWe3RVdl7oXtLEO34IvP/yf/HvLNQoRpxUYJRS0SVkfQGzBwuPBGqR6+KytIr2AAaUwhd490MNtCNsRDzkrRqR82pHo+9cndciaAGht6uzDE4K86a+U0VnxQXnxX446+1XXQgNh7vV8dPgw1N1P5npCPOUnkvz8EdMHmFNR+iku/JWz8SPKKHur2S0MNaeLtiqizs18zF8ov6fWWXJF9jG2Sy7j9BIAAAKXvV2XYbG3nS/Zqzz4oLzJP8cdParPqXQAc4bwbnYrAz4a9NtN2jOCc6cujSyfJ2fIsG6/ZNiMVaeKvhaetmr1pLlF/Q6yz5G7wR5RFbA3Zw+AhwYamoXtxSfnTnbvlJ5vvy0V8iVAJAAAPyUE8mk+uZF7Yo17J4aSSjm4cKTfRvL2ZEqCvJjjJXW5jzjpLkxuFX/xPWkvJxovyujydlz4dV7XY+2E3alUl5TGSc5fyp5dG1+SLEDLHB807zWm2u0do/LxlX9nv4p28UqSgkopRS0SVkewDdEa7LQAAAAAAAAAAAAAAAAAAAAAAAAAAAAAAAAAAAAAAAAAAAAAAAAAAAAAAAAAAAAAAAAAAAA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5" name="AutoShape 23" descr="data:image/jpeg;base64,/9j/4AAQSkZJRgABAQAAAQABAAD/2wCEAAkGBhQPEBQUDxQVEBUUEREQExgVEhMSFBUVFBQVFhUSFh0YGyYfGB0jGhQVHy8gIygrLS0tFR4xNTAqNSYsLCkBCQoKDgwOGg8PGikkHCAsKSwsLCosLis1NS4pLTUpLCwpLjQtLC81KS8pNC0sKSwsLCksLCwtLCkpLCwpKSw1Kf/AABEIAJ8BPgMBIgACEQEDEQH/xAAcAAEAAgMBAQEAAAAAAAAAAAAABQYEBwgCAwH/xABCEAACAQIDBQMHCQYGAwAAAAAAAQIDEQQhMQUGEmFxB0FREyJyc4GRshQjMjM0NWKxsyRCQ1J0wRZjocLR8IKiw//EABoBAQADAQEBAAAAAAAAAAAAAAACAwQBBQb/xAAxEQEAAgIABAMFBwUBAAAAAAAAAQIDEQQSITFBYYEFIjJRcRM0QpGhseEjJDPB8BT/2gAMAwEAAhEDEQA/AN4gAAAAAAAAAAAAAAAAAAAAAAAAAAAAAAAAAAAAAAAAAAAAAAAAAAAAAAAAAAAAAAAAAAAAAAAAAAAAAAAAAAAAAAAAAAAAAAAAAAAAAAAAAAAAAAAAAAAAAAAAAAAAAAAAAAAGBiYba1GrUnTp1YTnTdqkYzTlB/iWqMs5z3qxM6W08TOnKVOUcVWcZRbjJPjejWhb91u2OcLU9oR8pHJeVgkprnOKyl1VnyZHY26DzCakk07ppNPxT0Z6JAAAAAAAAAAAAAAAAAAAAAAAAAAAAAAAAAAAAAAAAAAAAAABgMDm7fP7xxf9TW+JkLPR9GTW+f3ji/6mt8TIWej6MrHUOy/qKXqqfwoyjF2X9RS9VT+FGUWAAAAAAAAAAAAAAAAAAAAAAAEBvNvvhtnL56fFUteNKFpVH4XWkVzdvaBPlK3m7VcNg24Uf2qonZqEkoR5SnZq/JJ87Gtd6e0fE4+8b+QovLycG/OX45ay6ZLkVQjNh0Fut2h4baFop+RrP+HUaTfoPSfsz5FoOVUy9bq9q+IwtoYm+KpLLN/OxXKT+l0l70IsN4Aitg7zYfHw4sNUU7fSi8pw5Si81108GSpIAGyC2pvVCleNL52X/our7/Z7yrLmphrzXnSNrRXrKarV4wi5Tailq27Igqm+VNTsoylHvlp7Un3FXx20aleV6knLwWiXRdxjHgZ/a15n+lGo82W3ET+FsvC4yFWPFTkpLl3cn4H2NaYXFzpS4qcnF8vyfiWjZe90ZWjXXA/5l9F9fD8uhu4b2pjye7k6T+iymeJ6SsYPyE01dNNPNNZpn6es0APhjcdToQdStONOEc3KTUUveav3q7Y73p7Ojbu8tOP+tOD/ADl7jmxsLb28+HwEOLE1FC/0YrOc/Ris3108WQe7/alhMZPgblhpt2gqvCoy8LSTaT5O3K5ozF4ydabnVnKpOX0pSblJ+1nxI8wmN8ZJ7QxTTuvlNbTP99kNPR9Gfp+T0fRnB1Dsv6il6qn8KMoxdl/UUvVU/hRlFgH43bUru8+/mG2emqkvKVbZUoWc+XF3QXN+y5p/entCxO0LxlLyNF/woNpNfjes/wAuRyZGzN4e1nC4WfBSTxUk7S8m0oR8VxPKT5K/VE7u5vfhtoRvh5+cleVOXm1I9V3rmrrmc3n0oV5U5KVOThKLvGUW4yT8U1miPMOpgah3V7Yp07U9oJ1I6KrBLjXpxWUuqs+TNqbN2pSxNNVMPONWD0cXf2PwfJ5kokZQB4rVowi5Tailq27ITOusj2YuO2lToK9SVvBayfRENit451peTwcHJ/zNac0np1fuPpgd11fjxUvKzedrtx9r1l+RinirZJ5cEb857fz6KueZ6UfKO+Gd5UpKm3ZSvn+Vn0uTuExsK0eKnJSX+q5Ndx7lQi48LinG1rWVreFiBxe7UqcvKYOThL+VvLon/Z5HP7nD1meePHwn0+Z79fNYgV7BbzuMvJ4uLpyX71nbq13dVdE/Cakk4tNPNNO6Zow56Zo92fTx9U62i3ZiPaPC7TikuKUW1K9rK99F3tL2mRhq3HCMrcN0nbW3I9OjF6pPv0X/AHuXuPSjbTInWLRPWejsbfpzHt2o5Yqu5NtvEVrt6v5yR04cw7Z+01/X1v1JErOsMltg7q4nHtrDU3NL6U35tNcnJ5X5K7IyjG8kn3yS97OosLhY0oRhTioRiuGMYqySXckciNjmnbGw6+DqcGJpypS7r5xkvGMllJdDAOjt9sFCrs/EqpFS4aFWpG6+jKMG4yXg00c4iY0LR2Z1HHauGs2ryqRfNOlO6fLJe46COe+zb71wvpz/AEqh0IdqInembWFnbK7gn0cldFELzvX9ll6UPiRRj5n2v/nj6R+8sPEfEAA8lQAAC4blzfkpruVTLleKuWErm5X1dT018KLGfY8B93p/3i9HF8ENKds+Kk8dCDk3COHhKMb+apSlPilbxdlnyKAXrtk+8l/TUviqFFNM91j64bDSqzUKcZVJSdoxinKTfgktTP2zuzicFw/KaMqSklwt2lF/h4otq/K9zcfZVsqlT2fSqwpxVSoqnlJ286Vqk0lfwslloW7E4aFWDhUjGcZK0oySlFrwaepLQ5aPyej6MlN5sJGjjcRTprhhDEVYRWeUVNpLPkRc9H0ZEdQ7L+opeqp/Cj6YubjTm1k1CTXVJnz2X9RS9VT+FHvH/VVPVz+Flg5dlUcnxSbk35zbd22822+9n4fkdF0RLbqYaNXHYaFSKnCVenGUXmmnLNPkVj6bD3QxWOTlhqTnFJ+c2oQbX7sXJpSfJe2xGYzBzozcK0JU5x1jJOMl7H+ZvTb216lKp5Ki1ShBQsoJR/dTtyWeiIjfdrFbHqVq0ISq0qlOMJ8KUlepTTs+66k01oZMfF475ZxRvcf6VxkibcrThfuxmvJY+cU2oyw83JXybjKHC3zV372Vzdzc/E7QlbDw81O0qkrxpx9ve+Suzcu5m4FLZl5qTq1pR4ZTeSSum4wj3K6Wt3kbIhYtRXN8pebSXc5u/uX/ACyxlb3x/g+nL/aZPaH3e3p+6rL8Ep7C4SFKPDTiorl+b8TDhti+JdDh0V+K/wCFPS3Mkit0fvOfof8AzgTz3nFyRTpE2iPR288utfN9sXvRabhQpus1dNq9rrW1k2+p8v8AFNSm15ehKCff5y93Es/eYeHhXwM58NPysZPVJu6V7O6010aPtX3np1YunXpTipKzs02uedjzf/Tk68+Tlt8pr0/PX6qeefGdT9ExjqVPEUHJpTXBKcX3rJu670Ym5828Pn3VJJcsov8ANsyMHGmsI1Qk5Q4Klm9c7tp5ZZmLub9nfrJfDE1xO+Ix26bms716LPxxPkngAekuDmHbX2mv6+t+pI6eOYttL9qr/wBRW/UkRsMbD/Tj6UfzR1MjSW6HZZXxEoVcUnh6SlGVpL52aTvZR/cTtrLPkbtFRFb1/YMV/S1/05HNR1FtDBKvRqUp3UalOdOVtbTi4trnmaI3p7OMTgLyS+UUVn5SCfmr/MjrHrmuYsPl2bfeuF9Op+lUOhDnvs1+9cL6dT9GodCCoh96/ssvSh8SKMbG2rgPL0pQvw3s09bNO6KNtHZFTDv5yOXdJZxft7ujPnva2G85IyRHTXdj4is72wgAeIzABkYLZ860rU4uXi9Eur7jtazadVjckRvss25X1dT018KLGRuwtk/Jqbi3xSk+J200SsiSPs+Dx2x4a1t3h6WOJisRLR/bJ95L+mpfFUKKbi7Ttwa2MqLE4W05RpKnOm3aTUXJqUG8m/O0dtMvA1DXoSpycakXCUXaUZJxkn4NPNF8ptjdn/adTwlGGGxUHGEHJQqxvK3FJy8+OusnnH3d5bt4u1LCYWHzMliqjV4xpyTir6Oc9I9Fd8jQ4GxlbTx7xFepWmkpVak6jSvZOTbaV+7MxJ6Poz9LLuv2f4naNnGPkqL1qzTUWu/gWs30y5nBvvZf1FL1VP4Ue8f9VU9XP4We8PRUIRitIxjFdErf2PVWmpRaejTT6NWLBytHRdEZWzNoSw9anWp2cqc41I3V1eLvZ8iyb09muJwF5RXyiiv34Lzor/MjququuhUisbm2LvrgdqOMcSvktfJZytGfKM9H0lZ+Fy71dj0Z0XRlTjKk9YNXi7NO7vq7pO/I5iLbut2lYnA2hJ/KKKy4Jt3ivwS1j0d1yRGtKRabREbnxc5Y3tvqhQjTiowioRirRUUoxS8Elkj2Qm7G9+H2jBvDyalFJzhJWnC97X7msnmm0TZc6Fb3x/g+nL/aWQjNu7I+UwSi+GUXxRvpzT8O7PkZeMx2yYbVr3/lXkiZrMQkysxjfaVRJ2vTav4fNxzFLeKrh3wYuDfhJWV/7S9h52HN4jGTrqLjDha9topLrZNmPLxFM9sdK73zRMx4xpXa8WmIj5vOA27PCuVPFqcne6l9J+GV3msr5H02lvPRqU5QjCU3JNK8VZN9+t8uRZKlJSVpJSXNJmNXqUcOuKXBTXRJvkrZssnBlpSa/aRy+cddfXaXLaI1vojNi4KVLBz41ZyVSdnqk4WV/df2jc37O/WS+GJjV9sVsW3DCwcYaSk/B+L0j0zZM7H2b8npKF+J3cpPRXfh7kQ4eItkr9nvlrExv5/RynWY12hnAA9VeEBsncfC4WtOtCnxVZzlU4pvjcHJ3ahfKOb115k+AAAAAACAhuPhY4uGKp0/JVYOT8x8MJOUXFylHS9pPS3O5PgADzOCkmpJNPJpq6Z6AFb2pujGV5UHwv8Alf0X0fd/3QrVTZ9SM+BwlxdytdvpbXqbJB5Wf2XiyTuvu/RRbBWe3RVdl7oXtLEO34IvP/yf/HvLNQoRpxUYJRS0SVkfQGzBwuPBGqR6+KytIr2AAaUwhd490MNtCNsRDzkrRqR82pHo+9cndciaAGht6uzDE4K86a+U0VnxQXnxX446+1XXQgNh7vV8dPgw1N1P5npCPOUnkvz8EdMHmFNR+iku/JWz8SPKKHur2S0MNaeLtiqizs18zF8ov6fWWXJF9jG2Sy7j9BIAAAKXvV2XYbG3nS/Zqzz4oLzJP8cdParPqXQAc4bwbnYrAz4a9NtN2jOCc6cujSyfJ2fIsG6/ZNiMVaeKvhaetmr1pLlF/Q6yz5G7wR5RFbA3Zw+AhwYamoXtxSfnTnbvlJ5vvy0V8iVAJAAAPyUE8mk+uZF7Yo17J4aSSjm4cKTfRvL2ZEqCvJjjJXW5jzjpLkxuFX/xPWkvJxovyujydlz4dV7XY+2E3alUl5TGSc5fyp5dG1+SLEDLHB807zWm2u0do/LxlX9nv4p28UqSgkopRS0SVkewDdEa7LQAAAAAAAAAAAAAAAAAAAAAAAAAAAAAAAAAAAAAAAAAAAAAAAAAAAAAAAAAAAAAAAAAAAA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57" name="Picture 25" descr="http://javascriptbrasil.com/wp-content/uploads/2012/11/nodejs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59058" y="4626000"/>
            <a:ext cx="1815773" cy="907887"/>
          </a:xfrm>
          <a:prstGeom prst="rect">
            <a:avLst/>
          </a:prstGeom>
          <a:noFill/>
        </p:spPr>
      </p:pic>
      <p:pic>
        <p:nvPicPr>
          <p:cNvPr id="18459" name="Picture 27" descr="http://www.knowledgeminer.net/wp-content/uploads/2012/06/ruby-on-rail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74831" y="5533887"/>
            <a:ext cx="1853901" cy="663910"/>
          </a:xfrm>
          <a:prstGeom prst="rect">
            <a:avLst/>
          </a:prstGeom>
          <a:noFill/>
        </p:spPr>
      </p:pic>
      <p:pic>
        <p:nvPicPr>
          <p:cNvPr id="18461" name="Picture 29" descr="http://www.erlang.org/images/logo_smal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78375" y="5534335"/>
            <a:ext cx="1562100" cy="501985"/>
          </a:xfrm>
          <a:prstGeom prst="rect">
            <a:avLst/>
          </a:prstGeom>
          <a:noFill/>
        </p:spPr>
      </p:pic>
      <p:sp>
        <p:nvSpPr>
          <p:cNvPr id="18463" name="AutoShape 31" descr="data:image/jpeg;base64,/9j/4AAQSkZJRgABAQAAAQABAAD/2wCEAAkGBhQSEBIUExQSFBUVGB8XGBUYFhQfEhwUFRoXFBwYGBscHCYeFxkjGhgYHzAgIycpLDgsFR8xODEqNSYrLCkBCQoKDgwOGg8PGjUkHyMsLC81MC0qLC0sLCwsKTQsLywvKSwsLCwsKiwtLCwsLCwsKiwsLCwsNCwsLCwsLCwsLP/AABEIAFwBPAMBIgACEQEDEQH/xAAcAAEAAwADAQEAAAAAAAAAAAAABQYHAgMEAQj/xABIEAABAwICBgcDCAcFCQAAAAABAAIDBBESIQUGBzFBURMiYXGBkaEycrEUNUJSYnPBwiMzRIKy0eE0U5KisxUWJCVUY5TS8P/EABsBAAIDAQEBAAAAAAAAAAAAAAACAQMEBQcG/8QALBEAAwACAAUCBAYDAAAAAAAAAAECAxEEEiExQTJRBRMicTNCYYGhsZHR8P/aAAwDAQACEQMRAD8A3FERABFG6c1gipI8cpzPssHtuPYPx3LMtOa91FQSGuMMf1WHrW+07efCy14OEyZuq6L3KsmWY7moV+nYIf1ssbDyLhi8hmoqTaDRA/rSe5j7fBZCSvi6c/DMa9TZlfE14RstPrzRv3TNB+0HD4iymaeqZI3ExzXjm0gjzCwFd9HXSROxRvcx3NpI8+filv4ZP5K/yTPFPyjfEWfau7SswyqA5CVo/jb+I8lf45A4Agggi4INwQeIPFcnNgvC9UjXFza2jkiIqRwiIgAiIgAiIgAiIgAiIgAiIgAiIgAiIgAiIgAiIgAiIgAiIgAiIgAiIgAuqqe4MJY3E7gCbC/aeAXao/TOnIqZmKQ7/ZaPacewfjuUOlK2+xDaS2ys1Oz19RIZamoJe7gxvVA4BtzuHcvNUbKW26k7r/aYLehFl0Vu0iZxPRsjYPtXc74gehVp1YraiSIy1BY1rhdoDbHD9Ym9gOxPj+LXVcsPt+i0ZZ+Vb0kZ/Js7rBJgDGuH94HDBbxzB7LKQi2VzEdaWIdgDj/JaBQ6YjmLgw5jgRYkcxzCqmnZp4pi0yyEHNpv9E93Ebl0+G43JxXSKX+xax45XN3RBVezKpaLsdFJ2AkO9Rb1VYrKGSF2CRjmO5OFj4cx2hX2l1jnYfbLhydmP5+qnGVFPpCMxTMAdwHEH6zHc+z4rY82fD1yLa913K1EX0nozH1bdSNcDTvEUpvC42BP0CeI+zfePFRGsmrz6ObA7NpzY/6zfwI4j+aiVqqYz49d0ypOsdH6CBX1VHZ1p0zU5icbvhsL8TGfZ8sx4BW5fMZcbx24fg6k0qW0ERFWMEREAEWca3bWmxOdFSBsjm5OldnGDxwgHr253t3qpw6T0xWdaN1U5p4sGCPwIs1aZ4emtvp9yt5EuiNzRYVLp/S1EQZX1LRu/StxRnsuQR5FX7UfaQ2tcIZmiOe1xa/RvtmcN82m2djfvUXw9SuZdUCyJvRdZJQ0EuIAGZJIAA7TwXXT1jJL4HsfbfhcDbvsVD69/NtZ9074Kl7Eh/a+9n50s4943fsS61WjUkRFSOEREAERcXvsCTwz8kAckWNP2pVktYwQ4WxmQNbDgaS5pdazjbFcjkRZbKrcmKset+RZpV2CIiqGCIiACIiACIiACIiAOqqqWxsc9xs1oLj3DNY5pfSr6iZ0j+O4cGt4NC0bX6Qihfbi5oPcXBZYuP8AEMj5lHjuYOKp7Ukrqxov5RVRsPs+073W528ch4q7a16RzELcgLF1vQdw3+ShtmkY6aY8QwDzd/RfdKyXnlJ+ufQ2/BZMlfL4bp+Z/wAIr9OLp5OmmqDG9r25FpuP5dys2scYmpWzN+jZ37rsiPO3kqornoGiJpC1+597Dk12X9fFX/BM9Y82l27/APfcnButwUdco5C0gtJBBuCN9wj2FpIO8Gx7xkuK9K7lJZ9OUortHFwH6RgLhzxsGYHvC/mFk61zUp92yt4XB8wQfgFlFXHhke0bmucPAOIWPhPou8XhPa/cvy/VM0T2z+u6OujHCQFh8Rcf5gPNbAsL0C+1VTkcJWfxtW6LD8TnWRP3Rfwz+loIiLlmoKi7V9ZXU9M2GM2fPcEjeI22xW77geJV6WK7ZJya9g4MhbYd7pCfw8lo4eVWRbK8j1J7dl2ozJh8qnbiYDaNh9lxbkXuHEA5AcweS1xrQBYcFF6rUgioqZg3CJvmWgk+ZKlUmbI7ptkxOkdc9O17S17Q5rhYtIBaRyI4qJ0BqhTUZeYY7OeSS4m7g0m+AE7mjl2Z3U0irVNLQ2kQOvfzbWfdO+CpmxL9r72fnVz17+baz7p3wVM2Jftfez860x+BX3K360aiuirr44m4pZGRt5vc1o8yVDa7a1CgpjJYOkccMbTuLt9z9kDM+A4rLNCarVel5HTyS2aDYyvuc/qxtGWXZYBJjw8y5qekTV6el3NhptZqWR2GOpp3u5NljJ8gVJLJtJbFXhhMNQJHDPC9mEHsBBNj3rp1A12mp6gUdUXFhd0Yx+3HJewBJ+iTlbhv5pnhmlvG96I52nqka+uMkgaCXEADeSbDzXJUPbDpXo6JsQ3zPAI+xH1z64B4lUxPPSksp6WyxaL1fomSulgig6Ti5liRfln1b9llLyzNaLuIaOZIAzy3lUzZJorotHh9rOmeX/ujqN+BPivRtVH/ACqf3o/9VidzvJy786FT1Oy1Q1DXi7HNcObSCL+C7FnmxYf8HP8AffkatDSZJ5Kcky9rZ0Nroy7CJGF27CHNxXHZe67ZJA0EuIAG8k2HmsR1WaP9v7h+vm+Mi03aJ811fufmarLxctKd9xVe02T0VWxwJa9jgN5DgQO+25eSHWKmfII2VEDpDkGNkYX3Ge4G6wbVynqagOo6bISnHJnZtmi3Xd9QX3cSRvyWg6p7LpqSqhndNE4MvdrWuvm0jInfv5BWXgiN7ohW67I0hRtVrJSxOwyVNOx3J0rAfIlZ5tH10lfP8hpS4Zhjyz23yOt+jB4DMX7e7Pu0RsYbgBqZn4yLlseHCCftEHEfAJFilSqt62TztvUo0ai0lFMLxSRyDmxzXD0K9KxPWfU6fRL2VNPM4sxWxjJ7XHcHjc5p8uBGa0/U7WUVtIyY2D82vbwD277dhBB8VGTEpXNL2iZrb0z5rxBioZfs4Xf4XBZQtvq6YSRvY7c9pae4iyxWqpjG9zHZOYS094yXA+IRqlRi4ueqZZtnNWG1LmH6bMu9pB+F17tP02Cok5OOIdzs/jdU2hrHRSMkb7TDceHDuIy8Vp1TEyup2SxEYrZDjfix3I3/APs1m5Pn4HC9Uva/VCQufHyruiA0PQdNK1vDe73R/Pd4qek0tatYwZMaOjtwxO/qGhc9AUnQQSSOBDsyQd+Fl8vO6qZlOLFfO979t7381Vt8Lij3p7f2XZE7+VK931JLWqhwTlw9mTP94ZH8D4qFV6qqcVlKCLYrXHY8ZEHs3hVnR+r8kkuBzXMDfaJG4dnMleh8HxcXhVN9l/HgbJjfNufJM6sAQ00sz8hm792MHPzxLI5JMRJO8kk95N1om0LTrYoW0kRFyBjt9Fg3N7z8B2qhUOjpJnYYmOefsi48TuHiruE/Nmrpzf0iMviF4PdqnRGWtp2jg8PPusOM/C3iFtirOpmqPyRhe+xmeM7bmt34Rzz3lWZcrjs6y5Pp7I1YIcT1CIiwl4WQbaNGkVEE1uq9nRn3mEu9Q/8AyrX1Ea06usraZ8Lsic2O+q8bj3cD2Eq3DfJabEueZaPJqBpcVGj4CDdzGiN44h8fV9RZ3c4KxLBdEaYqtDVT2PZkfbjJOB7Ruew/B3gezTdG7UaGVoLpTC7i2RpFv3hdp81ZlwUnueqYsWtaZbUVL0ztXo4mHonGd/BrQQ2/a4iwHdcquaia611TWuBHSxyHE8HJkTd12HgLC2E7++5SrBbl0+g3Ot6Lzr3821n3TvgqZsS/a+9n51c9e/m2s+6d8FTNiX7X3s/Onj8CvuK/Wjyba5T8opW/REbjbhcuAPoAtA1HgazR1GG7jC1x954xuP8AiJUJtT1XdVU7ZYhikgucI9p0Z9oDmRYG3eq3s92kR08Qpqq7Wtv0cgBIAJJwuAzyJNj22ysn08mFKfBG+W3s1tYbtajDNJvLMiY2PJH1+sL99mtWjaS2n0MTC5svSutkxgJJPaSLN8Vm2haCbS+kjK8dTEHyn6LY22wxg8yAGjxPNHDy4buui0GRp9EbfSPJjYTvLQT3kBY7tWrTUaSZAzPow2MD/uSkO+BYtklkDGknJrRc9gAv8Fiuo8RrdMmZwyDnznsz6o8HOb4BJw/Ru/ZE5PEmzaOohDDHE32Y2NYO5oDfwVa2qfNU/vR/6rFbVXNoej3TaNqGMF3AB4A3no3NkIHg0qnG/rTfuPXpZAbFv7HP99+Rq0JYvsx12io+kinJbHIQ5rwCQ11sJDgM7EAZ9nblctYdqdLFC7oJBNKR1Q0HADzc4i1hvtvV+bFbyPS7iRSUlF1VdfT1x/fy/GRabtE+a6v3PzNWTbPL/wC1YMV8WJ17774XXv23Ws7RPmur9z8zU+fpln9v7Fj0sqexKEYat9utdjb9lnG3mfQLT1mexL9VV++z+Fy0xUcR+Ix8fpR+dKPSMzNIGaJnSTCV7g0tLusS6+QIJIuVcf8Af3TH/St/8ab/AN1Fa30EujdKCojHVc8yxn6JLrl8Z8zlyIWiaJ2mUU0Yc6VsLrZskNiD2Hc4do9Fry1tKlO0VSurW9FB03rJpSrgfDLS9R1r4aeUOyIcLEuNsxyXm1dp62CNzWxTtBfitgfvwtF/RXHWnazDCA2kwzvuLuz6ING8X+kT2ZC/grfq/pj5VTRzdG+LGL4Xb+8c2neDyVbyVEejSGUpvuSSoe0HV/P5SwZbpAPIO/A+Cvi4yRhwIIBBFiDuIOViuXmxLLHKx8kK50zDFJ6C1gkpX4mZtPtMPskfge1S2tWproCZIgXQ7yN7md/Nvb581VlwKm8N9ejRy2qx1+pq1DrVTVTCwv6NzgQWOIBzGdjuK6naoMObZHW7gfULLlzbK4biR3Eq6+IjLr5sb/fRa86r1zs1uipY6RrsU1gc+uWgXHEBfIdbqRxIEzAb2zuAe4kZhZG4335r4rJ41wlMTpf5GXEuekroa+9lE4lxFI4nMuPREk8yV2R6ZpmlsbJIrk2axliSewNWQU9K6RwYxpc47gBmtN1T1SFM3G+xmI8Gg/Rb28ytmHi8ud6S6F2LLVvoiyIiLeawiIgAiIgCP0zoGCqZgnja8cCfaB5tcM2+CpVXsWgJJjnmYORDXDzyK0VFZOW49LFcp9zPKLYxTtIMk00nYMLR6An1V40ZomKnjEcMbY2jg0ceZO8ntK9aIrJV+pgpS7Hk0ro1tRDJC++GRpa6xs6x5FRurOp0FB0nQmQ9Ja+NwPs3tbIc1OolVNLXgnS3sKq6e2bUlU4vLXRPOZdGQLnmW2IJ7bK1IiacvaYNJ9zPqXYxStdd8s8g+rdgHmG3V20ZoqKnjEcLGxsHAc+ZO8ntOa9arWvmtvyCna9oa6R7w1rXXtYZuJtnkMu9wT815Wp3sXUz1OG0nSvQaOmsbOktE3vfv8mhx8FXti+i8MM85Gb3BjfdYLn/ADO9FU67SlbpqaNjWDC3cGA9E2+9z3Hjbt7gtl0DoZtLTxQMzDBa/EuOZce8klX2vlY+R92JP1VvwSCIixlxS9N7KKSd5e0vhc43ODDgueOEggeC56C2W0lM8SHHM9pu0yEYQRuOEAAnvuriit+detbF5J3vRWKHZ5TRVfyppl6TG5+bhgxPvfK27rHipvTGimVMEkMmLBILHCbOtcHI+C9iJHdN7bJ0kQmrOqMNA2QQmQiQgnG4HNoIFshzU2iKHTp7YJa7Hl0loyKojMczGyMO9pHqOIPaM1SarYzSuddks8Y5XY4eoutARNOSo9LIcp9ynaH2V0cDg9wfM4bukILL88IAB8bq4AL6iirqvUyUkuwRESkhVnTOocMxLmfoXn6o6hPa3+VlZkVd45yLVLYtQqWmjLK3UOqZfC1sg5tcL+RsVGv1fqBvgm/wOPwWyosVfD4fZszPhZ8Mx+DVeqfugk7yLD1U5o3ZxK4gzPbGOTes/wA9w9VoiJo4DGu/UmeFhd+pH6J0FDTNtE2xO9xzee8/huUgiLdMqVpGlJJaQREUkhERABERABERABERABERABERABcJYWuFnNDhyIBHquaIA4sjDRYAAcgMlyREAEREAEREAEREAEREAEREAERE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65" name="Picture 33" descr="http://java.ociweb.com/mark/clojure/images/clojur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92318" y="4901168"/>
            <a:ext cx="1609725" cy="471536"/>
          </a:xfrm>
          <a:prstGeom prst="rect">
            <a:avLst/>
          </a:prstGeom>
          <a:noFill/>
        </p:spPr>
      </p:pic>
      <p:pic>
        <p:nvPicPr>
          <p:cNvPr id="53" name="Picture 2" descr="http://www.dikant.de/wp-content/uploads/2011/04/750px-Git-logo-jengelh.svg_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993" y="5007992"/>
            <a:ext cx="3106924" cy="12427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5224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@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9942" name="Picture 6" descr="https://secure.gravatar.com/avatar/460d5023b528b0a98814fe80b9d185fc?s=420&amp;d=https://a248.e.akamai.net/assets.github.com%2Fimages%2Fgravatars%2Fgravatar-org-420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5" y="3046414"/>
            <a:ext cx="3362325" cy="3362326"/>
          </a:xfrm>
          <a:prstGeom prst="rect">
            <a:avLst/>
          </a:prstGeom>
          <a:noFill/>
        </p:spPr>
      </p:pic>
      <p:pic>
        <p:nvPicPr>
          <p:cNvPr id="39944" name="Picture 8" descr="https://secure.gravatar.com/avatar/23022f1297f358da1cdb15fbd7505092?s=420&amp;d=https://a248.e.akamai.net/assets.github.com%2Fimages%2Fgravatars%2Fgravatar-org-420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0775" y="3084514"/>
            <a:ext cx="3336925" cy="3336926"/>
          </a:xfrm>
          <a:prstGeom prst="rect">
            <a:avLst/>
          </a:prstGeom>
          <a:noFill/>
        </p:spPr>
      </p:pic>
      <p:pic>
        <p:nvPicPr>
          <p:cNvPr id="11" name="Picture 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6838" y="1365447"/>
            <a:ext cx="3486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6750" y="2070297"/>
            <a:ext cx="4886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only A Repository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1676400" y="1374745"/>
            <a:ext cx="2138004" cy="2521010"/>
            <a:chOff x="1676400" y="1374745"/>
            <a:chExt cx="2138004" cy="2521010"/>
          </a:xfrm>
        </p:grpSpPr>
        <p:pic>
          <p:nvPicPr>
            <p:cNvPr id="43010" name="Picture 2" descr="http://wiki.huihoo.com/images/c/ce/Community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0" y="1374745"/>
              <a:ext cx="2138004" cy="21209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845399" y="3495645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Collaboration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76400" y="4098845"/>
            <a:ext cx="1945179" cy="2343180"/>
            <a:chOff x="5268503" y="1552575"/>
            <a:chExt cx="1945179" cy="2343180"/>
          </a:xfrm>
        </p:grpSpPr>
        <p:pic>
          <p:nvPicPr>
            <p:cNvPr id="43015" name="Picture 7" descr="http://t3.gstatic.com/images?q=tbn:ANd9GcTLvdIQhqdKkA7xVzue_vkpcV-qqDC9ikX6cvC727TIWX5KwM2Urwd_ECOdgw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68503" y="1552575"/>
              <a:ext cx="1945179" cy="190182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375999" y="3495645"/>
              <a:ext cx="183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Issue Tracking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19234" y="4187684"/>
            <a:ext cx="1866900" cy="2270266"/>
            <a:chOff x="1676400" y="4200445"/>
            <a:chExt cx="1866900" cy="2270266"/>
          </a:xfrm>
        </p:grpSpPr>
        <p:pic>
          <p:nvPicPr>
            <p:cNvPr id="43017" name="Picture 9" descr="http://beust.com/pics/magnifying-glass.gif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08187" y="4200445"/>
              <a:ext cx="1535113" cy="187015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676400" y="6070601"/>
              <a:ext cx="1712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Code Review</a:t>
              </a:r>
              <a:endParaRPr lang="zh-CN" altLang="en-US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28697" y="1374745"/>
            <a:ext cx="2357437" cy="2448067"/>
            <a:chOff x="5143499" y="4048044"/>
            <a:chExt cx="2357437" cy="2448067"/>
          </a:xfrm>
        </p:grpSpPr>
        <p:pic>
          <p:nvPicPr>
            <p:cNvPr id="43013" name="Picture 5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43499" y="4048044"/>
              <a:ext cx="2357437" cy="204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5788608" y="6096001"/>
              <a:ext cx="1497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Blog &amp; Wiki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39938" name="Picture 2" descr="http://www.dikant.de/wp-content/uploads/2011/04/750px-Git-logo-jengelh.svg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91982"/>
            <a:ext cx="2959100" cy="1183640"/>
          </a:xfrm>
          <a:prstGeom prst="rect">
            <a:avLst/>
          </a:prstGeom>
          <a:noFill/>
        </p:spPr>
      </p:pic>
      <p:sp>
        <p:nvSpPr>
          <p:cNvPr id="44034" name="AutoShape 2" descr="data:image/jpeg;base64,/9j/4AAQSkZJRgABAQAAAQABAAD/2wCEAAkGBhQQERUPEhAVFBUVFRUVFRUVEBUYFBQZGBUVFRUWFRgXHSYeFxkkGhYUHy8gJicpLCwsFR4xNTAqNSYrLCkBCQoKDgwOGg8PGiokHyQ1LSoxKSwsMiksKS8qLC0wLC81LCwsLCwvLCktKio0LSwpKS0sLC8sLiwsNCwqLDAsNP/AABEIAL4BCgMBIgACEQEDEQH/xAAbAAEAAgMBAQAAAAAAAAAAAAAABQYDBAcCAf/EADwQAAEDAQQHBgUDBAEFAQAAAAEAAgMRBAUhMQYSQVFhcaETIjKBkbFCUnLB0SNi8DOywuGCJENzovEU/8QAGgEBAAIDAQAAAAAAAAAAAAAAAAECBAUGA//EADERAAIBAgUBBgUEAwEAAAAAAAABAgMRBAUSITFRMkFhcbHwE4GhwdEUIjORQlLxFf/aAAwDAQACEQMRAD8A7iiIgCIiAIiIAiIgCIiAIiIAiIgCIiAIiIAi1p7yij8UjRw1sfQYqOn0rib4Q53IUHX8LwniaVPtSRFyaRVSfS158DGt51cfso+e+Zn5yu5DujosGpmtGPZuyNSLtNaWsxc9rebgPdR8+ksLcnF30tPuaBUwmuJRYNTN6j7EUvr+CNRYp9Lz8EXm532H5S6L4lnnDXPAbQktDRQ0GW/rsVdUxoq2s9aZMd5YtH85ryoYutVrRUpO1/L0ITdy4FUF15yaxcJHCpJwcaYmuWSvcrwGknIAk8qYrnSzM2m46LPr9i0idsOlT24SjXG8Cjh9j0Vms1qbI0PY6oP8odxXPFu3VeboH6wxafE3ePysbCZlOD01Xdde9EKRe0XiGUPaHNNQRUFe10id90XCIikBERAEREAREQBERAERY5Z2sxc4N5kD3UNpbsGRFGT6Rwt+PW+kE9clHT6X/JF5ud9h+Vi1MbQhzJfLf0IuiyL45wGJNFS59I5nfGG/S0DqalR8s7n4ucXcyT7rBqZvTXYi39PyRqLvPfcLM5QeDe97KOn0uYPBG53MgD7qrIsGpmtaXZsvfiRqZMT6Uyu8OqzkKn1P4UfPeEj/ABSOPDWNPQYLXRYNTEVanak2VuERF4AIiIAiIgCmtE/6x+g/3NUKpvRIfrO/8Z/uasvBfzw8yVyWO9H0hkP7HexCoKvd8trBIP2FURZ+b/yR8iZBERaUqWXRO3+KEnLvN/yHsfMqxqhXVaOzmY79wB5HA+6vq6jK6rnR0vu2+ReIREW0LBERAEUVbtI4o8Add25uXmclDT6Vyu8IazyqeuHRYNXH0KTs3d+G5F0W5a89vjj8UjRwLhX0zVInvKV/ikceFaD0GC1lgVM3/wBI/wB+/uV1Fwn0phb4dZ/JtB1oo6fS558EbW8ySelFAIsGpmVeffbyI1M3p77mfnKRwb3fZaTnE4k1O85r4iwp1Jz3k2/MgIiLzAREQBERAEREAREQBERAEREAU3ok79Zw3sP9zVCKV0YdS0Di1w6V+yy8G7V4eZK5LZbx+k/6Hf2lc+XR3ioIXOXNoaHMYHywWyzhbwfn9iZHxERaIqF0KxT68bH/ADNB6YrnquOjE+tAB8ri3/Ie63GUztUceq9C0SXREXSFzzJIGguJoAKknYqhfF/ulJYwlrOrufDgtrSq8akQNOAoX8TsH38wq8uezHGycnSg9lz4lJMIiLSFQiIgC2bDdz5jRja7ycGjmVJ3Lo72gEklQ3Y3Iu48ArB/+qKIthBDSaAMAxx4DLzW1w2X60p1Xpj9WWSKxbNG5Y262DwMTq1qPI5qKXSFzy1yB0j3AUBcSBuxTMMJChZw7+4NWMSIi1RUIiIAiIgCIiAIiIAi9wwOeQ1rS4nYArJYtE20rK4k7mmgHnmeiyaGFqV+wvn3BK5WEVjvy4Y44jIyrS0io1iQamm3biq4oxGHnQlomGrBbty2kRzsccBWhO6oIr1WCSxuaxshFGuJDTvosKpFypTUrbqzB0hUi/7PqTv3O7w88+tUsl/zRgNDgQMg4VpwrnRatttjpnmR1KmmWQoKYLZ43G08RSSSd7lm7mBERacqFYdEJ+8+PeA4eRofcKvKQuCfUtDOJLT5ig60WXg56K8X4+uxK5LwiIuxPQ57bJteR797ieuHSiwoQi4WTbbbPIIiKoCsNw3BrUllGGbWnbxPDgtbR66DK8SOb3G7/iI2cR+FMX/fPYjs2+NzTjXwjKvPOnJbbCYeEIfqK3C4XUsl3sx39fvZ/pRnv7T8n+1F6N2cyT67qnVq4ne44Cp34k+Sh1cdGLHqQ6xzedbyyH581ehUnjMSpS4W9ugW7JC3Wrso3SfKK+ezrRc/camqtmlVr1YhGDi84j9oxPWiqSrm1XVVUF3er9oSCIi1BUIiIAiIgCLfsNySzCrW0b8zsAeW0rYtujT4mGTWa6gqQKig3iuayI4arKOtRdhYiF9a2poMyvik9HINadp1ahtSeGGB9aKlKn8Sah1BZLpuxtnjxI1iKvdsw2cgsNhvN1omOphEzbTF5OArXIZmix6VWotjDB8ZoeQoaeeC9xNFjs1SRrkE5ZvIwHIZeS6RyUJ/CjtCCu/svfJc1NK7wwEA4Ody2D7+ir9mgMj2sGZIGVabz5ZrzNMXuL3GpJqSrJotduqDO74hRu+lcT50WoWrHYnw9EivLM9/2YMsuoMm6gFc8CB6/wC1UVPaWWwl7YgcGjWPM1p091AquYzjKtaPdt/QfJYdHblZI3tZBrYkBuzDad+1Zr40cYGGSLuloJIqaEDE55FZ9F7SwxCMHvAkkbcTmN4Unb2VieN7HDoVtqOGozwq2Tdue+/mWtsc+REXMlAvUcmqQ4ZggjyNV5RStgdGjfrAOGRAI88V6Udo/Pr2dnAavoaDpRSK7elPXBS6q56lAvKHUle3c4+hNR0IWspnSqDVmDvmaD5jA9KKGXH4iHw6so+J5MLYsFjM0jYxXE4kbBtKwNbUgDM4BXe6rrbZ2fuIq5x4bBuAXtgsK8RPfhckpXPN5WxtlhAaMaarB9zyz/8Aqps87pHF7iSTmSti97b2srnVq2tG50oMBTnn5rTU43EutPTHsrZL7hsLodlj1WNbua0egCo91WUyTMYN9TwAxKvhK2GUQ2lP5ExKhpRaC6bVrg0AAbicT9lrXdcsk+LRRvzOy8t6mIbmdaJDPMNVpODBWpAFASdgw58lPsYAAAKAYADIJDAvEVZVanDe3V9PIWuUi87mfZ6FxBBycN+47loK2aU2xoj7LNziCB8oBrU+ygbPckz267Y8MxUgV5ArAxWGUazhRTf1sQ10NFF9ewgkEUIwIOxfFgEBT+j9xB/6srat+Fp28TwULZIQ+RrCaBzgK8zRXa8bWLPCXAZANaOOQH83LZ5fQhLVVqcRJSE15NbI2Bo1nmmAwDW5kk8tixX/AGsRwOBOLgWgb64H0C0dGLGaOtD8S7InOnxO8z7KGvm9O3fUCjQKNB6k81sK2MlHDuUtnLhdEWb2NBXe4rD2UIBADj3j55A8QKBVq4Lu7aUVFWNxduO4fzcrsAvLKaHNV+S+5EUYJrG17mPcKllS0bKmmPlRVbSS8+1f2bSdVnClXZH0y9VYL7vAwxazRiTqg4UBIJqfRU+zWZ88mq3FzjUk7N5JU5lV3+DT5fPj0Jl0Mt0Xd28gZUgAVcQNm7zVztlpbDGXnANGAG3cAsV1XaLOzVrUk1LqUr/pVm/72Ezw1vhYTQ/Mdp5YYKYpYDD3fbfv6DhEbNMXkucSScyc14RFz7d92UPUchaQ5pIIyIzC2J70leNV0jiDmMMfRaqKynJKybsAiIqAIiICz6IT918e4hw8xQ+wVhVN0Yn1ZwPmaW/5D2VyXV5bPVQS6bF48EBpdBWNj/ldTyI/ICqyvV9wa8Eg3N1h/wAe99lRVqc1hprauqIlyeo36pDhsIPoaq8Wq1NfA97XihY7GuVQc1RUqsfC4t0FJWvchOwRFnsdjdK4MYKk7dg4k7FiRi5Oy5IJnRGzHXdJTADVB4kgnoB6q0LWu+wthYI213knMk5laukNrMcJINC4hoNN+fLAFdZQh+lw/wC7u3Z6LZGtemkrWd2Ihzt+bR1xKrEtre52s57ic66x6bliRc5iMXUru8nt0KN3N657H20zWnEeJ3Ib+eA81eQFE6N3f2cWs4Uc/HLEDYD7+a82e+jJauyZTUANcMyNoO5bvBRjhqcdfam/fvxLLYx3/cXaVljHf+JvzcRx91VF0glc7tMgc9zhkXOI8ySsLNaEISU48v3ciSJPRaIGepFdVriOBqBXqrHe93mdrWVoNcFx2gAHLiq/om6kxG9h92q1Wi0NjaXuNAFmZfCEsK1Lje5K4IXSO1CKJsDMKgDA5NFPfL1VXiiL3BrRUk0AWa8LX2sjpKU1jl5UU9o3cxae2kaQfgB6kj8rWyUsbiLR7K28kvyV5ZLXVYBDGGbc3He6mP8AOCgp9KHNlcQ0FvhAqaGjj3geNfZbukt6ajOya7vuzpsbQ15VVTWVjsV8JxpUXbSS2XgSRWuMAmoOOrWjhQ8MVm/Ss7Phjb7/AHJVCa4jEEjkV9fKXZuJplUk09VRZptqcFq6+/yNROX7pBr/AKUR7vxO+bgOHv7wKItZXrzrS1TKt3CIi8AEREAREQBERAZrHPqSMf8AK4Hrj0XQVzhXSxXoOzZXPUbX0C3eVVlHVGXgy0STc2opvXO54tRzmH4SR6Gi6KqVpHBq2h37gHeooeoKyM3henGfR+v/AAmRGIi9RRFxDWipJoAudSvsihmsNidM8RtzOZ2AbSVcbPZo7JETsGLnHNx/mxebvsTLLES4je9325bv9qs3zezp3EBx7MHuilNlKnr6reRjDAU9ct5vu6e+/wDotwXOzza7GvpTWaDTdUVUDpg7uxiu1xpsOAx/m9T0DNVrW7gB6BVzS+XvRt3Bx9SAPYrOx7thXfnb1RZ8FeW7c9g7aUN+EYu5DZ55LSVvuBjIrN2pIFauc7kSAPLctDgqCrVbS4W7+RRIy6QXgIoi0OAe4UA20OBPpVQuikdZidzD1LQo+87cZpHP2ZN4NGQ/m9SWiX9Z30H+5qy/1H6jGRfcnsTe7J2/J9SB5qKkaorxww40qqMrjpQf+nPFzfev2UPcFy9qe0eO4Dl8xH2XpmFOdbExpx6B7sltGrt7NnaOHefTybsHnn6LdtsItELmtcKOGDsxUGo6haekd4mKMNbg59RkfDQg0O/EKtWK9ZIfA7CtdU4tOxe9TE0sNbDtXVrP5k3tsWS7dGmRkPeddwxGxoPLb5rZve92wN3vPhb9zwVbtOkkz26tQ2uZaCCeFa4eSjXvLjUkk7yST6lY08fSpQ0YeNvEi/Q+zTF7i9xqSakrwiLTN3d2VCIigBERAEREAREQBERAEREAU3ZrO4sacfCPYKGYwuIaMSSAOZwCv9nsoYxrKeFoHoKLaZfh/iuT6EpGdVrS+D+nJzafcfdWVRekkGtZ3H5SHehoehK3mNhroSXz/rcu+Clq3aP3OI2iV475FcfhB2c6e6i9FrE18jnuFdQAgbKkmh6Lf0pvIsaImkguxcQad3KnmfZafB0o0abxNTfoiq6kVft7mZ5aD+m04cSMNb8KNiZrODd5A9TReVnsNe1ZSlddtK5Zha6VSVapqn3lToKp2lMlZ6Uya0c8z9+iuKpGkMmtaH8KD0aPvVdBmrtRS8fyXlwRyzi3P7PsdY6la06881gRc0pOPDKBbd023sZWvOWTuRz+x8lqIphNwkpLlA6CWsmaDRr2mhG0YZL1PO2Npc40aFRLNeEkeDHlo3A4ei82m2PkNXvLuZy5DILef+tHTdR/d9PyW1Ga9bwM0hfjTJo3D+YrTRFo5zc5OUuWVCIioAiIgCIiAIiIAiIgCIiAIiIAi+sYXGgBJOQAqSrDdWjBNHzYDYzafq3clkUMPUrytBfgJXPOjF1Ent3DAeDifm5K0L41tMBgF9XWYbDxoQ0L/p6JWCx2iLXY5nzAj1FFkRe7V1ZklNuC8xA9wfWjqAncQTs8ysF+WwSzFzTVoAAO+g/JK831BqTyD91R/wAu991pLj6lWcYPDvhM8/ALZu3+tHX52+4Wstu6XUmjIFTrDBeNLtx80QX1US+3k2iQkU71MOAAB9Ar2qHfLqzyYU7x/H+/Nb/N/wCKPn9i8jTREXNlAiIgCIiAIiIAiIgCIiAIiIAi+sYXGgBJ3AVPRb8FwzPyjI4uIHvj0XpCnOfZTfkCPRWCDRBx8cgHBoJ6mikYNF4W5hzvqdh6CizYZbXnyreZOllOW3BdUr/DE7mRQepV3gsbGeBjW8mhZlnU8oX+cv69/YnSVKDROQ+JzW+rj0w6qRg0TjHic53/AKjpj1U4izqeXYeH+N/P3YtZGCy2FkQoxgbyGJ5nMrOiLOjFRVkrEhERSAiIgKtpbZqPbJsI1TzGI6HooBX29bD20Tmbc2ncRl+PNUN7C0kEUINCNxXL5nQdOrr7pe2eckfFIXA4C0R13kerTRR6z2GbUkY/c5p8q49FgUZaakZdGiEdBVBvRwM0hHzuyNdqvypmkFiLZzQEh/eFBnvAp/MV0GbRbpJrqXkRSIi5ooEREAREQBFswXZK/wAMbjxpQepwUjBopK7xFrfOp6YdVkQw1Wp2YsWIVFa4NEox43udyo0fnqpCC5oWZRN5kVPVZ0MqrS7VkW0lJhsr3+FjncmkqQg0amdm0N+p32FVcgF9WdDKKa7cm/oTpK5BogPjlJ4NbTqfwpGDR6Fn/b1jvcSemXRSSLNp4KhDiK+e/qTZHiOINFGtAHAAey9oiykrcEhERSAiIgCIiAIiIAiIgCIiAKCv+4u0/VjHe+JvzcRx91OovGtRjWhomQ1c5uRTAorzb7ljmxc2jvmbgfPf5qGm0QcPBI0j9wIPSq5ytllaD/buimlm/cV+CUCN5o8Cg/fx58FKTBgpI6g1a0cdlc8VVWaLSH4mervwt2LRMmnaTE8APYn8LZUK2K0aZU7+LdiyuQV5Pa6V7mGrS4kYb8T5VqtdrScAKncBUq6QaOQN+DW+ok9MlvxQNYKNaG8gB7LGWVVJycpySv03I0lJguOZ+URHF3d91IwaIvPjkaPpBPvRWlFmQyqjHtXfvwJ0oh4NFoW+LWfzdQegopCCwRx+GNo5NFfXNbCLOp4elT7MUibBERexI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6" name="AutoShape 4" descr="data:image/jpeg;base64,/9j/4AAQSkZJRgABAQAAAQABAAD/2wCEAAkGBhQQERUPEhAVFBUVFRUVFRUVEBUYFBQZGBUVFRUWFRgXHSYeFxkkGhYUHy8gJicpLCwsFR4xNTAqNSYrLCkBCQoKDgwOGg8PGiokHyQ1LSoxKSwsMiksKS8qLC0wLC81LCwsLCwvLCktKio0LSwpKS0sLC8sLiwsNCwqLDAsNP/AABEIAL4BCgMBIgACEQEDEQH/xAAbAAEAAgMBAQAAAAAAAAAAAAAABQYDBAcCAf/EADwQAAEDAQQHBgUDBAEFAQAAAAEAAgMRBAUhMQYSQVFhcaETIjKBkbFCUnLB0SNi8DOywuGCJENzovEU/8QAGgEBAAIDAQAAAAAAAAAAAAAAAAECBAUGA//EADERAAIBAgUBBgUEAwEAAAAAAAABAgMRBAUSITFRMkFhcbHwE4GhwdEUIjORQlLxFf/aAAwDAQACEQMRAD8A7iiIgCIiAIiIAiIgCIiAIiIAiIgCIiAIiIAi1p7yij8UjRw1sfQYqOn0rib4Q53IUHX8LwniaVPtSRFyaRVSfS158DGt51cfso+e+Zn5yu5DujosGpmtGPZuyNSLtNaWsxc9rebgPdR8+ksLcnF30tPuaBUwmuJRYNTN6j7EUvr+CNRYp9Lz8EXm532H5S6L4lnnDXPAbQktDRQ0GW/rsVdUxoq2s9aZMd5YtH85ryoYutVrRUpO1/L0ITdy4FUF15yaxcJHCpJwcaYmuWSvcrwGknIAk8qYrnSzM2m46LPr9i0idsOlT24SjXG8Cjh9j0Vms1qbI0PY6oP8odxXPFu3VeboH6wxafE3ePysbCZlOD01Xdde9EKRe0XiGUPaHNNQRUFe10id90XCIikBERAEREAREQBERAERY5Z2sxc4N5kD3UNpbsGRFGT6Rwt+PW+kE9clHT6X/JF5ud9h+Vi1MbQhzJfLf0IuiyL45wGJNFS59I5nfGG/S0DqalR8s7n4ucXcyT7rBqZvTXYi39PyRqLvPfcLM5QeDe97KOn0uYPBG53MgD7qrIsGpmtaXZsvfiRqZMT6Uyu8OqzkKn1P4UfPeEj/ABSOPDWNPQYLXRYNTEVanak2VuERF4AIiIAiIgCmtE/6x+g/3NUKpvRIfrO/8Z/uasvBfzw8yVyWO9H0hkP7HexCoKvd8trBIP2FURZ+b/yR8iZBERaUqWXRO3+KEnLvN/yHsfMqxqhXVaOzmY79wB5HA+6vq6jK6rnR0vu2+ReIREW0LBERAEUVbtI4o8Add25uXmclDT6Vyu8IazyqeuHRYNXH0KTs3d+G5F0W5a89vjj8UjRwLhX0zVInvKV/ikceFaD0GC1lgVM3/wBI/wB+/uV1Fwn0phb4dZ/JtB1oo6fS558EbW8ySelFAIsGpmVeffbyI1M3p77mfnKRwb3fZaTnE4k1O85r4iwp1Jz3k2/MgIiLzAREQBERAEREAREQBERAEREAU3ok79Zw3sP9zVCKV0YdS0Di1w6V+yy8G7V4eZK5LZbx+k/6Hf2lc+XR3ioIXOXNoaHMYHywWyzhbwfn9iZHxERaIqF0KxT68bH/ADNB6YrnquOjE+tAB8ri3/Ie63GUztUceq9C0SXREXSFzzJIGguJoAKknYqhfF/ulJYwlrOrufDgtrSq8akQNOAoX8TsH38wq8uezHGycnSg9lz4lJMIiLSFQiIgC2bDdz5jRja7ycGjmVJ3Lo72gEklQ3Y3Iu48ArB/+qKIthBDSaAMAxx4DLzW1w2X60p1Xpj9WWSKxbNG5Y262DwMTq1qPI5qKXSFzy1yB0j3AUBcSBuxTMMJChZw7+4NWMSIi1RUIiIAiIgCIiAIiIAi9wwOeQ1rS4nYArJYtE20rK4k7mmgHnmeiyaGFqV+wvn3BK5WEVjvy4Y44jIyrS0io1iQamm3biq4oxGHnQlomGrBbty2kRzsccBWhO6oIr1WCSxuaxshFGuJDTvosKpFypTUrbqzB0hUi/7PqTv3O7w88+tUsl/zRgNDgQMg4VpwrnRatttjpnmR1KmmWQoKYLZ43G08RSSSd7lm7mBERacqFYdEJ+8+PeA4eRofcKvKQuCfUtDOJLT5ig60WXg56K8X4+uxK5LwiIuxPQ57bJteR797ieuHSiwoQi4WTbbbPIIiKoCsNw3BrUllGGbWnbxPDgtbR66DK8SOb3G7/iI2cR+FMX/fPYjs2+NzTjXwjKvPOnJbbCYeEIfqK3C4XUsl3sx39fvZ/pRnv7T8n+1F6N2cyT67qnVq4ne44Cp34k+Sh1cdGLHqQ6xzedbyyH581ehUnjMSpS4W9ugW7JC3Wrso3SfKK+ezrRc/camqtmlVr1YhGDi84j9oxPWiqSrm1XVVUF3er9oSCIi1BUIiIAiIgCLfsNySzCrW0b8zsAeW0rYtujT4mGTWa6gqQKig3iuayI4arKOtRdhYiF9a2poMyvik9HINadp1ahtSeGGB9aKlKn8Sah1BZLpuxtnjxI1iKvdsw2cgsNhvN1omOphEzbTF5OArXIZmix6VWotjDB8ZoeQoaeeC9xNFjs1SRrkE5ZvIwHIZeS6RyUJ/CjtCCu/svfJc1NK7wwEA4Ody2D7+ir9mgMj2sGZIGVabz5ZrzNMXuL3GpJqSrJotduqDO74hRu+lcT50WoWrHYnw9EivLM9/2YMsuoMm6gFc8CB6/wC1UVPaWWwl7YgcGjWPM1p091AquYzjKtaPdt/QfJYdHblZI3tZBrYkBuzDad+1Zr40cYGGSLuloJIqaEDE55FZ9F7SwxCMHvAkkbcTmN4Unb2VieN7HDoVtqOGozwq2Tdue+/mWtsc+REXMlAvUcmqQ4ZggjyNV5RStgdGjfrAOGRAI88V6Udo/Pr2dnAavoaDpRSK7elPXBS6q56lAvKHUle3c4+hNR0IWspnSqDVmDvmaD5jA9KKGXH4iHw6so+J5MLYsFjM0jYxXE4kbBtKwNbUgDM4BXe6rrbZ2fuIq5x4bBuAXtgsK8RPfhckpXPN5WxtlhAaMaarB9zyz/8Aqps87pHF7iSTmSti97b2srnVq2tG50oMBTnn5rTU43EutPTHsrZL7hsLodlj1WNbua0egCo91WUyTMYN9TwAxKvhK2GUQ2lP5ExKhpRaC6bVrg0AAbicT9lrXdcsk+LRRvzOy8t6mIbmdaJDPMNVpODBWpAFASdgw58lPsYAAAKAYADIJDAvEVZVanDe3V9PIWuUi87mfZ6FxBBycN+47loK2aU2xoj7LNziCB8oBrU+ygbPckz267Y8MxUgV5ArAxWGUazhRTf1sQ10NFF9ewgkEUIwIOxfFgEBT+j9xB/6srat+Fp28TwULZIQ+RrCaBzgK8zRXa8bWLPCXAZANaOOQH83LZ5fQhLVVqcRJSE15NbI2Bo1nmmAwDW5kk8tixX/AGsRwOBOLgWgb64H0C0dGLGaOtD8S7InOnxO8z7KGvm9O3fUCjQKNB6k81sK2MlHDuUtnLhdEWb2NBXe4rD2UIBADj3j55A8QKBVq4Lu7aUVFWNxduO4fzcrsAvLKaHNV+S+5EUYJrG17mPcKllS0bKmmPlRVbSS8+1f2bSdVnClXZH0y9VYL7vAwxazRiTqg4UBIJqfRU+zWZ88mq3FzjUk7N5JU5lV3+DT5fPj0Jl0Mt0Xd28gZUgAVcQNm7zVztlpbDGXnANGAG3cAsV1XaLOzVrUk1LqUr/pVm/72Ezw1vhYTQ/Mdp5YYKYpYDD3fbfv6DhEbNMXkucSScyc14RFz7d92UPUchaQ5pIIyIzC2J70leNV0jiDmMMfRaqKynJKybsAiIqAIiICz6IT918e4hw8xQ+wVhVN0Yn1ZwPmaW/5D2VyXV5bPVQS6bF48EBpdBWNj/ldTyI/ICqyvV9wa8Eg3N1h/wAe99lRVqc1hprauqIlyeo36pDhsIPoaq8Wq1NfA97XihY7GuVQc1RUqsfC4t0FJWvchOwRFnsdjdK4MYKk7dg4k7FiRi5Oy5IJnRGzHXdJTADVB4kgnoB6q0LWu+wthYI213knMk5laukNrMcJINC4hoNN+fLAFdZQh+lw/wC7u3Z6LZGtemkrWd2Ihzt+bR1xKrEtre52s57ic66x6bliRc5iMXUru8nt0KN3N657H20zWnEeJ3Ib+eA81eQFE6N3f2cWs4Uc/HLEDYD7+a82e+jJauyZTUANcMyNoO5bvBRjhqcdfam/fvxLLYx3/cXaVljHf+JvzcRx91VF0glc7tMgc9zhkXOI8ySsLNaEISU48v3ciSJPRaIGepFdVriOBqBXqrHe93mdrWVoNcFx2gAHLiq/om6kxG9h92q1Wi0NjaXuNAFmZfCEsK1Lje5K4IXSO1CKJsDMKgDA5NFPfL1VXiiL3BrRUk0AWa8LX2sjpKU1jl5UU9o3cxae2kaQfgB6kj8rWyUsbiLR7K28kvyV5ZLXVYBDGGbc3He6mP8AOCgp9KHNlcQ0FvhAqaGjj3geNfZbukt6ajOya7vuzpsbQ15VVTWVjsV8JxpUXbSS2XgSRWuMAmoOOrWjhQ8MVm/Ss7Phjb7/AHJVCa4jEEjkV9fKXZuJplUk09VRZptqcFq6+/yNROX7pBr/AKUR7vxO+bgOHv7wKItZXrzrS1TKt3CIi8AEREAREQBERAZrHPqSMf8AK4Hrj0XQVzhXSxXoOzZXPUbX0C3eVVlHVGXgy0STc2opvXO54tRzmH4SR6Gi6KqVpHBq2h37gHeooeoKyM3henGfR+v/AAmRGIi9RRFxDWipJoAudSvsihmsNidM8RtzOZ2AbSVcbPZo7JETsGLnHNx/mxebvsTLLES4je9325bv9qs3zezp3EBx7MHuilNlKnr6reRjDAU9ct5vu6e+/wDotwXOzza7GvpTWaDTdUVUDpg7uxiu1xpsOAx/m9T0DNVrW7gB6BVzS+XvRt3Bx9SAPYrOx7thXfnb1RZ8FeW7c9g7aUN+EYu5DZ55LSVvuBjIrN2pIFauc7kSAPLctDgqCrVbS4W7+RRIy6QXgIoi0OAe4UA20OBPpVQuikdZidzD1LQo+87cZpHP2ZN4NGQ/m9SWiX9Z30H+5qy/1H6jGRfcnsTe7J2/J9SB5qKkaorxww40qqMrjpQf+nPFzfev2UPcFy9qe0eO4Dl8xH2XpmFOdbExpx6B7sltGrt7NnaOHefTybsHnn6LdtsItELmtcKOGDsxUGo6haekd4mKMNbg59RkfDQg0O/EKtWK9ZIfA7CtdU4tOxe9TE0sNbDtXVrP5k3tsWS7dGmRkPeddwxGxoPLb5rZve92wN3vPhb9zwVbtOkkz26tQ2uZaCCeFa4eSjXvLjUkk7yST6lY08fSpQ0YeNvEi/Q+zTF7i9xqSakrwiLTN3d2VCIigBERAEREAREQBERAEREAU3ZrO4sacfCPYKGYwuIaMSSAOZwCv9nsoYxrKeFoHoKLaZfh/iuT6EpGdVrS+D+nJzafcfdWVRekkGtZ3H5SHehoehK3mNhroSXz/rcu+Clq3aP3OI2iV475FcfhB2c6e6i9FrE18jnuFdQAgbKkmh6Lf0pvIsaImkguxcQad3KnmfZafB0o0abxNTfoiq6kVft7mZ5aD+m04cSMNb8KNiZrODd5A9TReVnsNe1ZSlddtK5Zha6VSVapqn3lToKp2lMlZ6Uya0c8z9+iuKpGkMmtaH8KD0aPvVdBmrtRS8fyXlwRyzi3P7PsdY6la06881gRc0pOPDKBbd023sZWvOWTuRz+x8lqIphNwkpLlA6CWsmaDRr2mhG0YZL1PO2Npc40aFRLNeEkeDHlo3A4ei82m2PkNXvLuZy5DILef+tHTdR/d9PyW1Ga9bwM0hfjTJo3D+YrTRFo5zc5OUuWVCIioAiIgCIiAIiIAiIgCIiAIiIAi+sYXGgBJOQAqSrDdWjBNHzYDYzafq3clkUMPUrytBfgJXPOjF1Ent3DAeDifm5K0L41tMBgF9XWYbDxoQ0L/p6JWCx2iLXY5nzAj1FFkRe7V1ZklNuC8xA9wfWjqAncQTs8ysF+WwSzFzTVoAAO+g/JK831BqTyD91R/wAu991pLj6lWcYPDvhM8/ALZu3+tHX52+4Wstu6XUmjIFTrDBeNLtx80QX1US+3k2iQkU71MOAAB9Ar2qHfLqzyYU7x/H+/Nb/N/wCKPn9i8jTREXNlAiIgCIiAIiIAiIgCIiAIiIAi+sYXGgBJ3AVPRb8FwzPyjI4uIHvj0XpCnOfZTfkCPRWCDRBx8cgHBoJ6mikYNF4W5hzvqdh6CizYZbXnyreZOllOW3BdUr/DE7mRQepV3gsbGeBjW8mhZlnU8oX+cv69/YnSVKDROQ+JzW+rj0w6qRg0TjHic53/AKjpj1U4izqeXYeH+N/P3YtZGCy2FkQoxgbyGJ5nMrOiLOjFRVkrEhERSAiIgKtpbZqPbJsI1TzGI6HooBX29bD20Tmbc2ncRl+PNUN7C0kEUINCNxXL5nQdOrr7pe2eckfFIXA4C0R13kerTRR6z2GbUkY/c5p8q49FgUZaakZdGiEdBVBvRwM0hHzuyNdqvypmkFiLZzQEh/eFBnvAp/MV0GbRbpJrqXkRSIi5ooEREAREQBFswXZK/wAMbjxpQepwUjBopK7xFrfOp6YdVkQw1Wp2YsWIVFa4NEox43udyo0fnqpCC5oWZRN5kVPVZ0MqrS7VkW0lJhsr3+FjncmkqQg0amdm0N+p32FVcgF9WdDKKa7cm/oTpK5BogPjlJ4NbTqfwpGDR6Fn/b1jvcSemXRSSLNp4KhDiK+e/qTZHiOINFGtAHAAey9oiykrcEhERSAiIgCIiAIiIAiIgCIiAKCv+4u0/VjHe+JvzcRx91OovGtRjWhomQ1c5uRTAorzb7ljmxc2jvmbgfPf5qGm0QcPBI0j9wIPSq5ytllaD/buimlm/cV+CUCN5o8Cg/fx58FKTBgpI6g1a0cdlc8VVWaLSH4mervwt2LRMmnaTE8APYn8LZUK2K0aZU7+LdiyuQV5Pa6V7mGrS4kYb8T5VqtdrScAKncBUq6QaOQN+DW+ok9MlvxQNYKNaG8gB7LGWVVJycpySv03I0lJguOZ+URHF3d91IwaIvPjkaPpBPvRWlFmQyqjHtXfvwJ0oh4NFoW+LWfzdQegopCCwRx+GNo5NFfXNbCLOp4elT7MUibBERexI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8" name="AutoShape 6" descr="http://3.bp.blogspot.com/-uJnHpQBoa6A/UC4MbRqn-qI/AAAAAAAAAXQ/hby0lNhr0oM/s1600/Free_Icon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40" name="AutoShape 8" descr="http://3.bp.blogspot.com/-uJnHpQBoa6A/UC4MbRqn-qI/AAAAAAAAAXQ/hby0lNhr0oM/s1600/Free_Icon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4042" name="Picture 10" descr="http://3.bp.blogspot.com/-uJnHpQBoa6A/UC4MbRqn-qI/AAAAAAAAAXQ/hby0lNhr0oM/s1600/Free_Ic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1487" y="1891982"/>
            <a:ext cx="2232025" cy="1036002"/>
          </a:xfrm>
          <a:prstGeom prst="rect">
            <a:avLst/>
          </a:prstGeom>
          <a:noFill/>
        </p:spPr>
      </p:pic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900" y="3744976"/>
            <a:ext cx="4978400" cy="139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5" name="Picture 13" descr="http://t3.gstatic.com/images?q=tbn:ANd9GcTWrgcSSVIUmncxZsI25ppWdqDL64wmP5J6LYwRoHp3DMr-cH5qTfK-81D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62700" y="3419602"/>
            <a:ext cx="2044698" cy="2044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124200" y="2043082"/>
            <a:ext cx="2095500" cy="3610036"/>
            <a:chOff x="2632075" y="1380300"/>
            <a:chExt cx="2095500" cy="3610036"/>
          </a:xfrm>
        </p:grpSpPr>
        <p:pic>
          <p:nvPicPr>
            <p:cNvPr id="47108" name="Picture 4" descr="http://upload.wikimedia.org/wikipedia/commons/thumb/6/69/Linus_Torvalds.jpeg/220px-Linus_Torvalds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2075" y="1380300"/>
              <a:ext cx="2095500" cy="320992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632075" y="4590226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err="1" smtClean="0"/>
                <a:t>Linus</a:t>
              </a:r>
              <a:r>
                <a:rPr lang="en-US" altLang="zh-CN" sz="2000" b="1" dirty="0" smtClean="0"/>
                <a:t> </a:t>
              </a:r>
              <a:r>
                <a:rPr lang="en-US" altLang="zh-CN" sz="2000" b="1" dirty="0" err="1" smtClean="0"/>
                <a:t>Torvalds</a:t>
              </a:r>
              <a:endParaRPr lang="zh-CN" altLang="en-US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97504" y="2701161"/>
            <a:ext cx="2905125" cy="1731902"/>
            <a:chOff x="5045075" y="1253361"/>
            <a:chExt cx="2905125" cy="1731902"/>
          </a:xfrm>
        </p:grpSpPr>
        <p:pic>
          <p:nvPicPr>
            <p:cNvPr id="47106" name="Picture 2" descr="http://www.nesbitt.ca/images/logos/linux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5075" y="1253361"/>
              <a:ext cx="2905125" cy="173190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5507005" y="2400300"/>
              <a:ext cx="804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Candara" pitchFamily="34" charset="0"/>
                  <a:ea typeface="华文隶书" pitchFamily="2" charset="-122"/>
                </a:rPr>
                <a:t>Kernal</a:t>
              </a:r>
              <a:endParaRPr lang="zh-CN" altLang="en-US" sz="1600" b="1" dirty="0">
                <a:latin typeface="Candara" pitchFamily="34" charset="0"/>
                <a:ea typeface="华文隶书" pitchFamily="2" charset="-122"/>
              </a:endParaRPr>
            </a:p>
          </p:txBody>
        </p:sp>
      </p:grpSp>
      <p:pic>
        <p:nvPicPr>
          <p:cNvPr id="6146" name="Picture 2" descr="Git-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00" y="3170991"/>
            <a:ext cx="2407497" cy="10156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13" y="1052513"/>
            <a:ext cx="63531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723900"/>
            <a:ext cx="59150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488" y="1439863"/>
            <a:ext cx="1495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700" y="0"/>
            <a:ext cx="65055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 bwMode="auto">
          <a:xfrm>
            <a:off x="6159500" y="1143000"/>
            <a:ext cx="1169988" cy="825501"/>
          </a:xfrm>
          <a:prstGeom prst="straightConnector1">
            <a:avLst/>
          </a:prstGeom>
          <a:solidFill>
            <a:srgbClr val="D8E5E5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3754" y="3454400"/>
            <a:ext cx="3129259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 bwMode="auto">
          <a:xfrm flipV="1">
            <a:off x="4292600" y="5435600"/>
            <a:ext cx="1441154" cy="933449"/>
          </a:xfrm>
          <a:prstGeom prst="straightConnector1">
            <a:avLst/>
          </a:prstGeom>
          <a:solidFill>
            <a:srgbClr val="D8E5E5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ibaba-Title">
  <a:themeElements>
    <a:clrScheme name="">
      <a:dk1>
        <a:srgbClr val="697886"/>
      </a:dk1>
      <a:lt1>
        <a:srgbClr val="D5D5D5"/>
      </a:lt1>
      <a:dk2>
        <a:srgbClr val="000000"/>
      </a:dk2>
      <a:lt2>
        <a:srgbClr val="808080"/>
      </a:lt2>
      <a:accent1>
        <a:srgbClr val="697886"/>
      </a:accent1>
      <a:accent2>
        <a:srgbClr val="333399"/>
      </a:accent2>
      <a:accent3>
        <a:srgbClr val="E7E7E7"/>
      </a:accent3>
      <a:accent4>
        <a:srgbClr val="596572"/>
      </a:accent4>
      <a:accent5>
        <a:srgbClr val="B9BEC3"/>
      </a:accent5>
      <a:accent6>
        <a:srgbClr val="2D2D8A"/>
      </a:accent6>
      <a:hlink>
        <a:srgbClr val="009999"/>
      </a:hlink>
      <a:folHlink>
        <a:srgbClr val="99CC00"/>
      </a:folHlink>
    </a:clrScheme>
    <a:fontScheme name="1_Alibaba-Title">
      <a:majorFont>
        <a:latin typeface="Helvetica Neue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E5E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E5E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Alibaba-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ibaba-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Alibaba-Body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E5E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solidFill>
          <a:srgbClr val="D8E5E5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Alibaba-Bod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157626</TotalTime>
  <Words>258</Words>
  <Application>Microsoft Office PowerPoint</Application>
  <PresentationFormat>全屏显示(4:3)</PresentationFormat>
  <Paragraphs>72</Paragraphs>
  <Slides>17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1_Alibaba-Title</vt:lpstr>
      <vt:lpstr>1_Alibaba-Body</vt:lpstr>
      <vt:lpstr>GitHub介绍</vt:lpstr>
      <vt:lpstr>幻灯片 2</vt:lpstr>
      <vt:lpstr>Who @GitHub？</vt:lpstr>
      <vt:lpstr>Not only A Repository</vt:lpstr>
      <vt:lpstr>Why GitHub？</vt:lpstr>
      <vt:lpstr>What is Git?</vt:lpstr>
      <vt:lpstr>Use Git </vt:lpstr>
      <vt:lpstr>幻灯片 8</vt:lpstr>
      <vt:lpstr>幻灯片 9</vt:lpstr>
      <vt:lpstr>Git vs SVN</vt:lpstr>
      <vt:lpstr>幻灯片 11</vt:lpstr>
      <vt:lpstr>Create GitHub Account</vt:lpstr>
      <vt:lpstr>Create GitHub Repository</vt:lpstr>
      <vt:lpstr>幻灯片 14</vt:lpstr>
      <vt:lpstr>幻灯片 15</vt:lpstr>
      <vt:lpstr>幻灯片 16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Wang Qi</dc:creator>
  <cp:lastModifiedBy>张新波</cp:lastModifiedBy>
  <cp:revision>9929</cp:revision>
  <dcterms:created xsi:type="dcterms:W3CDTF">2004-12-03T10:28:20Z</dcterms:created>
  <dcterms:modified xsi:type="dcterms:W3CDTF">2012-12-07T03:25:29Z</dcterms:modified>
</cp:coreProperties>
</file>