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456" autoAdjust="0"/>
  </p:normalViewPr>
  <p:slideViewPr>
    <p:cSldViewPr>
      <p:cViewPr varScale="1">
        <p:scale>
          <a:sx n="60" d="100"/>
          <a:sy n="60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E93B9-CD35-4FC6-83D0-E2BB5747C76B}" type="datetimeFigureOut">
              <a:rPr lang="zh-CN" altLang="en-US" smtClean="0"/>
              <a:t>2018/7/4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870A-9CD1-4A6D-8D59-36C08E4C01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870A-9CD1-4A6D-8D59-36C08E4C01F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 descr="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720" y="214290"/>
            <a:ext cx="4325940" cy="2279969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内容占位符 9" descr="2.jpg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4643438" y="214290"/>
            <a:ext cx="4214842" cy="2272573"/>
          </a:xfrm>
        </p:spPr>
      </p:pic>
      <p:pic>
        <p:nvPicPr>
          <p:cNvPr id="11" name="图片 10" descr="3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2500306"/>
            <a:ext cx="4357718" cy="2286017"/>
          </a:xfrm>
          <a:prstGeom prst="rect">
            <a:avLst/>
          </a:prstGeom>
        </p:spPr>
      </p:pic>
      <p:pic>
        <p:nvPicPr>
          <p:cNvPr id="12" name="图片 11" descr="4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2500306"/>
            <a:ext cx="4214842" cy="2328861"/>
          </a:xfrm>
          <a:prstGeom prst="rect">
            <a:avLst/>
          </a:prstGeom>
        </p:spPr>
      </p:pic>
      <p:pic>
        <p:nvPicPr>
          <p:cNvPr id="13" name="图片 12" descr="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20" y="4714884"/>
            <a:ext cx="4429156" cy="21431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29125" y="5000636"/>
            <a:ext cx="4500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注意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两坐标轴不是要在同一个点上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而是方向上要一致</a:t>
            </a:r>
            <a:r>
              <a:rPr lang="en-US" altLang="zh-CN" sz="2800" dirty="0" smtClean="0"/>
              <a:t>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PresentationFormat>全屏显示(4:3)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PC</cp:lastModifiedBy>
  <cp:revision>2</cp:revision>
  <dcterms:created xsi:type="dcterms:W3CDTF">2018-07-04T00:50:24Z</dcterms:created>
  <dcterms:modified xsi:type="dcterms:W3CDTF">2018-07-04T01:04:04Z</dcterms:modified>
</cp:coreProperties>
</file>