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F30F-6497-4EAD-A7D9-D0085331CC8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283-4E45-44CB-923E-815CD139A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F30F-6497-4EAD-A7D9-D0085331CC8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283-4E45-44CB-923E-815CD139A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F30F-6497-4EAD-A7D9-D0085331CC8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283-4E45-44CB-923E-815CD139A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F30F-6497-4EAD-A7D9-D0085331CC8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283-4E45-44CB-923E-815CD139A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F30F-6497-4EAD-A7D9-D0085331CC8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283-4E45-44CB-923E-815CD139A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F30F-6497-4EAD-A7D9-D0085331CC8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283-4E45-44CB-923E-815CD139A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F30F-6497-4EAD-A7D9-D0085331CC8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283-4E45-44CB-923E-815CD139A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F30F-6497-4EAD-A7D9-D0085331CC8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283-4E45-44CB-923E-815CD139A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F30F-6497-4EAD-A7D9-D0085331CC8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283-4E45-44CB-923E-815CD139A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F30F-6497-4EAD-A7D9-D0085331CC8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283-4E45-44CB-923E-815CD139A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F30F-6497-4EAD-A7D9-D0085331CC8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283-4E45-44CB-923E-815CD139A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F30F-6497-4EAD-A7D9-D0085331CC86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E283-4E45-44CB-923E-815CD139A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14290"/>
            <a:ext cx="2143140" cy="2786081"/>
          </a:xfrm>
          <a:prstGeom prst="rect">
            <a:avLst/>
          </a:prstGeom>
        </p:spPr>
      </p:pic>
      <p:pic>
        <p:nvPicPr>
          <p:cNvPr id="3" name="图片 2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285728"/>
            <a:ext cx="4333875" cy="2286016"/>
          </a:xfrm>
          <a:prstGeom prst="rect">
            <a:avLst/>
          </a:prstGeom>
        </p:spPr>
      </p:pic>
      <p:pic>
        <p:nvPicPr>
          <p:cNvPr id="4" name="图片 3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500438"/>
            <a:ext cx="2786082" cy="2571767"/>
          </a:xfrm>
          <a:prstGeom prst="rect">
            <a:avLst/>
          </a:prstGeom>
        </p:spPr>
      </p:pic>
      <p:pic>
        <p:nvPicPr>
          <p:cNvPr id="5" name="图片 4" descr="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82" y="3500438"/>
            <a:ext cx="3000396" cy="2571768"/>
          </a:xfrm>
          <a:prstGeom prst="rect">
            <a:avLst/>
          </a:prstGeom>
        </p:spPr>
      </p:pic>
      <p:pic>
        <p:nvPicPr>
          <p:cNvPr id="6" name="图片 5" descr="0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68" y="3286124"/>
            <a:ext cx="1785950" cy="3286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348" y="3071810"/>
            <a:ext cx="25717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软件功能键没有显示全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7620" y="271462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控制面板</a:t>
            </a:r>
            <a:r>
              <a:rPr lang="en-US" altLang="zh-CN" dirty="0" smtClean="0"/>
              <a:t>/</a:t>
            </a:r>
            <a:r>
              <a:rPr lang="zh-CN" altLang="en-US" dirty="0" smtClean="0"/>
              <a:t>个性化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显示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PC</cp:lastModifiedBy>
  <cp:revision>1</cp:revision>
  <dcterms:created xsi:type="dcterms:W3CDTF">2018-07-12T06:22:52Z</dcterms:created>
  <dcterms:modified xsi:type="dcterms:W3CDTF">2018-07-12T06:31:57Z</dcterms:modified>
</cp:coreProperties>
</file>