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E5F8D-E63F-49E5-B798-2A01B75A167E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EA2F-4E67-45C2-A9EC-E3524635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1807171045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7166"/>
            <a:ext cx="3786214" cy="4214842"/>
          </a:xfrm>
          <a:prstGeom prst="rect">
            <a:avLst/>
          </a:prstGeom>
        </p:spPr>
      </p:pic>
      <p:pic>
        <p:nvPicPr>
          <p:cNvPr id="5" name="图片 4" descr="QQ截图201807171537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428604"/>
            <a:ext cx="3857652" cy="4286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10" y="471488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登录软件提示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网络设置有问题</a:t>
            </a:r>
            <a:endParaRPr lang="zh-CN" altLang="en-US" dirty="0"/>
          </a:p>
        </p:txBody>
      </p:sp>
      <p:pic>
        <p:nvPicPr>
          <p:cNvPr id="7" name="图片 6" descr="QQ截图201807191547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5072074"/>
            <a:ext cx="7786742" cy="140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2</cp:revision>
  <dcterms:created xsi:type="dcterms:W3CDTF">2018-07-18T05:42:39Z</dcterms:created>
  <dcterms:modified xsi:type="dcterms:W3CDTF">2018-07-19T07:50:49Z</dcterms:modified>
</cp:coreProperties>
</file>