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0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</a:rPr>
              <a:t>板件过多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特别是小板件太多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,”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调节器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从左往右移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pic>
        <p:nvPicPr>
          <p:cNvPr id="7" name="内容占位符 6" descr="QQ图片2018091309414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43050"/>
            <a:ext cx="4038600" cy="4357718"/>
          </a:xfrm>
        </p:spPr>
      </p:pic>
      <p:pic>
        <p:nvPicPr>
          <p:cNvPr id="8" name="内容占位符 7" descr="QQ图片20180913094200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43050"/>
            <a:ext cx="4038600" cy="4332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板件过多,特别是小板件太多,”调节器”从左往右移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板件过多,特别是小板件太多,”调节器”从左往右移</dc:title>
  <dc:creator>Administrator</dc:creator>
  <cp:lastModifiedBy>PC</cp:lastModifiedBy>
  <cp:revision>1</cp:revision>
  <dcterms:created xsi:type="dcterms:W3CDTF">2018-09-13T01:42:34Z</dcterms:created>
  <dcterms:modified xsi:type="dcterms:W3CDTF">2018-09-13T01:50:40Z</dcterms:modified>
</cp:coreProperties>
</file>