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582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93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712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411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632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1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58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6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057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FF0C84-47E3-4400-B860-18B70BC3E047}" type="datetimeFigureOut">
              <a:rPr lang="en-MY" smtClean="0"/>
              <a:t>28/9/2020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6BFAD6-F098-458A-B9FE-0CD1D48E282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1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EA47-20A2-43D6-A040-3CAEA1F6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ACCIDENT SEVERITY IN SEATTLE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FD8D8-0CC8-49AA-8DFF-A41DAE20A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MACHINE LEARNING ALOGRITHM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97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48C4-C4BE-4BE4-8E6A-94376486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4CF0-EA75-4608-9718-37676206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dirty="0"/>
              <a:t>More than 10,000 crashes per year in Seattle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dirty="0"/>
              <a:t>Average 20 people losing their lives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dirty="0"/>
              <a:t>Over 150 people suffering life-changing injuries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30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48EB-AF63-4FFA-A098-29ABAD5E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A5FF-5841-422F-BEA7-6A7650F2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eliminate accident fatalities in Seattle, Seattle need to </a:t>
            </a:r>
            <a:endParaRPr lang="en-MY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MY" dirty="0"/>
              <a:t>To predict the severity of accidents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MY" dirty="0"/>
              <a:t>To identify the primary risk drivers affecting severity of accidents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MY" dirty="0"/>
              <a:t>Take actions to reduce the impact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en-MY" dirty="0"/>
          </a:p>
          <a:p>
            <a:pPr marL="0" indent="0">
              <a:buNone/>
            </a:pPr>
            <a:r>
              <a:rPr lang="en-GB" dirty="0"/>
              <a:t>Hence, accident severity model is build using machine learning model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694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39E8-F87D-437A-8CDC-D755162E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ACCIDENT FRAMEWORK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5570A-5239-4A40-9C49-F47F1A1E1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19" y="1976582"/>
            <a:ext cx="8713761" cy="4147127"/>
          </a:xfrm>
        </p:spPr>
      </p:pic>
    </p:spTree>
    <p:extLst>
      <p:ext uri="{BB962C8B-B14F-4D97-AF65-F5344CB8AC3E}">
        <p14:creationId xmlns:p14="http://schemas.microsoft.com/office/powerpoint/2010/main" val="36982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05CB-BDDE-4A5A-BA00-E7DCB3F9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SEATTLE’S ACCIDENT DATA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A49B-8BBD-4554-AA50-CAA829D3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Seattle’s accident data, which includes all collision types from year 2003 until now, the potential variables are listed below.</a:t>
            </a: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EBC883-20C8-4831-8D92-466C7226E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01741"/>
              </p:ext>
            </p:extLst>
          </p:nvPr>
        </p:nvGraphicFramePr>
        <p:xfrm>
          <a:off x="1097280" y="2719924"/>
          <a:ext cx="10058400" cy="349021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333549">
                  <a:extLst>
                    <a:ext uri="{9D8B030D-6E8A-4147-A177-3AD203B41FA5}">
                      <a16:colId xmlns:a16="http://schemas.microsoft.com/office/drawing/2014/main" val="2976170711"/>
                    </a:ext>
                  </a:extLst>
                </a:gridCol>
                <a:gridCol w="7724851">
                  <a:extLst>
                    <a:ext uri="{9D8B030D-6E8A-4147-A177-3AD203B41FA5}">
                      <a16:colId xmlns:a16="http://schemas.microsoft.com/office/drawing/2014/main" val="2201878170"/>
                    </a:ext>
                  </a:extLst>
                </a:gridCol>
              </a:tblGrid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Attribute 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4759741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ADDRTYPE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Collision address type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3688520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COLLISIONTYPE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Collision type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0331402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JUNCTIONTYPE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Category of junction at which collision took place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634751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INATTENTIONIND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Whether or not collision was due to inattention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427358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UNDERINFL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Whether or not a driver involved was under influence of drugs or alcohol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410226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WEATHER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Weather conditions during the time of collision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309015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ROADCOND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condition of the road during the collision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004234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LIGHTCOND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light conditions during the collision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842597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PEDROWNOTGRNT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Whether or not the pedestrian right of way was not granted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7139334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SPEEDING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Speeding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944993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HITPARKEDCAR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Whether of not the collision involved hitting a parked car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71643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WEEKEND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Derived. To indicate weekend variables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9115681"/>
                  </a:ext>
                </a:extLst>
              </a:tr>
              <a:tr h="240489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STRUCKING VEH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To derive the </a:t>
                      </a:r>
                      <a:r>
                        <a:rPr lang="en-GB" sz="1600" dirty="0" err="1">
                          <a:effectLst/>
                        </a:rPr>
                        <a:t>strucking</a:t>
                      </a:r>
                      <a:r>
                        <a:rPr lang="en-GB" sz="1600" dirty="0">
                          <a:effectLst/>
                        </a:rPr>
                        <a:t> vehicle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472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A4F-D4A0-4A6A-AD5C-6027CB7B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OVERSAMPLING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5E3C-DB71-46A1-9452-71B3C899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There are 56,625 (30.96% of total) injury cases. Oversampling technique is employed to produce reliable result.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F0D94-79CB-4FB8-AA57-4C8D967F8E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0836" y="2623127"/>
            <a:ext cx="5703455" cy="3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ECC4-E02E-44E4-8BAF-2F9CE1B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F2E2-11CB-4C19-81A7-32597DE3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Logistic regression is chosen due to its high discriminant power, simplicity and interpretability.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1A4C0-6B98-45A8-BB25-6126B8CA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68" y="3318905"/>
            <a:ext cx="7523517" cy="10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37B5-0669-4CB4-AC18-7C22E54B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2547-4CFD-4C06-B6A9-EE256E11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Apart from accident characteristics, primary risk drivers are: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dirty="0"/>
              <a:t>Snowing/ Snowing road conditions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dirty="0"/>
              <a:t>Driver under influence of drugs or alcohol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dirty="0"/>
              <a:t>Speeding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201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30A-25BE-4463-AB20-84A51466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REMEDIES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63A2-C85E-485E-89AC-7186589A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dirty="0"/>
              <a:t>Use de-icer to combat ice and snow.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dirty="0"/>
              <a:t>Establish weather forecast platform to remind drivers slow down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dirty="0"/>
              <a:t>Stiffer penalty and longer jail term for those </a:t>
            </a:r>
            <a:r>
              <a:rPr lang="en-GB"/>
              <a:t>speeding and driving </a:t>
            </a:r>
            <a:r>
              <a:rPr lang="en-GB" dirty="0"/>
              <a:t>under influence of drugs and alcohol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4358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306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PREDICTING ACCIDENT SEVERITY IN SEATTLE</vt:lpstr>
      <vt:lpstr>BACKGROUND</vt:lpstr>
      <vt:lpstr>PROBLEM STATEMENT</vt:lpstr>
      <vt:lpstr>ACCIDENT FRAMEWORK</vt:lpstr>
      <vt:lpstr>SEATTLE’S ACCIDENT DATA </vt:lpstr>
      <vt:lpstr>OVERSAMPLING</vt:lpstr>
      <vt:lpstr>MODEL</vt:lpstr>
      <vt:lpstr>DISCUSSION</vt:lpstr>
      <vt:lpstr>REMEDIES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 IN SEATTLE</dc:title>
  <dc:creator>Yik Hau Tan</dc:creator>
  <cp:lastModifiedBy>Yik Hau Tan</cp:lastModifiedBy>
  <cp:revision>3</cp:revision>
  <dcterms:created xsi:type="dcterms:W3CDTF">2020-09-28T11:48:52Z</dcterms:created>
  <dcterms:modified xsi:type="dcterms:W3CDTF">2020-09-28T12:08:36Z</dcterms:modified>
</cp:coreProperties>
</file>