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362" r:id="rId2"/>
    <p:sldId id="366" r:id="rId3"/>
    <p:sldId id="363" r:id="rId4"/>
    <p:sldId id="393" r:id="rId5"/>
    <p:sldId id="394" r:id="rId6"/>
    <p:sldId id="400" r:id="rId7"/>
    <p:sldId id="403" r:id="rId8"/>
    <p:sldId id="404" r:id="rId9"/>
    <p:sldId id="401" r:id="rId10"/>
    <p:sldId id="402" r:id="rId11"/>
    <p:sldId id="408" r:id="rId12"/>
    <p:sldId id="407" r:id="rId13"/>
    <p:sldId id="405" r:id="rId14"/>
    <p:sldId id="406" r:id="rId15"/>
    <p:sldId id="360" r:id="rId1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E"/>
    <a:srgbClr val="FEEA54"/>
    <a:srgbClr val="404C5E"/>
    <a:srgbClr val="7E858E"/>
    <a:srgbClr val="4C535C"/>
    <a:srgbClr val="FFE05B"/>
    <a:srgbClr val="7D62F0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4" autoAdjust="0"/>
    <p:restoredTop sz="98024" autoAdjust="0"/>
  </p:normalViewPr>
  <p:slideViewPr>
    <p:cSldViewPr>
      <p:cViewPr>
        <p:scale>
          <a:sx n="100" d="100"/>
          <a:sy n="100" d="100"/>
        </p:scale>
        <p:origin x="-2442" y="-504"/>
      </p:cViewPr>
      <p:guideLst>
        <p:guide orient="horz" pos="1207"/>
        <p:guide orient="horz" pos="2713"/>
        <p:guide orient="horz" pos="2647"/>
        <p:guide orient="horz" pos="4166"/>
        <p:guide pos="295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4/3/2015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2015-04-03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15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260648"/>
            <a:ext cx="699873" cy="2274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118920" y="72008"/>
            <a:ext cx="1773560" cy="260648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7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4/3/2015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4/3/2015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94" r:id="rId3"/>
    <p:sldLayoutId id="2147483693" r:id="rId4"/>
    <p:sldLayoutId id="2147483692" r:id="rId5"/>
    <p:sldLayoutId id="2147483698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hyperlink" Target="http://211.56.253.168/mobile/simulator/galaxy5.html?murl=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hyperlink" Target="http://troy.labs.daum.n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ddons.mozilla.org/ko/firefox/addon/html-validator/?src=s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addons.mozilla.org/ko/firefox/addon/firebug/?src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ddons.mozilla.org/" TargetMode="External"/><Relationship Id="rId5" Type="http://schemas.openxmlformats.org/officeDocument/2006/relationships/hyperlink" Target="http://www.mozilla.or.kr/ko/" TargetMode="External"/><Relationship Id="rId10" Type="http://schemas.openxmlformats.org/officeDocument/2006/relationships/hyperlink" Target="https://addons.mozilla.org/ko/firefox/addon/web-developer/?src=search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addons.mozilla.org/ko/firefox/addon/openwax/?src=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openwax/bfahpbmaknaeohgdklfbobogpdngngoe?utm_source=chrome-ntp-icon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chrome.google.com/webstore/detail/html-validator/cgndfbhngibokieehnjhbjkkhbfmhojo?utm_source=chrome-ntp-ic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hrome.google.com/webstore/category/apps?utm_source=chrome-ntp-icon" TargetMode="External"/><Relationship Id="rId5" Type="http://schemas.openxmlformats.org/officeDocument/2006/relationships/hyperlink" Target="https://www.google.com/intl/ko/chrome/browser/features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02840" y="3429000"/>
            <a:ext cx="6357392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브라우저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374848" y="5805264"/>
            <a:ext cx="6357392" cy="784830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소속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작성자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퍼블리싱팀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j-cs"/>
              </a:rPr>
              <a:t>작성일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+mj-cs"/>
              </a:rPr>
              <a:t>: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+mj-cs"/>
              </a:rPr>
              <a:t>2015.04.01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버전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: ver1.0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30" y="1684417"/>
            <a:ext cx="4909207" cy="23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크롬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59" y="1339205"/>
            <a:ext cx="8260713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무료를 클릭 시 새 확장 프로그램 확인 팝업에서 추가 또는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CROME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추가됨 버튼 클릭함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6704" y="2708895"/>
            <a:ext cx="51931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86994" y="2583954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97302" y="2159334"/>
            <a:ext cx="519312" cy="242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3" idx="3"/>
          </p:cNvCxnSpPr>
          <p:nvPr/>
        </p:nvCxnSpPr>
        <p:spPr>
          <a:xfrm flipH="1">
            <a:off x="4716016" y="2292367"/>
            <a:ext cx="1276879" cy="5065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13"/>
          <p:cNvSpPr txBox="1">
            <a:spLocks/>
          </p:cNvSpPr>
          <p:nvPr/>
        </p:nvSpPr>
        <p:spPr>
          <a:xfrm>
            <a:off x="611560" y="4077072"/>
            <a:ext cx="835292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실행하기 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noProof="0" dirty="0" err="1" smtClean="0">
                <a:latin typeface="맑은 고딕" pitchFamily="50" charset="-127"/>
                <a:ea typeface="맑은 고딕" pitchFamily="50" charset="-127"/>
              </a:rPr>
              <a:t>주소줄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 오른쪽에 아이콘 클릭 시 부가기능 실행됨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8" y="4546699"/>
            <a:ext cx="2664296" cy="5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86211" y="4765408"/>
            <a:ext cx="197173" cy="171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30611" y="4760100"/>
            <a:ext cx="197173" cy="171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01" y="4546699"/>
            <a:ext cx="2929118" cy="164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/>
          <p:cNvCxnSpPr/>
          <p:nvPr/>
        </p:nvCxnSpPr>
        <p:spPr>
          <a:xfrm>
            <a:off x="2284798" y="4936951"/>
            <a:ext cx="707003" cy="6522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23617" y="4422304"/>
            <a:ext cx="399281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1594" y="6194328"/>
            <a:ext cx="254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4-1)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58" y="4552553"/>
            <a:ext cx="2868711" cy="16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>
            <a:off x="2638299" y="4851179"/>
            <a:ext cx="361865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1931" y="6165304"/>
            <a:ext cx="254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4-2) Html Validator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4168" y="4427587"/>
            <a:ext cx="399281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</p:spTree>
    <p:extLst>
      <p:ext uri="{BB962C8B-B14F-4D97-AF65-F5344CB8AC3E}">
        <p14:creationId xmlns:p14="http://schemas.microsoft.com/office/powerpoint/2010/main" val="2424582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4467919" cy="5663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1-3.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사파리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오페라 개발자도구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사용팁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59" y="1124744"/>
            <a:ext cx="8260713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사파리의 경우 개발자도구를 사용하기 위해서는 설정을 해줘야 함 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설정아이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…] 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막대에서 개발자용 메뉴보기 체크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1555210" cy="229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64502" y="1662052"/>
            <a:ext cx="22640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64999" y="3156826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19113" y="3173768"/>
            <a:ext cx="36465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411761" y="1842072"/>
            <a:ext cx="865944" cy="13316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11680"/>
            <a:ext cx="3508599" cy="173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92080" y="3175088"/>
            <a:ext cx="104166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941521" y="2972712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  <a:endParaRPr lang="en-US" altLang="ko-KR" sz="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2" y="4260585"/>
            <a:ext cx="4231949" cy="237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64" y="4620625"/>
            <a:ext cx="1769037" cy="12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721457" y="5649209"/>
            <a:ext cx="43204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79512" y="5939125"/>
            <a:ext cx="4348143" cy="74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959801" y="5829229"/>
            <a:ext cx="0" cy="1595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69" y="4260585"/>
            <a:ext cx="4218765" cy="237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630361" y="5930417"/>
            <a:ext cx="4348143" cy="749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43" y="4629179"/>
            <a:ext cx="1640637" cy="122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568325" y="5621589"/>
            <a:ext cx="553731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827142" y="5801609"/>
            <a:ext cx="0" cy="1595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개체 틀 13"/>
          <p:cNvSpPr txBox="1">
            <a:spLocks/>
          </p:cNvSpPr>
          <p:nvPr/>
        </p:nvSpPr>
        <p:spPr>
          <a:xfrm>
            <a:off x="611560" y="3953528"/>
            <a:ext cx="87129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사파리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오페라 공통으로 브라우저를 </a:t>
            </a:r>
            <a:r>
              <a:rPr lang="ko-KR" altLang="en-US" sz="1200" noProof="0" dirty="0" err="1" smtClean="0">
                <a:latin typeface="맑은 고딕" pitchFamily="50" charset="-127"/>
                <a:ea typeface="맑은 고딕" pitchFamily="50" charset="-127"/>
              </a:rPr>
              <a:t>우클릭하여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 요소점검을 클릭하면 개발자도구 활성화됨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" y="4203195"/>
            <a:ext cx="7683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1" y="4230527"/>
            <a:ext cx="506608" cy="53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23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7056784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애뮬레이터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pc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상에서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테스트 가능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3"/>
          <p:cNvSpPr txBox="1">
            <a:spLocks noChangeArrowheads="1"/>
          </p:cNvSpPr>
          <p:nvPr/>
        </p:nvSpPr>
        <p:spPr bwMode="auto">
          <a:xfrm>
            <a:off x="611559" y="1283180"/>
            <a:ext cx="7928369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애드캡슐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애뮬레이터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http://211.56.253.168/mobile/simulator/galaxy5.html?murl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=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	       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접속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주소줄에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애드캡슐에서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제작한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애뮬레이터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11" y="2176070"/>
            <a:ext cx="3880558" cy="442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610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7056784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애뮬레이터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pc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상에서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테스트 가능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3"/>
          <p:cNvSpPr txBox="1">
            <a:spLocks noChangeArrowheads="1"/>
          </p:cNvSpPr>
          <p:nvPr/>
        </p:nvSpPr>
        <p:spPr bwMode="auto">
          <a:xfrm>
            <a:off x="611559" y="1283180"/>
            <a:ext cx="7928369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트로이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4"/>
              </a:rPr>
              <a:t>://troy.labs.daum.net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4"/>
              </a:rPr>
              <a:t>/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접속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</a:t>
            </a:r>
            <a:r>
              <a:rPr lang="ko-KR" altLang="en-US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주소줄에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원하는 </a:t>
            </a:r>
            <a:r>
              <a:rPr lang="en-US" altLang="ko-KR" sz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기기의 실제 해상도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해상도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pixel-ratio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제공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테스트창을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여러 개 띄워서 한번에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보는것이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가능함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5" y="2195120"/>
            <a:ext cx="7278777" cy="40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879128" y="2594105"/>
            <a:ext cx="57701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94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92" y="1825808"/>
            <a:ext cx="5064572" cy="462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7056784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애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뮬레이터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안내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pc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상에서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테스트 가능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3"/>
          <p:cNvSpPr txBox="1">
            <a:spLocks noChangeArrowheads="1"/>
          </p:cNvSpPr>
          <p:nvPr/>
        </p:nvSpPr>
        <p:spPr bwMode="auto">
          <a:xfrm>
            <a:off x="611559" y="1283180"/>
            <a:ext cx="7928369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>
              <a:lnSpc>
                <a:spcPct val="120000"/>
              </a:lnSpc>
              <a:buAutoNum type="arabicPeriod" startAt="2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크롬 개발자 도구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f12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또는 개발자도구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활성화시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테스트할 수 있는 기능 사용 가능함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           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별도의 페이지접속 또는 부가기능 설치 없이 크롬의 기본 기능만으로 사용 가능함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79713" y="4922152"/>
            <a:ext cx="2160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6775" y="4741109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2309712" y="2176070"/>
            <a:ext cx="1110160" cy="172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2195737" y="2262475"/>
            <a:ext cx="113975" cy="24786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사각형 설명선 3"/>
          <p:cNvSpPr/>
          <p:nvPr/>
        </p:nvSpPr>
        <p:spPr>
          <a:xfrm>
            <a:off x="3707904" y="1825808"/>
            <a:ext cx="2880320" cy="436667"/>
          </a:xfrm>
          <a:prstGeom prst="wedgeRoundRectCallout">
            <a:avLst>
              <a:gd name="adj1" fmla="val -59193"/>
              <a:gd name="adj2" fmla="val 4723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테스트를 </a:t>
            </a:r>
            <a:r>
              <a: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원하는 기종 선택 </a:t>
            </a: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364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01008"/>
            <a:ext cx="1296144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14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400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135393"/>
            <a:ext cx="1656184" cy="5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2000"/>
              </a:lnSpc>
              <a:buAutoNum type="arabicPeriod"/>
            </a:pPr>
            <a:r>
              <a:rPr lang="ko-KR" altLang="en-US" sz="1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부가기능 설치방법</a:t>
            </a: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  <a:buAutoNum type="arabicPeriod"/>
            </a:pP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2112" y="4116343"/>
            <a:ext cx="3359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설치 및 안내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	(Fire bug, Web developer, Html Validator, </a:t>
            </a:r>
            <a:r>
              <a:rPr lang="en-US" altLang="ko-KR" sz="1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크롬 설치 및 안내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(Html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Validator, </a:t>
            </a:r>
            <a:r>
              <a:rPr lang="en-US" altLang="ko-KR" sz="1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2000"/>
              </a:lnSpc>
            </a:pP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1-3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사파리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오페라 개발자도구 </a:t>
            </a:r>
            <a:r>
              <a:rPr lang="ko-KR" altLang="en-US" sz="1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사용팁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1520" y="4171602"/>
            <a:ext cx="4392000" cy="1549286"/>
            <a:chOff x="251520" y="4171602"/>
            <a:chExt cx="4320480" cy="154928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51520" y="4430336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51520" y="4689070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51520" y="4947804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51520" y="5206538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51520" y="4171602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0" y="5462154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51520" y="5720888"/>
              <a:ext cx="43204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51520" y="6021288"/>
            <a:ext cx="4392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32112" y="5723617"/>
            <a:ext cx="393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1-4 </a:t>
            </a:r>
            <a:r>
              <a:rPr lang="ko-KR" altLang="en-US" sz="10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애뮬레이터</a:t>
            </a:r>
            <a:r>
              <a:rPr lang="ko-KR" altLang="en-US" sz="1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1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9" y="3341340"/>
            <a:ext cx="4711715" cy="30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6274221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611560" y="1283180"/>
            <a:ext cx="7704856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설치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http://www.mozilla.or.kr/ko/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부가기능 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색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6"/>
              </a:rPr>
              <a:t>addons.mozilla.org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Fire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bug,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Validator,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Web Developer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검색 또는 아  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래의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링크 접속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Fire bug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7"/>
              </a:rPr>
              <a:t>https://addons.mozilla.org/ko/firefox/addon/firebug/?src=search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Validator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https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8"/>
              </a:rPr>
              <a:t>://addons.mozilla.org/ko/firefox/addon/html-validator/?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8"/>
              </a:rPr>
              <a:t>src=ss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9"/>
              </a:rPr>
              <a:t>://addons.mozilla.org/ko/firefox/addon/openwax/?src=search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Web Developer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10"/>
              </a:rPr>
              <a:t>https://addons.mozilla.org/ko/firefox/addon/web-developer/?src=search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01605" y="3933131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91894" y="3766009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제목 10"/>
          <p:cNvSpPr txBox="1">
            <a:spLocks/>
          </p:cNvSpPr>
          <p:nvPr/>
        </p:nvSpPr>
        <p:spPr>
          <a:xfrm>
            <a:off x="136079" y="323131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5078"/>
            <a:ext cx="6752518" cy="226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5112568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Add to Firefox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 클릭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37894" y="2780928"/>
            <a:ext cx="118643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28184" y="2665512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6" name="텍스트 개체 틀 13"/>
          <p:cNvSpPr txBox="1">
            <a:spLocks/>
          </p:cNvSpPr>
          <p:nvPr/>
        </p:nvSpPr>
        <p:spPr>
          <a:xfrm>
            <a:off x="611560" y="4077072"/>
            <a:ext cx="7615074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부가기능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설치 확인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상단메뉴에서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부가 기능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뜨는 확장 기능 창에서 확인 가능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6" y="4581128"/>
            <a:ext cx="1988503" cy="192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5576" y="4354071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58204" y="4521696"/>
            <a:ext cx="448841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58229" y="4869160"/>
            <a:ext cx="680864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4701" y="4778102"/>
            <a:ext cx="152412" cy="2192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938" y="4581128"/>
            <a:ext cx="4190647" cy="195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884389" y="4559795"/>
            <a:ext cx="3342245" cy="1976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969501" y="5517232"/>
            <a:ext cx="104743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3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60" y="1339205"/>
            <a:ext cx="626469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Html Validator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설정하기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상단메뉴에서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Html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검증기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선택사항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61604"/>
            <a:ext cx="2232248" cy="210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6335" y="1916832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80863" y="1921341"/>
            <a:ext cx="448841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36885" y="2177746"/>
            <a:ext cx="322747" cy="1557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09463" y="3734891"/>
            <a:ext cx="1139231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87" y="1964803"/>
            <a:ext cx="5366099" cy="44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3"/>
          <p:cNvSpPr txBox="1">
            <a:spLocks/>
          </p:cNvSpPr>
          <p:nvPr/>
        </p:nvSpPr>
        <p:spPr>
          <a:xfrm>
            <a:off x="611560" y="4283804"/>
            <a:ext cx="626469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알고리즘을 병행 선택 후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87948" y="2385839"/>
            <a:ext cx="760115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61262" y="6074246"/>
            <a:ext cx="595114" cy="25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83968" y="2192338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689134" y="2628156"/>
            <a:ext cx="2672128" cy="34460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3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2413273"/>
            <a:ext cx="3235133" cy="140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59" y="1339205"/>
            <a:ext cx="826071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부가기</a:t>
            </a:r>
            <a:r>
              <a:rPr lang="ko-KR" altLang="en-US" sz="1200" noProof="0" dirty="0">
                <a:latin typeface="맑은 고딕" pitchFamily="50" charset="-127"/>
                <a:ea typeface="맑은 고딕" pitchFamily="50" charset="-127"/>
              </a:rPr>
              <a:t>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바로가기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아이콘 추가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상단메뉴에서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모음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부가기능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 Html Validator)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우클릭하여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추가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744" y="2360315"/>
            <a:ext cx="3342245" cy="1481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93" y="2413272"/>
            <a:ext cx="4464496" cy="28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456513" y="4808587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885989" y="3565401"/>
            <a:ext cx="2397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9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59" y="1339205"/>
            <a:ext cx="826071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추가된 아이콘에 마우스 오버를 하면 다음과 같은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뜨고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상세한 정보를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볼 수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있는 창 활성화 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4681"/>
            <a:ext cx="3753966" cy="252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315233" y="2580272"/>
            <a:ext cx="2103250" cy="171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01757" y="2306689"/>
            <a:ext cx="273093" cy="2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9" y="1764681"/>
            <a:ext cx="4304386" cy="236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723259" y="1725191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8-1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74850" y="1939094"/>
            <a:ext cx="2200949" cy="36759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3" y="4581128"/>
            <a:ext cx="3389808" cy="190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16893" y="4403204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8-2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025924" y="2310780"/>
            <a:ext cx="273093" cy="2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flipH="1">
            <a:off x="3162470" y="2539218"/>
            <a:ext cx="1" cy="20419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54" y="4552553"/>
            <a:ext cx="3431786" cy="192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897716" y="4453482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8-3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75799" y="4154596"/>
            <a:ext cx="430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8-1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Html Validator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6853" y="6487895"/>
            <a:ext cx="3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8-2)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15761" y="2317416"/>
            <a:ext cx="273093" cy="2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34" idx="1"/>
          </p:cNvCxnSpPr>
          <p:nvPr/>
        </p:nvCxnSpPr>
        <p:spPr>
          <a:xfrm>
            <a:off x="3563890" y="2539218"/>
            <a:ext cx="1333826" cy="20212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29135" y="6483419"/>
            <a:ext cx="340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8-3) Web Developer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495975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1" y="2548694"/>
            <a:ext cx="2228999" cy="103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9" name="제목 10"/>
          <p:cNvSpPr txBox="1">
            <a:spLocks/>
          </p:cNvSpPr>
          <p:nvPr/>
        </p:nvSpPr>
        <p:spPr>
          <a:xfrm>
            <a:off x="139700" y="327794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3241675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1-1.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파이어폭스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텍스트 개체 틀 13"/>
          <p:cNvSpPr txBox="1">
            <a:spLocks/>
          </p:cNvSpPr>
          <p:nvPr/>
        </p:nvSpPr>
        <p:spPr>
          <a:xfrm>
            <a:off x="611559" y="1339205"/>
            <a:ext cx="826071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추가된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아이콘을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상세한 정보를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볼수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있는 창 활성화 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3608" y="3054902"/>
            <a:ext cx="273093" cy="2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27984" y="2334791"/>
            <a:ext cx="405875" cy="21390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8-4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316701" y="3169122"/>
            <a:ext cx="311128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7984" y="4880193"/>
            <a:ext cx="398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8-4) Fire bug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실행</a:t>
            </a:r>
          </a:p>
        </p:txBody>
      </p:sp>
      <p:pic>
        <p:nvPicPr>
          <p:cNvPr id="8196" name="Picture 4" descr="C:\Users\djpk\Desktop\img\f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55180"/>
            <a:ext cx="3985729" cy="22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27" y="3501008"/>
            <a:ext cx="5981746" cy="278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adc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0" name="텍스트 개체 틀 13"/>
          <p:cNvSpPr txBox="1">
            <a:spLocks/>
          </p:cNvSpPr>
          <p:nvPr/>
        </p:nvSpPr>
        <p:spPr>
          <a:xfrm>
            <a:off x="467544" y="836712"/>
            <a:ext cx="6274221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크롬 설치 및 안내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" name="TextBox 53"/>
          <p:cNvSpPr txBox="1">
            <a:spLocks noChangeArrowheads="1"/>
          </p:cNvSpPr>
          <p:nvPr/>
        </p:nvSpPr>
        <p:spPr bwMode="auto">
          <a:xfrm>
            <a:off x="611559" y="1283180"/>
            <a:ext cx="7928369" cy="17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286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18" charset="-127"/>
                <a:ea typeface="굴림" pitchFamily="50" charset="-127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크롬 설치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www.google.com/intl/ko/chrome/browser/features.html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크롬 부가기능 검색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6"/>
              </a:rPr>
              <a:t>chrome.google.com/webstore/category/apps?utm_source=chrome-ntp-icon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2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Html Validator,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검색 또는 아래의 링크 접속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Validator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7"/>
              </a:rPr>
              <a:t>https://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7"/>
              </a:rPr>
              <a:t>chrome.google.com/webstore/detail/html-validator/cgndfbhngibokieehnjhbjkkhbfmhojo?utm_source=chrome-ntp-icon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openWax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https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  <a:hlinkClick r:id="rId8"/>
              </a:rPr>
              <a:t>://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  <a:hlinkClick r:id="rId8"/>
              </a:rPr>
              <a:t>chrome.google.com/webstore/detail/openwax/bfahpbmaknaeohgdklfbobogpdngngoe?utm_source=chrome-ntp-icon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6631" y="3702374"/>
            <a:ext cx="122611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71416" y="3550829"/>
            <a:ext cx="219421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제목 10"/>
          <p:cNvSpPr txBox="1">
            <a:spLocks/>
          </p:cNvSpPr>
          <p:nvPr/>
        </p:nvSpPr>
        <p:spPr>
          <a:xfrm>
            <a:off x="136079" y="323131"/>
            <a:ext cx="8752780" cy="7969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부가기능 설치방법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565</Words>
  <Application>Microsoft Office PowerPoint</Application>
  <PresentationFormat>화면 슬라이드 쇼(4:3)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맑은 고딕</vt:lpstr>
      <vt:lpstr>나눔고딕</vt:lpstr>
      <vt:lpstr>Calibri</vt:lpstr>
      <vt:lpstr>나눔 고딕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2015-04-03T08:33:49Z</dcterms:modified>
</cp:coreProperties>
</file>