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60" r:id="rId8"/>
    <p:sldId id="263" r:id="rId9"/>
    <p:sldId id="264" r:id="rId10"/>
    <p:sldId id="261" r:id="rId11"/>
    <p:sldId id="262" r:id="rId12"/>
    <p:sldId id="265" r:id="rId13"/>
  </p:sldIdLst>
  <p:sldSz cx="9144000" cy="5143500" type="screen16x9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loudflare.com/ajax/libs/Faker/3.1.0/faker.min.j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ak/Faker.js/" TargetMode="Externa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  Javascript Libraries</a:t>
            </a:r>
            <a:r>
              <a:t/>
            </a:r>
            <a:br/>
            <a:r>
              <a:t/>
            </a:r>
            <a:br/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</a:t>
            </a:r>
            <a:r>
              <a:rPr lang="de" sz="48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faker.js</a:t>
            </a:r>
            <a:r>
              <a:t/>
            </a:r>
            <a:br/>
            <a:r>
              <a:t/>
            </a:r>
            <a:br/>
            <a:r>
              <a:rPr lang="de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 </a:t>
            </a:r>
            <a:r>
              <a:rPr lang="de" sz="3000" b="0" strike="noStrike" spc="-1" dirty="0" smtClean="0">
                <a:solidFill>
                  <a:srgbClr val="999999"/>
                </a:solidFill>
                <a:latin typeface="Lilita One"/>
                <a:ea typeface="Lilita One"/>
              </a:rPr>
              <a:t>Ali Osman YILDIRIM</a:t>
            </a: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" sz="14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20.02.2021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" sz="18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faker.js</a:t>
            </a:r>
            <a:endParaRPr lang="tr-TR" sz="1800" b="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 faker.js nedir ve neden ihtiyaç duyulmustur?</a:t>
            </a:r>
            <a:endParaRPr lang="en-US" spc="-1" dirty="0" smtClean="0"/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 faker.js nasil kullanilir?</a:t>
            </a:r>
            <a:endParaRPr lang="en-US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Demo </a:t>
            </a:r>
            <a:r>
              <a:rPr lang="de" sz="18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faker.js</a:t>
            </a:r>
            <a:endParaRPr lang="en-US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Questions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Agenda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 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7800" y="195408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npm</a:t>
            </a:r>
            <a:r>
              <a:rPr lang="tr-TR" dirty="0" smtClean="0"/>
              <a:t> i </a:t>
            </a:r>
            <a:r>
              <a:rPr lang="tr-TR" dirty="0" err="1" smtClean="0"/>
              <a:t>faker</a:t>
            </a: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spc="-1" dirty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pc="-1" dirty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pc="-1" dirty="0">
                <a:hlinkClick r:id="rId2"/>
              </a:rPr>
              <a:t>https://</a:t>
            </a:r>
            <a:r>
              <a:rPr lang="en-US" spc="-1" dirty="0" smtClean="0">
                <a:hlinkClick r:id="rId2"/>
              </a:rPr>
              <a:t>cdnjs.cloudflare.com/ajax/libs/Faker/3.1.0/faker.min.js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07800" y="195408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4939560" y="214296"/>
            <a:ext cx="3836160" cy="4203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.name.</a:t>
            </a:r>
            <a:r>
              <a:rPr lang="tr-TR" dirty="0" err="1" smtClean="0"/>
              <a:t>firstName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</a:pPr>
            <a:r>
              <a:rPr lang="tr-TR" dirty="0" smtClean="0"/>
              <a:t>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.name.</a:t>
            </a:r>
            <a:r>
              <a:rPr lang="tr-TR" dirty="0" err="1" smtClean="0"/>
              <a:t>lastName</a:t>
            </a:r>
            <a:r>
              <a:rPr lang="tr-TR" dirty="0" smtClean="0"/>
              <a:t>();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.name.</a:t>
            </a:r>
            <a:r>
              <a:rPr lang="tr-TR" dirty="0" err="1" smtClean="0"/>
              <a:t>findName</a:t>
            </a:r>
            <a:r>
              <a:rPr lang="tr-TR" dirty="0" smtClean="0"/>
              <a:t>();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.internet.</a:t>
            </a:r>
            <a:r>
              <a:rPr lang="tr-TR" dirty="0" err="1" smtClean="0"/>
              <a:t>email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</a:t>
            </a:r>
            <a:r>
              <a:rPr lang="tr-TR" dirty="0" err="1" smtClean="0"/>
              <a:t>phone</a:t>
            </a:r>
            <a:r>
              <a:rPr lang="tr-TR" dirty="0" smtClean="0"/>
              <a:t>.</a:t>
            </a:r>
            <a:r>
              <a:rPr lang="tr-TR" dirty="0" err="1" smtClean="0"/>
              <a:t>phoneNumber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  <a:r>
              <a:rPr lang="tr-TR" dirty="0" err="1" smtClean="0"/>
              <a:t>avatar</a:t>
            </a:r>
            <a:r>
              <a:rPr lang="tr-TR" b="1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dirty="0" err="1" smtClean="0"/>
              <a:t>faker.helpers.createCard</a:t>
            </a:r>
            <a:r>
              <a:rPr lang="en-US" dirty="0" smtClean="0"/>
              <a:t>(); </a:t>
            </a:r>
            <a:endParaRPr lang="en-US" sz="1800" b="0" strike="noStrike" spc="-1" dirty="0" smtClean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>
            <a:spLocks noGrp="1"/>
          </p:cNvSpPr>
          <p:nvPr>
            <p:ph type="subTitle"/>
          </p:nvPr>
        </p:nvSpPr>
        <p:spPr>
          <a:xfrm>
            <a:off x="4572000" y="1203480"/>
            <a:ext cx="4114440" cy="29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 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026" name="Picture 2" descr="C:\Users\aosma\OneDrive\Desktop\1_JaqO2V9LUiQetJnxbOkOS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1204"/>
            <a:ext cx="9144000" cy="5292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0" y="1500180"/>
            <a:ext cx="1185842" cy="3643320"/>
          </a:xfrm>
        </p:spPr>
        <p:txBody>
          <a:bodyPr/>
          <a:lstStyle/>
          <a:p>
            <a:r>
              <a:rPr lang="tr-TR" dirty="0" smtClean="0"/>
              <a:t>az</a:t>
            </a:r>
            <a:br>
              <a:rPr lang="tr-TR" dirty="0" smtClean="0"/>
            </a:br>
            <a:r>
              <a:rPr lang="tr-TR" dirty="0" smtClean="0"/>
              <a:t>ar</a:t>
            </a:r>
            <a:br>
              <a:rPr lang="tr-TR" dirty="0" smtClean="0"/>
            </a:br>
            <a:r>
              <a:rPr lang="tr-TR" dirty="0" err="1" smtClean="0"/>
              <a:t>cz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</a:t>
            </a:r>
            <a:br>
              <a:rPr lang="tr-TR" dirty="0" smtClean="0"/>
            </a:br>
            <a:r>
              <a:rPr lang="tr-TR" dirty="0" smtClean="0"/>
              <a:t>de_AT</a:t>
            </a:r>
            <a:br>
              <a:rPr lang="tr-TR" dirty="0" smtClean="0"/>
            </a:br>
            <a:r>
              <a:rPr lang="tr-TR" dirty="0" smtClean="0"/>
              <a:t>de_CH</a:t>
            </a:r>
            <a:br>
              <a:rPr lang="tr-TR" dirty="0" smtClean="0"/>
            </a:br>
            <a:r>
              <a:rPr lang="tr-TR" dirty="0" smtClean="0"/>
              <a:t>en</a:t>
            </a:r>
            <a:br>
              <a:rPr lang="tr-TR" dirty="0" smtClean="0"/>
            </a:br>
            <a:r>
              <a:rPr lang="tr-TR" dirty="0" smtClean="0"/>
              <a:t>en_AU</a:t>
            </a:r>
            <a:br>
              <a:rPr lang="tr-TR" dirty="0" smtClean="0"/>
            </a:br>
            <a:r>
              <a:rPr lang="tr-TR" dirty="0" smtClean="0"/>
              <a:t>en_AU_</a:t>
            </a:r>
            <a:r>
              <a:rPr lang="tr-TR" dirty="0" err="1" smtClean="0"/>
              <a:t>ocker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en_BORK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7215206" y="1500180"/>
            <a:ext cx="857256" cy="3643320"/>
          </a:xfrm>
        </p:spPr>
        <p:txBody>
          <a:bodyPr/>
          <a:lstStyle/>
          <a:p>
            <a:r>
              <a:rPr lang="tr-TR" dirty="0" err="1" smtClean="0"/>
              <a:t>fr</a:t>
            </a:r>
            <a:r>
              <a:rPr lang="tr-TR" dirty="0" smtClean="0"/>
              <a:t>_CH</a:t>
            </a:r>
          </a:p>
          <a:p>
            <a:r>
              <a:rPr lang="tr-TR" dirty="0" err="1" smtClean="0"/>
              <a:t>ge</a:t>
            </a:r>
            <a:endParaRPr lang="tr-TR" dirty="0" smtClean="0"/>
          </a:p>
          <a:p>
            <a:r>
              <a:rPr lang="tr-TR" dirty="0" err="1" smtClean="0"/>
              <a:t>id</a:t>
            </a:r>
            <a:r>
              <a:rPr lang="tr-TR" dirty="0" smtClean="0"/>
              <a:t>_ID</a:t>
            </a:r>
          </a:p>
          <a:p>
            <a:r>
              <a:rPr lang="tr-TR" dirty="0" smtClean="0"/>
              <a:t>it</a:t>
            </a:r>
          </a:p>
          <a:p>
            <a:r>
              <a:rPr lang="tr-TR" dirty="0" err="1" smtClean="0"/>
              <a:t>ja</a:t>
            </a:r>
            <a:endParaRPr lang="tr-TR" dirty="0" smtClean="0"/>
          </a:p>
          <a:p>
            <a:r>
              <a:rPr lang="tr-TR" dirty="0" err="1" smtClean="0"/>
              <a:t>ko</a:t>
            </a:r>
            <a:endParaRPr lang="tr-TR" dirty="0" smtClean="0"/>
          </a:p>
          <a:p>
            <a:r>
              <a:rPr lang="tr-TR" dirty="0" err="1" smtClean="0"/>
              <a:t>nb</a:t>
            </a:r>
            <a:r>
              <a:rPr lang="tr-TR" dirty="0" smtClean="0"/>
              <a:t>_NO</a:t>
            </a:r>
          </a:p>
          <a:p>
            <a:r>
              <a:rPr lang="tr-TR" dirty="0" smtClean="0"/>
              <a:t>ne</a:t>
            </a:r>
          </a:p>
          <a:p>
            <a:r>
              <a:rPr lang="tr-TR" dirty="0" err="1" smtClean="0"/>
              <a:t>nl</a:t>
            </a:r>
            <a:endParaRPr lang="tr-TR" dirty="0" smtClean="0"/>
          </a:p>
          <a:p>
            <a:r>
              <a:rPr lang="tr-TR" dirty="0" err="1" smtClean="0"/>
              <a:t>nl</a:t>
            </a:r>
            <a:r>
              <a:rPr lang="tr-TR" dirty="0" smtClean="0"/>
              <a:t>_BE</a:t>
            </a:r>
          </a:p>
          <a:p>
            <a:r>
              <a:rPr lang="tr-TR" dirty="0" err="1" smtClean="0"/>
              <a:t>pl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715008" y="1785932"/>
            <a:ext cx="118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en_CA</a:t>
            </a:r>
            <a:br>
              <a:rPr lang="tr-TR" dirty="0" smtClean="0"/>
            </a:br>
            <a:r>
              <a:rPr lang="tr-TR" dirty="0" smtClean="0"/>
              <a:t>en_GB</a:t>
            </a:r>
            <a:br>
              <a:rPr lang="tr-TR" dirty="0" smtClean="0"/>
            </a:br>
            <a:r>
              <a:rPr lang="tr-TR" dirty="0" smtClean="0"/>
              <a:t>en_IE</a:t>
            </a:r>
            <a:br>
              <a:rPr lang="tr-TR" dirty="0" smtClean="0"/>
            </a:br>
            <a:r>
              <a:rPr lang="tr-TR" dirty="0" smtClean="0"/>
              <a:t>en_IND</a:t>
            </a:r>
            <a:br>
              <a:rPr lang="tr-TR" dirty="0" smtClean="0"/>
            </a:br>
            <a:r>
              <a:rPr lang="tr-TR" dirty="0" smtClean="0"/>
              <a:t>en_US en_ZA</a:t>
            </a:r>
          </a:p>
          <a:p>
            <a:r>
              <a:rPr lang="tr-TR" dirty="0" smtClean="0"/>
              <a:t>es</a:t>
            </a:r>
          </a:p>
          <a:p>
            <a:r>
              <a:rPr lang="tr-TR" dirty="0" smtClean="0"/>
              <a:t>es_MX</a:t>
            </a:r>
          </a:p>
          <a:p>
            <a:r>
              <a:rPr lang="tr-TR" dirty="0" smtClean="0"/>
              <a:t>fa</a:t>
            </a:r>
          </a:p>
          <a:p>
            <a:r>
              <a:rPr lang="tr-TR" dirty="0" smtClean="0"/>
              <a:t>fi</a:t>
            </a:r>
          </a:p>
          <a:p>
            <a:r>
              <a:rPr lang="tr-TR" dirty="0" err="1" smtClean="0"/>
              <a:t>fr</a:t>
            </a:r>
            <a:endParaRPr lang="tr-TR" dirty="0" smtClean="0"/>
          </a:p>
          <a:p>
            <a:r>
              <a:rPr lang="tr-TR" dirty="0" err="1" smtClean="0"/>
              <a:t>fr</a:t>
            </a:r>
            <a:r>
              <a:rPr lang="tr-TR" dirty="0" smtClean="0"/>
              <a:t>_CA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8228365" y="1714495"/>
            <a:ext cx="915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pt</a:t>
            </a:r>
            <a:r>
              <a:rPr lang="tr-TR" dirty="0" smtClean="0"/>
              <a:t>_BR</a:t>
            </a:r>
          </a:p>
          <a:p>
            <a:r>
              <a:rPr lang="tr-TR" dirty="0" err="1" smtClean="0"/>
              <a:t>pt</a:t>
            </a:r>
            <a:r>
              <a:rPr lang="tr-TR" dirty="0" smtClean="0"/>
              <a:t>_PT</a:t>
            </a:r>
          </a:p>
          <a:p>
            <a:r>
              <a:rPr lang="tr-TR" dirty="0" err="1" smtClean="0"/>
              <a:t>ro</a:t>
            </a:r>
            <a:endParaRPr lang="tr-TR" dirty="0" smtClean="0"/>
          </a:p>
          <a:p>
            <a:r>
              <a:rPr lang="tr-TR" dirty="0" err="1" smtClean="0"/>
              <a:t>ru</a:t>
            </a:r>
            <a:endParaRPr lang="tr-TR" dirty="0" smtClean="0"/>
          </a:p>
          <a:p>
            <a:r>
              <a:rPr lang="tr-TR" dirty="0" err="1" smtClean="0"/>
              <a:t>sk</a:t>
            </a:r>
            <a:endParaRPr lang="tr-TR" dirty="0" smtClean="0"/>
          </a:p>
          <a:p>
            <a:r>
              <a:rPr lang="tr-TR" dirty="0" err="1" smtClean="0"/>
              <a:t>sv</a:t>
            </a:r>
            <a:endParaRPr lang="tr-TR" dirty="0" smtClean="0"/>
          </a:p>
          <a:p>
            <a:r>
              <a:rPr lang="tr-TR" dirty="0" smtClean="0"/>
              <a:t>tr</a:t>
            </a:r>
          </a:p>
          <a:p>
            <a:r>
              <a:rPr lang="tr-TR" dirty="0" err="1" smtClean="0"/>
              <a:t>uk</a:t>
            </a:r>
            <a:endParaRPr lang="tr-TR" dirty="0" smtClean="0"/>
          </a:p>
          <a:p>
            <a:r>
              <a:rPr lang="tr-TR" dirty="0" err="1" smtClean="0"/>
              <a:t>vi</a:t>
            </a:r>
            <a:endParaRPr lang="tr-TR" dirty="0" smtClean="0"/>
          </a:p>
          <a:p>
            <a:r>
              <a:rPr lang="tr-TR" dirty="0" err="1" smtClean="0"/>
              <a:t>zh</a:t>
            </a:r>
            <a:r>
              <a:rPr lang="tr-TR" dirty="0" smtClean="0"/>
              <a:t>_CN</a:t>
            </a:r>
          </a:p>
          <a:p>
            <a:r>
              <a:rPr lang="tr-TR" dirty="0" err="1" smtClean="0"/>
              <a:t>zh</a:t>
            </a:r>
            <a:r>
              <a:rPr lang="tr-TR" dirty="0" smtClean="0"/>
              <a:t>_TW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5572132" y="2214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072066" y="357172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"de_CH";</a:t>
            </a:r>
          </a:p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“</a:t>
            </a:r>
            <a:r>
              <a:rPr lang="tr-TR" sz="2400" dirty="0" err="1" smtClean="0"/>
              <a:t>fr</a:t>
            </a:r>
            <a:r>
              <a:rPr lang="tr-TR" sz="2400" dirty="0" smtClean="0"/>
              <a:t>_CH";</a:t>
            </a:r>
          </a:p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“tr";</a:t>
            </a:r>
          </a:p>
        </p:txBody>
      </p:sp>
      <p:sp>
        <p:nvSpPr>
          <p:cNvPr id="12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</a:t>
            </a:r>
          </a:p>
          <a:p>
            <a:pPr>
              <a:lnSpc>
                <a:spcPct val="100000"/>
              </a:lnSpc>
            </a:pPr>
            <a:r>
              <a:rPr lang="de" sz="3000" spc="-1" smtClean="0">
                <a:solidFill>
                  <a:srgbClr val="E00700"/>
                </a:solidFill>
                <a:latin typeface="Lilita One"/>
              </a:rPr>
              <a:t>Lokasyon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Questions?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285720" y="2357436"/>
            <a:ext cx="8229240" cy="858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i="1" dirty="0" smtClean="0">
                <a:hlinkClick r:id="rId2"/>
              </a:rPr>
              <a:t>https://github.com/marak/Faker.js/</a:t>
            </a:r>
            <a:endParaRPr lang="tr-TR" i="1" dirty="0" smtClean="0"/>
          </a:p>
          <a:p>
            <a:pPr>
              <a:buFont typeface="Arial" pitchFamily="34" charset="0"/>
              <a:buChar char="•"/>
            </a:pPr>
            <a:endParaRPr lang="tr-TR" i="1" dirty="0"/>
          </a:p>
        </p:txBody>
      </p:sp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xfrm>
            <a:off x="285720" y="214296"/>
            <a:ext cx="8229240" cy="85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b="1" strike="noStrike" spc="-1" dirty="0" smtClean="0">
                <a:solidFill>
                  <a:srgbClr val="FF0000"/>
                </a:solidFill>
                <a:latin typeface="Arial"/>
              </a:rPr>
              <a:t>Kaynakça</a:t>
            </a:r>
            <a:endParaRPr lang="en-US" sz="36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81</Words>
  <Application>LibreOffice/6.4.3.2$MacOSX_X86_64 LibreOffice_project/747b5d0ebf89f41c860ec2a39efd7cb15b54f2d8</Application>
  <PresentationFormat>Ekran Gösterisi (16:9)</PresentationFormat>
  <Paragraphs>68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Slayt 1</vt:lpstr>
      <vt:lpstr>Slayt 2</vt:lpstr>
      <vt:lpstr>Slayt 3</vt:lpstr>
      <vt:lpstr>Slayt 4</vt:lpstr>
      <vt:lpstr>Slayt 5</vt:lpstr>
      <vt:lpstr>az ar cz de de_AT de_CH en en_AU en_AU_ocker  en_BORK</vt:lpstr>
      <vt:lpstr>Slayt 7</vt:lpstr>
      <vt:lpstr>Slayt 8</vt:lpstr>
      <vt:lpstr>Kaynakça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Ali Osman Yildirim</dc:creator>
  <cp:lastModifiedBy>Ali Osman Yildirim</cp:lastModifiedBy>
  <cp:revision>10</cp:revision>
  <dcterms:modified xsi:type="dcterms:W3CDTF">2021-02-19T19:10:23Z</dcterms:modified>
  <dc:language>en-US</dc:language>
</cp:coreProperties>
</file>