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>
      <p:cViewPr varScale="1">
        <p:scale>
          <a:sx n="103" d="100"/>
          <a:sy n="10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91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7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74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0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3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7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4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8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77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34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01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F65A26-DAD4-E4C3-587B-79A881A12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A4CAD0-8737-FCFB-E446-8AEBE1E99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037" y="288758"/>
            <a:ext cx="4864051" cy="3409891"/>
          </a:xfrm>
        </p:spPr>
        <p:txBody>
          <a:bodyPr>
            <a:normAutofit/>
          </a:bodyPr>
          <a:lstStyle/>
          <a:p>
            <a:pPr algn="ctr"/>
            <a:r>
              <a:rPr lang="en-DE" sz="4600" b="1" dirty="0"/>
              <a:t>Employee Churn Classification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A7278-08E1-9C90-0688-7260A0A33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819" y="4555844"/>
            <a:ext cx="4346917" cy="1069144"/>
          </a:xfrm>
        </p:spPr>
        <p:txBody>
          <a:bodyPr>
            <a:normAutofit/>
          </a:bodyPr>
          <a:lstStyle/>
          <a:p>
            <a:pPr algn="ctr"/>
            <a:r>
              <a:rPr lang="en-DE" dirty="0"/>
              <a:t>A collaboration of G2&amp;G6</a:t>
            </a:r>
          </a:p>
        </p:txBody>
      </p:sp>
      <p:sp>
        <p:nvSpPr>
          <p:cNvPr id="16" name="Footer Placeholder 18">
            <a:extLst>
              <a:ext uri="{FF2B5EF4-FFF2-40B4-BE49-F238E27FC236}">
                <a16:creationId xmlns:a16="http://schemas.microsoft.com/office/drawing/2014/main" id="{59B7E20B-66E2-49D2-A81E-690DFF4D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131161" y="1592957"/>
            <a:ext cx="297352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Sample Footer Txt</a:t>
            </a: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1B5B0953-9A9F-4207-815E-0D862BA8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CB689C5-22F4-4815-A79B-E4A0A884D5D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6/16/23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56D80F3A-32C3-4529-B1C7-57B3D2C9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21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21D0-C684-8D6B-498B-B83A3BBE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0A337-BFCC-08BA-4B3A-31FAD978F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sz="2400" dirty="0"/>
              <a:t>What is the project about?</a:t>
            </a:r>
          </a:p>
          <a:p>
            <a:r>
              <a:rPr lang="en-DE" sz="2400" dirty="0"/>
              <a:t>What will we do?</a:t>
            </a:r>
          </a:p>
          <a:p>
            <a:r>
              <a:rPr lang="en-DE" sz="2400" dirty="0"/>
              <a:t>How will we do?</a:t>
            </a:r>
          </a:p>
          <a:p>
            <a:r>
              <a:rPr lang="en-DE" sz="2400" dirty="0"/>
              <a:t>Which model will we choice?</a:t>
            </a:r>
          </a:p>
          <a:p>
            <a:r>
              <a:rPr lang="en-DE" sz="2400" dirty="0"/>
              <a:t>How will we present it to the public?</a:t>
            </a:r>
          </a:p>
        </p:txBody>
      </p:sp>
    </p:spTree>
    <p:extLst>
      <p:ext uri="{BB962C8B-B14F-4D97-AF65-F5344CB8AC3E}">
        <p14:creationId xmlns:p14="http://schemas.microsoft.com/office/powerpoint/2010/main" val="268057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B3FC-971E-B555-0800-D04E884A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sz="4400" dirty="0"/>
              <a:t>What is the project about?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2D3DF-CC47-1A52-89F6-CB7973ED1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0" u="none" strike="noStrike" dirty="0">
                <a:effectLst/>
                <a:latin typeface="-apple-system"/>
              </a:rPr>
              <a:t>Employee Churn: Definition, Importance for Markets and its Use in Data Science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dirty="0"/>
              <a:t>	- cost and productivity</a:t>
            </a:r>
          </a:p>
          <a:p>
            <a:pPr marL="0" indent="0">
              <a:buNone/>
            </a:pPr>
            <a:r>
              <a:rPr lang="en-DE" dirty="0"/>
              <a:t>	- predictive analytics</a:t>
            </a:r>
          </a:p>
          <a:p>
            <a:pPr marL="0" indent="0">
              <a:buNone/>
            </a:pPr>
            <a:r>
              <a:rPr lang="en-DE" dirty="0"/>
              <a:t>	- employee retention strategies</a:t>
            </a:r>
          </a:p>
          <a:p>
            <a:pPr marL="0" indent="0">
              <a:buNone/>
            </a:pPr>
            <a:r>
              <a:rPr lang="en-DE" dirty="0"/>
              <a:t>	- talent management</a:t>
            </a:r>
          </a:p>
          <a:p>
            <a:pPr marL="0" indent="0">
              <a:buNone/>
            </a:pPr>
            <a:r>
              <a:rPr lang="en-DE" dirty="0"/>
              <a:t>	- organizational health and culture</a:t>
            </a:r>
          </a:p>
          <a:p>
            <a:pPr marL="0" indent="0">
              <a:buNone/>
            </a:pPr>
            <a:r>
              <a:rPr lang="en-DE" dirty="0"/>
              <a:t>* </a:t>
            </a:r>
            <a:r>
              <a:rPr lang="en-DE" b="1" dirty="0"/>
              <a:t>The data:</a:t>
            </a:r>
            <a:r>
              <a:rPr lang="en-DE" dirty="0"/>
              <a:t> An imbalanced binary classification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4868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86A9-1AA2-341A-8B78-D8037DFE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838200"/>
            <a:ext cx="2994748" cy="5181600"/>
          </a:xfrm>
        </p:spPr>
        <p:txBody>
          <a:bodyPr anchor="t">
            <a:normAutofit/>
          </a:bodyPr>
          <a:lstStyle/>
          <a:p>
            <a:r>
              <a:rPr lang="en-DE" sz="3600"/>
              <a:t>What will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F1EA0-F025-FBAF-63C5-FEDAA9188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546" y="838201"/>
            <a:ext cx="6509749" cy="5693228"/>
          </a:xfrm>
        </p:spPr>
        <p:txBody>
          <a:bodyPr anchor="t">
            <a:normAutofit lnSpcReduction="10000"/>
          </a:bodyPr>
          <a:lstStyle/>
          <a:p>
            <a:pPr marL="457200" indent="-457200">
              <a:buAutoNum type="arabicParenR"/>
            </a:pPr>
            <a:r>
              <a:rPr lang="en-DE" dirty="0"/>
              <a:t>A detailed exploratory data analysis process</a:t>
            </a:r>
          </a:p>
          <a:p>
            <a:pPr marL="274320" lvl="1" indent="0">
              <a:buNone/>
            </a:pPr>
            <a:r>
              <a:rPr lang="en-DE" dirty="0"/>
              <a:t>	- Main statistical insights</a:t>
            </a:r>
          </a:p>
          <a:p>
            <a:pPr marL="274320" lvl="1" indent="0">
              <a:buNone/>
            </a:pPr>
            <a:r>
              <a:rPr lang="en-DE" dirty="0"/>
              <a:t>	- Visualizations</a:t>
            </a:r>
          </a:p>
          <a:p>
            <a:pPr marL="274320" lvl="1" indent="0">
              <a:buNone/>
            </a:pPr>
            <a:endParaRPr lang="en-DE" dirty="0"/>
          </a:p>
          <a:p>
            <a:pPr marL="457200" lvl="1" indent="-457200">
              <a:spcBef>
                <a:spcPts val="1000"/>
              </a:spcBef>
              <a:buAutoNum type="arabicParenR" startAt="2"/>
            </a:pPr>
            <a:r>
              <a:rPr lang="en-DE" sz="2000" i="0" dirty="0"/>
              <a:t>Are these insights statistically significant?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DE" sz="2000" i="0" dirty="0"/>
              <a:t>	</a:t>
            </a:r>
            <a:r>
              <a:rPr lang="en-DE" sz="1600" i="0" dirty="0"/>
              <a:t>- T-tests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DE" sz="1600" i="0" dirty="0"/>
              <a:t>	- Mann-Whitney tests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DE" sz="1600" i="0" dirty="0"/>
              <a:t>	- Shapiro tests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DE" sz="1600" i="0" dirty="0"/>
              <a:t>	- Chi-square tests</a:t>
            </a:r>
          </a:p>
          <a:p>
            <a:pPr marL="0" lvl="1" indent="0">
              <a:spcBef>
                <a:spcPts val="1000"/>
              </a:spcBef>
              <a:buNone/>
            </a:pPr>
            <a:endParaRPr lang="en-DE" sz="1600" i="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DE" sz="2000" i="0" dirty="0"/>
              <a:t>3) Machine learning and deep learning algorithms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DE" sz="2000" i="0" dirty="0"/>
              <a:t>4) Model deployment</a:t>
            </a:r>
          </a:p>
          <a:p>
            <a:pPr marL="0" lvl="1" indent="0">
              <a:spcBef>
                <a:spcPts val="1000"/>
              </a:spcBef>
              <a:buNone/>
            </a:pPr>
            <a:endParaRPr lang="en-DE" sz="1600" i="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DE" sz="1600" i="0" dirty="0"/>
              <a:t>- Detailed theoretical and </a:t>
            </a:r>
            <a:r>
              <a:rPr lang="en-DE" sz="1600" i="0"/>
              <a:t>practical explanation </a:t>
            </a:r>
            <a:r>
              <a:rPr lang="en-DE" sz="1600" i="0" dirty="0"/>
              <a:t>for each step for a sustainable project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4B20435-2D65-4C61-926E-4E9E142D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18705FD-6557-4FC5-BC9D-EBAA50AADCFF}" type="datetime1">
              <a:rPr lang="en-US" smtClean="0"/>
              <a:pPr>
                <a:spcAft>
                  <a:spcPts val="600"/>
                </a:spcAft>
              </a:pPr>
              <a:t>6/16/23</a:t>
            </a:fld>
            <a:endParaRPr lang="en-US"/>
          </a:p>
        </p:txBody>
      </p:sp>
      <p:sp>
        <p:nvSpPr>
          <p:cNvPr id="12" name="Slide Number Placeholder 20">
            <a:extLst>
              <a:ext uri="{FF2B5EF4-FFF2-40B4-BE49-F238E27FC236}">
                <a16:creationId xmlns:a16="http://schemas.microsoft.com/office/drawing/2014/main" id="{D17D7EA4-02EF-4F44-AC63-465DB894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86A9-1AA2-341A-8B78-D8037DFE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838200"/>
            <a:ext cx="2994748" cy="5181600"/>
          </a:xfrm>
        </p:spPr>
        <p:txBody>
          <a:bodyPr anchor="t">
            <a:normAutofit/>
          </a:bodyPr>
          <a:lstStyle/>
          <a:p>
            <a:r>
              <a:rPr lang="en-DE" sz="3600" dirty="0"/>
              <a:t>HOW will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F1EA0-F025-FBAF-63C5-FEDAA9188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546" y="838201"/>
            <a:ext cx="6509749" cy="569322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DE" dirty="0"/>
              <a:t>1) EDA and Statistical Analysis</a:t>
            </a:r>
          </a:p>
          <a:p>
            <a:pPr marL="0" indent="0">
              <a:buNone/>
            </a:pPr>
            <a:r>
              <a:rPr lang="en-DE" dirty="0"/>
              <a:t>2) Build models and check their scores by various algorithms:</a:t>
            </a:r>
          </a:p>
          <a:p>
            <a:pPr marL="1051560" lvl="2" indent="-457200">
              <a:buAutoNum type="arabicParenR"/>
            </a:pPr>
            <a:r>
              <a:rPr lang="en-DE" dirty="0"/>
              <a:t>K-Means Clustering (Unsupervised)</a:t>
            </a:r>
          </a:p>
          <a:p>
            <a:pPr marL="1051560" lvl="2" indent="-457200">
              <a:buAutoNum type="arabicParenR"/>
            </a:pPr>
            <a:r>
              <a:rPr lang="en-DE" dirty="0"/>
              <a:t>Logistic Regression</a:t>
            </a:r>
          </a:p>
          <a:p>
            <a:pPr marL="1051560" lvl="2" indent="-457200">
              <a:buAutoNum type="arabicParenR"/>
            </a:pPr>
            <a:r>
              <a:rPr lang="en-DE" dirty="0"/>
              <a:t>KNN</a:t>
            </a:r>
          </a:p>
          <a:p>
            <a:pPr marL="1051560" lvl="2" indent="-457200">
              <a:buAutoNum type="arabicParenR"/>
            </a:pPr>
            <a:r>
              <a:rPr lang="en-DE" dirty="0"/>
              <a:t>SVM</a:t>
            </a:r>
          </a:p>
          <a:p>
            <a:pPr marL="1051560" lvl="2" indent="-457200">
              <a:buAutoNum type="arabicParenR"/>
            </a:pPr>
            <a:r>
              <a:rPr lang="en-DE" dirty="0"/>
              <a:t>Random Forest</a:t>
            </a:r>
          </a:p>
          <a:p>
            <a:pPr marL="1051560" lvl="2" indent="-457200">
              <a:buAutoNum type="arabicParenR"/>
            </a:pPr>
            <a:r>
              <a:rPr lang="en-DE" dirty="0"/>
              <a:t>Catboost</a:t>
            </a:r>
          </a:p>
          <a:p>
            <a:pPr marL="1051560" lvl="2" indent="-457200">
              <a:buAutoNum type="arabicParenR"/>
            </a:pPr>
            <a:r>
              <a:rPr lang="en-DE" dirty="0"/>
              <a:t>XGBoost</a:t>
            </a:r>
          </a:p>
          <a:p>
            <a:pPr marL="1051560" lvl="2" indent="-457200">
              <a:buAutoNum type="arabicParenR"/>
            </a:pPr>
            <a:r>
              <a:rPr lang="en-DE" dirty="0"/>
              <a:t>LightGBM</a:t>
            </a:r>
          </a:p>
          <a:p>
            <a:pPr marL="1051560" lvl="2" indent="-457200">
              <a:buAutoNum type="arabicParenR"/>
            </a:pPr>
            <a:r>
              <a:rPr lang="en-DE" dirty="0"/>
              <a:t>DEEP Learning ANN</a:t>
            </a:r>
          </a:p>
          <a:p>
            <a:pPr marL="1051560" lvl="2" indent="-457200">
              <a:buAutoNum type="arabicParenR"/>
            </a:pPr>
            <a:r>
              <a:rPr lang="en-DE" dirty="0"/>
              <a:t>Hyperparameter tuning: Gridsearch, Optuna, Automl from Flaml</a:t>
            </a:r>
          </a:p>
          <a:p>
            <a:pPr marL="49213" lvl="2" indent="-38100">
              <a:buNone/>
            </a:pPr>
            <a:endParaRPr lang="en-DE" dirty="0"/>
          </a:p>
          <a:p>
            <a:pPr marL="11113" lvl="2" indent="0">
              <a:buNone/>
            </a:pPr>
            <a:r>
              <a:rPr lang="en-DE" sz="2000" dirty="0"/>
              <a:t>3) Compare the models and choice the one with best scores</a:t>
            </a:r>
          </a:p>
          <a:p>
            <a:pPr marL="11113" lvl="2" indent="0">
              <a:buNone/>
            </a:pPr>
            <a:r>
              <a:rPr lang="en-DE" sz="2000" dirty="0"/>
              <a:t>4) Deploy the model via streamlit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4B20435-2D65-4C61-926E-4E9E142D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18705FD-6557-4FC5-BC9D-EBAA50AADCFF}" type="datetime1">
              <a:rPr lang="en-US" smtClean="0"/>
              <a:pPr>
                <a:spcAft>
                  <a:spcPts val="600"/>
                </a:spcAft>
              </a:pPr>
              <a:t>6/16/23</a:t>
            </a:fld>
            <a:endParaRPr lang="en-US"/>
          </a:p>
        </p:txBody>
      </p:sp>
      <p:sp>
        <p:nvSpPr>
          <p:cNvPr id="12" name="Slide Number Placeholder 20">
            <a:extLst>
              <a:ext uri="{FF2B5EF4-FFF2-40B4-BE49-F238E27FC236}">
                <a16:creationId xmlns:a16="http://schemas.microsoft.com/office/drawing/2014/main" id="{D17D7EA4-02EF-4F44-AC63-465DB894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4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74E1-C9C7-8C59-0D86-C77674BC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5480713" cy="1514015"/>
          </a:xfrm>
        </p:spPr>
        <p:txBody>
          <a:bodyPr anchor="ctr">
            <a:normAutofit/>
          </a:bodyPr>
          <a:lstStyle/>
          <a:p>
            <a:pPr algn="ctr"/>
            <a:r>
              <a:rPr lang="en-DE"/>
              <a:t>Which model will we choice?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A9EDE29-E0C6-4D46-9E25-79324E6D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131161" y="1592957"/>
            <a:ext cx="297352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A8389-48AE-1229-7651-5F92EE825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805" y="2590800"/>
            <a:ext cx="3420426" cy="342900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42AD3-F506-4F1C-2AFC-E155214C5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11" y="2481943"/>
            <a:ext cx="3428988" cy="3695018"/>
          </a:xfrm>
        </p:spPr>
        <p:txBody>
          <a:bodyPr>
            <a:normAutofit/>
          </a:bodyPr>
          <a:lstStyle/>
          <a:p>
            <a:r>
              <a:rPr lang="en-DE" dirty="0"/>
              <a:t>Metrics to be compared for an imbalanced data:</a:t>
            </a:r>
          </a:p>
          <a:p>
            <a:pPr lvl="1"/>
            <a:r>
              <a:rPr lang="en-DE" dirty="0"/>
              <a:t>Recall</a:t>
            </a:r>
          </a:p>
          <a:p>
            <a:pPr lvl="1"/>
            <a:r>
              <a:rPr lang="en-DE" dirty="0"/>
              <a:t>Precision</a:t>
            </a:r>
          </a:p>
          <a:p>
            <a:pPr lvl="1"/>
            <a:r>
              <a:rPr lang="en-DE" dirty="0"/>
              <a:t>F1 Score</a:t>
            </a:r>
          </a:p>
          <a:p>
            <a:pPr lvl="1"/>
            <a:r>
              <a:rPr lang="en-DE" dirty="0"/>
              <a:t>Matthew</a:t>
            </a:r>
          </a:p>
          <a:p>
            <a:pPr lvl="1"/>
            <a:r>
              <a:rPr lang="en-DE" dirty="0"/>
              <a:t>Time 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C4315EF-4DA4-4F53-AD57-9AEA11A0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A2A1093-4528-4FF6-86E9-CF772E082AFB}" type="datetime1">
              <a:rPr lang="en-US" smtClean="0"/>
              <a:pPr>
                <a:spcAft>
                  <a:spcPts val="600"/>
                </a:spcAft>
              </a:pPr>
              <a:t>6/16/23</a:t>
            </a:fld>
            <a:endParaRPr lang="en-US"/>
          </a:p>
        </p:txBody>
      </p:sp>
      <p:sp>
        <p:nvSpPr>
          <p:cNvPr id="13" name="Slide Number Placeholder 18">
            <a:extLst>
              <a:ext uri="{FF2B5EF4-FFF2-40B4-BE49-F238E27FC236}">
                <a16:creationId xmlns:a16="http://schemas.microsoft.com/office/drawing/2014/main" id="{F664BE16-65FE-4E58-BF5C-475E8F8E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0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40C2-D053-EBCA-5A5C-1C510896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9"/>
            <a:ext cx="5158739" cy="1635442"/>
          </a:xfrm>
        </p:spPr>
        <p:txBody>
          <a:bodyPr>
            <a:normAutofit/>
          </a:bodyPr>
          <a:lstStyle/>
          <a:p>
            <a:r>
              <a:rPr lang="en-DE" sz="3700"/>
              <a:t>How will we present it to the public?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7F8A1-CAC8-4D42-D570-D675E780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72370"/>
            <a:ext cx="5053928" cy="3504592"/>
          </a:xfrm>
        </p:spPr>
        <p:txBody>
          <a:bodyPr>
            <a:normAutofit/>
          </a:bodyPr>
          <a:lstStyle/>
          <a:p>
            <a:r>
              <a:rPr lang="en-GB" dirty="0"/>
              <a:t>V</a:t>
            </a:r>
            <a:r>
              <a:rPr lang="en-DE" dirty="0"/>
              <a:t>ia Streamlit</a:t>
            </a:r>
          </a:p>
          <a:p>
            <a:r>
              <a:rPr lang="en-GB" dirty="0"/>
              <a:t>Enable user to predict if an employee is churned or not</a:t>
            </a:r>
          </a:p>
          <a:p>
            <a:r>
              <a:rPr lang="en-GB"/>
              <a:t>Use Chat-GPT (open-ai API) </a:t>
            </a:r>
            <a:r>
              <a:rPr lang="en-GB" dirty="0"/>
              <a:t>as a chatbot</a:t>
            </a:r>
          </a:p>
          <a:p>
            <a:r>
              <a:rPr lang="en-GB" dirty="0"/>
              <a:t>Use Chat-GPT to generate an analysis</a:t>
            </a:r>
          </a:p>
          <a:p>
            <a:pPr marL="0" indent="0">
              <a:buNone/>
            </a:pPr>
            <a:r>
              <a:rPr lang="en-GB" dirty="0"/>
              <a:t>on a specific employee and download the report if needed</a:t>
            </a:r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D0D8D-9410-30F7-66B8-2A4901662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244" y="1233714"/>
            <a:ext cx="6314585" cy="3504592"/>
          </a:xfrm>
          <a:prstGeom prst="rect">
            <a:avLst/>
          </a:prstGeom>
          <a:noFill/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30C91EB-472B-457A-9721-71076CA5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3BA314-ADB5-4816-8D49-4E0794D5FE7E}" type="datetime1">
              <a:rPr lang="en-US" smtClean="0"/>
              <a:pPr>
                <a:spcAft>
                  <a:spcPts val="600"/>
                </a:spcAft>
              </a:pPr>
              <a:t>6/16/23</a:t>
            </a:fld>
            <a:endParaRPr lang="en-US"/>
          </a:p>
        </p:txBody>
      </p:sp>
      <p:sp>
        <p:nvSpPr>
          <p:cNvPr id="14" name="Slide Number Placeholder 18">
            <a:extLst>
              <a:ext uri="{FF2B5EF4-FFF2-40B4-BE49-F238E27FC236}">
                <a16:creationId xmlns:a16="http://schemas.microsoft.com/office/drawing/2014/main" id="{920EAB97-BCBD-4835-8F90-55730D56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77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 descr="Close-up of a cheetah on black background">
            <a:extLst>
              <a:ext uri="{FF2B5EF4-FFF2-40B4-BE49-F238E27FC236}">
                <a16:creationId xmlns:a16="http://schemas.microsoft.com/office/drawing/2014/main" id="{B03581FF-0B84-3198-AA0D-BBA00F553F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19542E-43DB-5704-6E97-E7EA522E0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080" y="4587372"/>
            <a:ext cx="9689834" cy="1198359"/>
          </a:xfrm>
        </p:spPr>
        <p:txBody>
          <a:bodyPr anchor="b">
            <a:normAutofit/>
          </a:bodyPr>
          <a:lstStyle/>
          <a:p>
            <a:pPr algn="ctr"/>
            <a:r>
              <a:rPr lang="en-DE" sz="4400" dirty="0">
                <a:solidFill>
                  <a:srgbClr val="FFFFFF"/>
                </a:solidFill>
              </a:rPr>
              <a:t>READY TO GO!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D41FA3D7-37B0-47AA-8B62-7F5DEAF6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EBCDD1C-9C99-4CD3-ADEE-39B6D869C6C1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6/16/23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A8DB7F0-0917-4F6E-B25E-3279BBF5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3269044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RegularSeedRightStep">
      <a:dk1>
        <a:srgbClr val="000000"/>
      </a:dk1>
      <a:lt1>
        <a:srgbClr val="FFFFFF"/>
      </a:lt1>
      <a:dk2>
        <a:srgbClr val="412439"/>
      </a:dk2>
      <a:lt2>
        <a:srgbClr val="E2E8E4"/>
      </a:lt2>
      <a:accent1>
        <a:srgbClr val="C34DA2"/>
      </a:accent1>
      <a:accent2>
        <a:srgbClr val="B13B5F"/>
      </a:accent2>
      <a:accent3>
        <a:srgbClr val="C35A4D"/>
      </a:accent3>
      <a:accent4>
        <a:srgbClr val="B1793B"/>
      </a:accent4>
      <a:accent5>
        <a:srgbClr val="ACA643"/>
      </a:accent5>
      <a:accent6>
        <a:srgbClr val="87B13B"/>
      </a:accent6>
      <a:hlink>
        <a:srgbClr val="31944D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319</Words>
  <Application>Microsoft Macintosh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Felix Titling</vt:lpstr>
      <vt:lpstr>Goudy Old Style</vt:lpstr>
      <vt:lpstr>ArchwayVTI</vt:lpstr>
      <vt:lpstr>Employee Churn Classification Project</vt:lpstr>
      <vt:lpstr>Contents</vt:lpstr>
      <vt:lpstr>What is the project about?</vt:lpstr>
      <vt:lpstr>What will we do?</vt:lpstr>
      <vt:lpstr>HOW will we do?</vt:lpstr>
      <vt:lpstr>Which model will we choice?</vt:lpstr>
      <vt:lpstr>How will we present it to the public?</vt:lpstr>
      <vt:lpstr>READY TO GO!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Churn Classification Project</dc:title>
  <dc:creator>Kadir Yildirim</dc:creator>
  <cp:lastModifiedBy>Kadir Yildirim</cp:lastModifiedBy>
  <cp:revision>9</cp:revision>
  <dcterms:created xsi:type="dcterms:W3CDTF">2023-06-15T10:56:30Z</dcterms:created>
  <dcterms:modified xsi:type="dcterms:W3CDTF">2023-06-16T19:40:01Z</dcterms:modified>
</cp:coreProperties>
</file>