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-35250" y="2040725"/>
            <a:ext cx="92145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Movie Genre Classification from Subtitles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940575" y="315823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Enes Akdogan,  Omer Akgul, Ali Burak Erdogan, Mesut Gurlek, Mustafa Yildiz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 and Methodology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5100" y="1048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Movie dialog frequencies can have a pattern 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Knn with Dialog per Minute, Word per Minute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699" y="216925"/>
            <a:ext cx="2741775" cy="1876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699" y="2472574"/>
            <a:ext cx="2741769" cy="19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122200" y="209360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DD7E6B"/>
                </a:solidFill>
              </a:rPr>
              <a:t>Table: </a:t>
            </a:r>
            <a:r>
              <a:rPr i="1" lang="en" sz="1200">
                <a:solidFill>
                  <a:srgbClr val="DD7E6B"/>
                </a:solidFill>
              </a:rPr>
              <a:t>Word per minute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274625" y="431895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DD7E6B"/>
                </a:solidFill>
              </a:rPr>
              <a:t>Table</a:t>
            </a:r>
            <a:r>
              <a:rPr i="1" lang="en" sz="1200">
                <a:solidFill>
                  <a:srgbClr val="DD7E6B"/>
                </a:solidFill>
              </a:rPr>
              <a:t>: Dialog per minute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and Experience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45100" y="1048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Crime, Comedy, Romance scores are promising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Can be supporting model for some categories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99" y="1200625"/>
            <a:ext cx="4694200" cy="247815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608250" y="3678775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DD7E6B"/>
                </a:solidFill>
              </a:rPr>
              <a:t>Table</a:t>
            </a:r>
            <a:r>
              <a:rPr i="1" lang="en" sz="1200">
                <a:solidFill>
                  <a:srgbClr val="DD7E6B"/>
                </a:solidFill>
              </a:rPr>
              <a:t>: Score for dpm, wpm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Whole Subtitle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 &amp; Results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45100" y="1048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Multiclass SVM model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Single label &amp; Multi label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Word2vec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275" y="1127725"/>
            <a:ext cx="4694199" cy="263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748750" y="365795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DD7E6B"/>
                </a:solidFill>
              </a:rPr>
              <a:t>Table</a:t>
            </a:r>
            <a:r>
              <a:rPr i="1" lang="en" sz="1200">
                <a:solidFill>
                  <a:srgbClr val="DD7E6B"/>
                </a:solidFill>
              </a:rPr>
              <a:t>: </a:t>
            </a:r>
            <a:r>
              <a:rPr i="1" lang="en" sz="1200">
                <a:solidFill>
                  <a:srgbClr val="DD7E6B"/>
                </a:solidFill>
              </a:rPr>
              <a:t>Only full text classification with single-label statistics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49" y="3592099"/>
            <a:ext cx="3381427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90625" y="442340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DD7E6B"/>
                </a:solidFill>
              </a:rPr>
              <a:t>Table: Multi Label Results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Combination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-5803" l="-952" r="-1485" t="-3486"/>
          <a:stretch/>
        </p:blipFill>
        <p:spPr>
          <a:xfrm>
            <a:off x="4293900" y="1329900"/>
            <a:ext cx="4808274" cy="315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 and Methodology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45100" y="1048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3 different model and each have strength and weakness in different genres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Promising f1 scores for some categories in each model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Decided to use f1 scores to combine models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Combination Logic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00" y="954125"/>
            <a:ext cx="8845400" cy="35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600600" y="393025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rgbClr val="DD7E6B"/>
                </a:solidFill>
              </a:rPr>
              <a:t>Table: Overall accuracy of the combined models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DD7E6B"/>
              </a:solidFill>
            </a:endParaRPr>
          </a:p>
        </p:txBody>
      </p:sp>
      <p:pic>
        <p:nvPicPr>
          <p:cNvPr descr="overallaccuracy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25" y="943450"/>
            <a:ext cx="5543274" cy="29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Since we have tried different features, models and model combination we could not get perfects results.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b="1" lang="en" sz="1800"/>
              <a:t>Pure Full Text classification with SVM gave the best results for our project.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88888"/>
            </a:pPr>
            <a:r>
              <a:rPr b="1" lang="en" sz="1800"/>
              <a:t>Data Collection, Preprocess and training are time consuming processes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Learning with small dataset results might be deceitful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Larger Dataset, better and reliables results 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Results and Experience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265975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Multi label classification makes difficult to combine models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Intuitive features might give trivial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we learn movie genre from a subtitle content?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8 categories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best model was whole text svm model (~79%)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Combination of models system was adequate (~75%)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Tension modeling was not very successful.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Hearing impaired data and the whole text was useful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403000" y="19437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Thanks...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21350" y="243475"/>
            <a:ext cx="4618800" cy="112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311425" y="1310900"/>
            <a:ext cx="4935300" cy="27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DATASET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METHODS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HEARING IMPAIRED DESCRIPTIONS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DPM AND WPM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FULL TEXT OF SUBTITLES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MODEL COMBINATION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OVERALL RESULTS &amp; EXPERIENCE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CONCLUSION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17150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1000+ Subtitles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9000+ Subtitles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6000+ hearing impaired 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Opensubtitles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8 genres from IMDB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Action, Comedy, Crime, Horror, Musical, Romance, War, Western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75150"/>
            <a:ext cx="4045200" cy="136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Separation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048175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%80 Training Set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 </a:t>
            </a:r>
            <a:r>
              <a:rPr lang="en"/>
              <a:t>%20 Test Set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11615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Training Data: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%20 Validation 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%80 Training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Tune Parameters with several iteration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each iteration shuffle training data and divide again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939500" y="117150"/>
            <a:ext cx="4045200" cy="127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Cross-Validation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Hearing Impaired Descriptions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and </a:t>
            </a:r>
            <a:r>
              <a:rPr lang="en"/>
              <a:t>Methodology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75" y="1325875"/>
            <a:ext cx="2626525" cy="15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145100" y="1048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Distinguishing hearing impaired descriptions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Preprocessing to separate descriptions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NLTK: stopwords, stemming 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TF-IDF vectorizer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Multinomial Naive Bayes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000" y="2526150"/>
            <a:ext cx="2520908" cy="25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8925475" y="4956125"/>
            <a:ext cx="1278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6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and Experience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45100" y="1048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Distinguishing Feature for specific genres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Analysing f1 scores not average accuracy score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Horror, Musical, War, Western gives promising scores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/>
              <a:t>Leads to model combination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050" y="1479137"/>
            <a:ext cx="52959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Dialog per Minute &amp; Word Per Minute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