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1"/>
  </p:notesMasterIdLst>
  <p:sldIdLst>
    <p:sldId id="256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86" r:id="rId13"/>
    <p:sldId id="290" r:id="rId14"/>
    <p:sldId id="291" r:id="rId15"/>
    <p:sldId id="287" r:id="rId16"/>
    <p:sldId id="288" r:id="rId17"/>
    <p:sldId id="289" r:id="rId18"/>
    <p:sldId id="262" r:id="rId19"/>
    <p:sldId id="2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63"/>
            <p14:sldId id="264"/>
            <p14:sldId id="265"/>
            <p14:sldId id="266"/>
            <p14:sldId id="268"/>
            <p14:sldId id="286"/>
            <p14:sldId id="290"/>
            <p14:sldId id="291"/>
            <p14:sldId id="287"/>
            <p14:sldId id="288"/>
            <p14:sldId id="289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36" autoAdjust="0"/>
  </p:normalViewPr>
  <p:slideViewPr>
    <p:cSldViewPr>
      <p:cViewPr varScale="1">
        <p:scale>
          <a:sx n="74" d="100"/>
          <a:sy n="74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2^6</a:t>
            </a:r>
            <a:r>
              <a:rPr lang="en-US" altLang="zh-CN" baseline="0" dirty="0" smtClean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24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3.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院</a:t>
            </a:r>
            <a:endParaRPr lang="en-US" altLang="zh-CN" sz="30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2021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3000" b="1" dirty="0" smtClean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Example(1)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</a:t>
            </a:r>
            <a:r>
              <a:rPr lang="en-US" altLang="zh-CN" sz="1600" dirty="0" err="1">
                <a:latin typeface="+mn-lt"/>
              </a:rPr>
              <a:t>init</a:t>
            </a: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32'h11111111;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// read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32'd14: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 smtClean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</a:t>
            </a:r>
            <a:r>
              <a:rPr lang="en-US" altLang="zh-CN" sz="1600" dirty="0" err="1" smtClean="0">
                <a:latin typeface="+mn-lt"/>
              </a:rPr>
              <a:t>u_b_h_w</a:t>
            </a:r>
            <a:r>
              <a:rPr lang="en-US" altLang="zh-CN" sz="1600" dirty="0" smtClean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</a:t>
            </a:r>
            <a:r>
              <a:rPr lang="en-US" altLang="zh-CN" sz="1600" dirty="0" err="1" smtClean="0">
                <a:latin typeface="+mn-lt"/>
              </a:rPr>
              <a:t>addr</a:t>
            </a:r>
            <a:r>
              <a:rPr lang="en-US" altLang="zh-CN" sz="1600" dirty="0" smtClean="0">
                <a:latin typeface="+mn-lt"/>
              </a:rPr>
              <a:t> &lt;= 32'h00000020;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1600" dirty="0" smtClean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// read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32'd15: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</a:t>
            </a:r>
            <a:r>
              <a:rPr lang="en-US" altLang="zh-CN" sz="1600" dirty="0" err="1" smtClean="0">
                <a:latin typeface="+mn-lt"/>
              </a:rPr>
              <a:t>u_b_h_w</a:t>
            </a:r>
            <a:r>
              <a:rPr lang="en-US" altLang="zh-CN" sz="1600" dirty="0" smtClean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	</a:t>
            </a:r>
            <a:r>
              <a:rPr lang="en-US" altLang="zh-CN" sz="1600" dirty="0" err="1" smtClean="0">
                <a:latin typeface="+mn-lt"/>
              </a:rPr>
              <a:t>addr</a:t>
            </a:r>
            <a:r>
              <a:rPr lang="en-US" altLang="zh-CN" sz="1600" dirty="0" smtClean="0">
                <a:latin typeface="+mn-lt"/>
              </a:rPr>
              <a:t> &lt;= 32'h00000010;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Example(2)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miss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32'd16: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32'h22222222;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32'h000000024;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// write hit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32'd17: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32'h00000014;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32'd18: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store to line 1 of set 0 due to line 0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32'd19: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32'h33333333;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4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Example(3)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36" y="1287016"/>
            <a:ext cx="6048672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edit line 1 of set 0, set dirty &amp; recent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32'd20: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32'h44444444;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32'h00000204;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read line 0 of set 0, set recent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32'd21: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32'h00000004;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40016" y="1268760"/>
            <a:ext cx="5832648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read miss, tag mismatch. output tag (of line 1), valid and dirty ==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32'd22: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</a:t>
            </a:r>
            <a:r>
              <a:rPr lang="en-US" altLang="zh-CN" sz="1600" dirty="0" smtClean="0">
                <a:latin typeface="+mn-lt"/>
              </a:rPr>
              <a:t>// </a:t>
            </a:r>
            <a:r>
              <a:rPr lang="en-US" altLang="zh-CN" sz="1600" dirty="0">
                <a:latin typeface="+mn-lt"/>
              </a:rPr>
              <a:t>auto replace line 1 of set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32'd23: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load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store &lt;=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edit &lt;=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u_b_h_w</a:t>
            </a:r>
            <a:r>
              <a:rPr lang="en-US" altLang="zh-CN" sz="1600" dirty="0">
                <a:latin typeface="+mn-lt"/>
              </a:rPr>
              <a:t> &lt;= 3'b010;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din &lt;= 32'h55555555;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	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 &lt;= 32'h00000404;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lt"/>
              </a:rPr>
              <a:t>			end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1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335127"/>
            <a:ext cx="10488488" cy="52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</a:t>
            </a:r>
            <a:r>
              <a:rPr lang="en-US" altLang="zh-CN" sz="4400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Example(2)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340768"/>
            <a:ext cx="10801200" cy="53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170384"/>
            <a:ext cx="844562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5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790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</a:t>
            </a:r>
            <a:r>
              <a:rPr lang="en-US" altLang="zh-CN" sz="2800" dirty="0" smtClean="0">
                <a:latin typeface="+mn-lt"/>
                <a:ea typeface="宋体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9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3392" y="1219201"/>
            <a:ext cx="9587408" cy="493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 smtClean="0">
                <a:latin typeface="+mn-lt"/>
                <a:ea typeface="宋体" charset="-122"/>
              </a:rPr>
              <a:t>Checkpoints</a:t>
            </a:r>
          </a:p>
          <a:p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87320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440963"/>
            <a:ext cx="8784976" cy="48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Mode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2-way set associative</a:t>
            </a:r>
          </a:p>
          <a:p>
            <a:r>
              <a:rPr lang="en-US" altLang="zh-CN" dirty="0" smtClean="0">
                <a:latin typeface="+mn-lt"/>
              </a:rPr>
              <a:t>Write Back</a:t>
            </a:r>
          </a:p>
          <a:p>
            <a:r>
              <a:rPr lang="en-US" altLang="zh-CN" dirty="0" smtClean="0">
                <a:latin typeface="+mn-lt"/>
              </a:rPr>
              <a:t>Write Allocate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933056"/>
            <a:ext cx="4348187" cy="76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413693"/>
            <a:ext cx="5772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Bytes of word </a:t>
            </a:r>
            <a:r>
              <a:rPr lang="en-US" altLang="zh-CN" dirty="0">
                <a:latin typeface="+mn-lt"/>
              </a:rPr>
              <a:t>= 4, </a:t>
            </a:r>
            <a:r>
              <a:rPr lang="en-US" altLang="zh-CN" dirty="0" smtClean="0">
                <a:latin typeface="+mn-lt"/>
              </a:rPr>
              <a:t>WORD_BYTES_WIDTH = 2</a:t>
            </a:r>
          </a:p>
          <a:p>
            <a:r>
              <a:rPr lang="en-US" altLang="zh-CN" dirty="0" smtClean="0">
                <a:latin typeface="+mn-lt"/>
              </a:rPr>
              <a:t>Words of line </a:t>
            </a:r>
            <a:r>
              <a:rPr lang="en-US" altLang="zh-CN" dirty="0">
                <a:latin typeface="+mn-lt"/>
              </a:rPr>
              <a:t>= 4, </a:t>
            </a:r>
            <a:r>
              <a:rPr lang="en-US" altLang="zh-CN" dirty="0" smtClean="0">
                <a:latin typeface="+mn-lt"/>
              </a:rPr>
              <a:t>LINE_WORDS_WIDTH = 2</a:t>
            </a:r>
          </a:p>
          <a:p>
            <a:r>
              <a:rPr lang="en-US" altLang="zh-CN" dirty="0" smtClean="0">
                <a:latin typeface="+mn-lt"/>
              </a:rPr>
              <a:t>Tag bits = 23</a:t>
            </a:r>
          </a:p>
          <a:p>
            <a:r>
              <a:rPr lang="en-US" altLang="zh-CN" dirty="0" smtClean="0">
                <a:latin typeface="+mn-lt"/>
              </a:rPr>
              <a:t>Address bits = 32</a:t>
            </a:r>
          </a:p>
          <a:p>
            <a:r>
              <a:rPr lang="en-US" altLang="zh-CN" dirty="0" smtClean="0">
                <a:latin typeface="+mn-lt"/>
              </a:rPr>
              <a:t>Ways = 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</a:t>
            </a:r>
            <a:r>
              <a:rPr lang="en-US" altLang="zh-CN" dirty="0" smtClean="0">
                <a:latin typeface="+mn-lt"/>
              </a:rPr>
              <a:t>WORD_BYTES_WIDTH = ?</a:t>
            </a:r>
          </a:p>
          <a:p>
            <a:r>
              <a:rPr lang="en-US" altLang="zh-CN" dirty="0" smtClean="0">
                <a:latin typeface="+mn-lt"/>
              </a:rPr>
              <a:t>Line Number = ?</a:t>
            </a:r>
          </a:p>
        </p:txBody>
      </p:sp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inner_recent</a:t>
            </a:r>
            <a:r>
              <a:rPr lang="en-US" altLang="zh-CN" dirty="0">
                <a:latin typeface="+mn-lt"/>
              </a:rPr>
              <a:t> = 0;</a:t>
            </a:r>
            <a:endParaRPr lang="en-US" altLang="zh-CN" dirty="0" smtClean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 smtClean="0">
                <a:latin typeface="+mn-lt"/>
              </a:rPr>
              <a:t>reg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[LINE_NUM-1:0] </a:t>
            </a:r>
            <a:r>
              <a:rPr lang="en-US" altLang="zh-CN" dirty="0" err="1">
                <a:latin typeface="+mn-lt"/>
              </a:rPr>
              <a:t>inner_valid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 smtClean="0">
              <a:latin typeface="+mn-lt"/>
            </a:endParaRPr>
          </a:p>
          <a:p>
            <a:r>
              <a:rPr lang="en-US" altLang="zh-CN" dirty="0" err="1" smtClean="0">
                <a:latin typeface="+mn-lt"/>
              </a:rPr>
              <a:t>reg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[LINE_NUM-1:0] </a:t>
            </a:r>
            <a:r>
              <a:rPr lang="en-US" altLang="zh-CN" dirty="0" err="1">
                <a:latin typeface="+mn-lt"/>
              </a:rPr>
              <a:t>inner_dirty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 smtClean="0">
              <a:latin typeface="+mn-lt"/>
            </a:endParaRPr>
          </a:p>
          <a:p>
            <a:r>
              <a:rPr lang="en-US" altLang="zh-CN" dirty="0" err="1" smtClean="0">
                <a:latin typeface="+mn-lt"/>
              </a:rPr>
              <a:t>reg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[TAG_BITS-1:0] </a:t>
            </a:r>
            <a:r>
              <a:rPr lang="en-US" altLang="zh-CN" dirty="0" err="1">
                <a:latin typeface="+mn-lt"/>
              </a:rPr>
              <a:t>inner_tag</a:t>
            </a:r>
            <a:r>
              <a:rPr lang="en-US" altLang="zh-CN" dirty="0">
                <a:latin typeface="+mn-lt"/>
              </a:rPr>
              <a:t> [0:LINE_NUM-1];</a:t>
            </a:r>
          </a:p>
          <a:p>
            <a:endParaRPr lang="en-US" altLang="zh-CN" dirty="0" smtClean="0">
              <a:latin typeface="+mn-lt"/>
            </a:endParaRPr>
          </a:p>
          <a:p>
            <a:r>
              <a:rPr lang="en-US" altLang="zh-CN" dirty="0" err="1" smtClean="0">
                <a:latin typeface="+mn-lt"/>
              </a:rPr>
              <a:t>reg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[WORD_BITS-1:0]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 [0:LINE_NUM*LINE_WORDS-1];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9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28903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 smtClean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1424" y="1124744"/>
            <a:ext cx="10632504" cy="54908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</a:t>
            </a:r>
            <a:r>
              <a:rPr lang="en-US" altLang="zh-CN" sz="1800" b="0" dirty="0" smtClean="0">
                <a:latin typeface="+mn-lt"/>
                <a:cs typeface="Consolas" panose="020B0609020204030204" pitchFamily="49" charset="0"/>
              </a:rPr>
              <a:t>	input 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wire load,    //  read refreshes recent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</a:t>
            </a:r>
            <a:r>
              <a:rPr lang="en-US" altLang="zh-CN" sz="1800" b="0" dirty="0" smtClean="0">
                <a:latin typeface="+mn-lt"/>
                <a:cs typeface="Consolas" panose="020B0609020204030204" pitchFamily="49" charset="0"/>
              </a:rPr>
              <a:t>	input 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wire [2:0]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u_b_h_w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, // select signed or not &amp; data width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                             // please refer to definition of LB, LH, LW, LBU, LHU in RV32I Instruction Set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input wire [31:0] din,  // data write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hit = 0,  // hit or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[31:0]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= 0,  // data read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valid = 0,  // valid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dirty = 0,  // dirty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800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 [TAG_BITS-1:0] tag = 0  // tag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800" b="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244</Words>
  <Application>Microsoft Office PowerPoint</Application>
  <PresentationFormat>Widescreen</PresentationFormat>
  <Paragraphs>203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Consolas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Cache Line</vt:lpstr>
      <vt:lpstr>Cache Mode</vt:lpstr>
      <vt:lpstr>Address</vt:lpstr>
      <vt:lpstr>Cache Line Memory</vt:lpstr>
      <vt:lpstr>Input and output Signals of Cache Line</vt:lpstr>
      <vt:lpstr>Simulation Example(1)</vt:lpstr>
      <vt:lpstr>Simulation Example(2)</vt:lpstr>
      <vt:lpstr>Simulation Example(3)</vt:lpstr>
      <vt:lpstr>Simulation Example(1)</vt:lpstr>
      <vt:lpstr>Simulation Example(2)</vt:lpstr>
      <vt:lpstr>Simulation</vt:lpstr>
      <vt:lpstr>Checkpoints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Zonghui Wang</cp:lastModifiedBy>
  <cp:revision>187</cp:revision>
  <cp:lastPrinted>2015-06-09T09:46:28Z</cp:lastPrinted>
  <dcterms:created xsi:type="dcterms:W3CDTF">2011-08-03T07:44:17Z</dcterms:created>
  <dcterms:modified xsi:type="dcterms:W3CDTF">2021-09-05T12:45:09Z</dcterms:modified>
</cp:coreProperties>
</file>