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88" r:id="rId5"/>
    <p:sldId id="259" r:id="rId6"/>
    <p:sldId id="260" r:id="rId7"/>
    <p:sldId id="263" r:id="rId8"/>
    <p:sldId id="304" r:id="rId9"/>
    <p:sldId id="305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7" r:id="rId21"/>
    <p:sldId id="303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76" d="100"/>
          <a:sy n="76" d="100"/>
        </p:scale>
        <p:origin x="28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7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2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5.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multi-cycle operations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28800"/>
            <a:ext cx="116298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pipelined CPU 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of CPU Controller.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Pipelines resolving Data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Methods of resolving Control hazards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>
                <a:latin typeface="+mn-lt"/>
                <a:ea typeface="宋体" charset="-122"/>
              </a:rPr>
              <a:t>Addr</a:t>
            </a:r>
            <a:r>
              <a:rPr lang="en-US" altLang="zh-CN" sz="3600" dirty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9287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730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736</Words>
  <Application>Microsoft Office PowerPoint</Application>
  <PresentationFormat>宽屏</PresentationFormat>
  <Paragraphs>377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Pipelines resolving Data Hazards</vt:lpstr>
      <vt:lpstr>Methods of resolving Control hazards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天泽</cp:lastModifiedBy>
  <cp:revision>198</cp:revision>
  <cp:lastPrinted>2015-06-15T14:04:08Z</cp:lastPrinted>
  <dcterms:created xsi:type="dcterms:W3CDTF">2011-08-03T07:44:17Z</dcterms:created>
  <dcterms:modified xsi:type="dcterms:W3CDTF">2021-11-08T17:05:43Z</dcterms:modified>
</cp:coreProperties>
</file>