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3"/>
  </p:notesMasterIdLst>
  <p:sldIdLst>
    <p:sldId id="256" r:id="rId4"/>
    <p:sldId id="288" r:id="rId5"/>
    <p:sldId id="259" r:id="rId6"/>
    <p:sldId id="260" r:id="rId7"/>
    <p:sldId id="263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1" r:id="rId19"/>
    <p:sldId id="299" r:id="rId20"/>
    <p:sldId id="300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299"/>
            <p14:sldId id="30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5198" autoAdjust="0"/>
  </p:normalViewPr>
  <p:slideViewPr>
    <p:cSldViewPr>
      <p:cViewPr varScale="1">
        <p:scale>
          <a:sx n="76" d="100"/>
          <a:sy n="76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46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52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5.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5" y="1412777"/>
            <a:ext cx="118307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0532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8773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50177"/>
            <a:ext cx="11912655" cy="4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7073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6"/>
            <a:ext cx="11953328" cy="44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53328" cy="44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(8)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12777"/>
            <a:ext cx="119006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2151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44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Understand  </a:t>
            </a:r>
            <a:r>
              <a:rPr lang="en-US" altLang="zh-CN" sz="2800" dirty="0">
                <a:latin typeface="+mn-lt"/>
                <a:ea typeface="宋体" pitchFamily="2" charset="-122"/>
              </a:rPr>
              <a:t>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Dynamic Scheduling With a Scoreboard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 Dynamically Scheduled Pipelines using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Dynamically Scheduled Pipelines using </a:t>
            </a:r>
            <a:r>
              <a:rPr lang="en-US" altLang="zh-CN" sz="2800" dirty="0" err="1" smtClean="0">
                <a:latin typeface="+mn-lt"/>
                <a:ea typeface="宋体" pitchFamily="2" charset="-122"/>
              </a:rPr>
              <a:t>Scoreboarding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.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IF/IS/RO/FU/WB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 stages and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latin typeface="+mn-lt"/>
                <a:ea typeface="宋体" pitchFamily="2" charset="-122"/>
              </a:rPr>
              <a:t>Design </a:t>
            </a:r>
            <a:r>
              <a:rPr lang="en-US" altLang="zh-CN" sz="3200" dirty="0">
                <a:latin typeface="+mn-lt"/>
                <a:ea typeface="宋体" pitchFamily="2" charset="-122"/>
              </a:rPr>
              <a:t>of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a scoreboard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and </a:t>
            </a:r>
            <a:r>
              <a:rPr lang="en-US" altLang="zh-CN" sz="3200" dirty="0">
                <a:latin typeface="+mn-lt"/>
                <a:ea typeface="宋体" pitchFamily="2" charset="-122"/>
              </a:rPr>
              <a:t>integrate it to CPU.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2" y="188640"/>
            <a:ext cx="9673522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96993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42776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dirty="0" smtClean="0">
                          <a:effectLst/>
                        </a:rPr>
                        <a:t>Structural</a:t>
                      </a:r>
                      <a:r>
                        <a:rPr lang="en-US" altLang="zh-CN" sz="2200" u="none" strike="noStrike" baseline="0" dirty="0" smtClean="0">
                          <a:effectLst/>
                        </a:rPr>
                        <a:t> Hazard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x1, x2, x4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 x1, 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WAW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x1,x4,x2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x1,x10,-3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x4,x5,label0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x4,x4,label0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3946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1998760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376265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x0,x0,0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000040b7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lui  x1,4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00c000ef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jal  x1,12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 x0,x0,0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ffff0097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auipc x1,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0223c433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div x8,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025204b3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mul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x9,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022404b3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mul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x9, x8,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St. Ha./RAW/WAW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00400113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x2,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WAR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jalr x1,0(x0)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 x0,x0,0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等线" panose="02010600030101010101" pitchFamily="2" charset="-122"/>
                          <a:cs typeface="+mn-cs"/>
                        </a:rPr>
                        <a:t> x0,x0,0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3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8633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717</Words>
  <Application>Microsoft Office PowerPoint</Application>
  <PresentationFormat>Widescreen</PresentationFormat>
  <Paragraphs>376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Presentation</vt:lpstr>
      <vt:lpstr>Instr. Mem.(1)</vt:lpstr>
      <vt:lpstr>Instr. Mem.(2)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189</cp:revision>
  <cp:lastPrinted>2015-06-15T14:04:08Z</cp:lastPrinted>
  <dcterms:created xsi:type="dcterms:W3CDTF">2011-08-03T07:44:17Z</dcterms:created>
  <dcterms:modified xsi:type="dcterms:W3CDTF">2021-12-04T13:55:35Z</dcterms:modified>
</cp:coreProperties>
</file>