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3"/>
  </p:notesMasterIdLst>
  <p:handoutMasterIdLst>
    <p:handoutMasterId r:id="rId74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8" r:id="rId15"/>
    <p:sldId id="567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03" r:id="rId50"/>
    <p:sldId id="604" r:id="rId51"/>
    <p:sldId id="605" r:id="rId52"/>
    <p:sldId id="606" r:id="rId53"/>
    <p:sldId id="607" r:id="rId54"/>
    <p:sldId id="608" r:id="rId55"/>
    <p:sldId id="609" r:id="rId56"/>
    <p:sldId id="610" r:id="rId57"/>
    <p:sldId id="611" r:id="rId58"/>
    <p:sldId id="612" r:id="rId59"/>
    <p:sldId id="613" r:id="rId60"/>
    <p:sldId id="614" r:id="rId61"/>
    <p:sldId id="615" r:id="rId62"/>
    <p:sldId id="624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554" r:id="rId7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23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32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79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B13331-3016-4B7C-B132-70A6F70E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memory-memory vector processors</a:t>
            </a:r>
            <a:r>
              <a:rPr lang="en-US" altLang="zh-CN" dirty="0"/>
              <a:t>: all  vector operations are memory to memory</a:t>
            </a:r>
          </a:p>
          <a:p>
            <a:pPr lvl="1"/>
            <a:r>
              <a:rPr lang="en-US" altLang="zh-CN" dirty="0"/>
              <a:t>CDC Star-100 (‘73)  , TI ASC (’71)</a:t>
            </a:r>
          </a:p>
          <a:p>
            <a:r>
              <a:rPr lang="en-US" altLang="zh-CN" b="1" dirty="0"/>
              <a:t>vector-register processors</a:t>
            </a:r>
            <a:r>
              <a:rPr lang="en-US" altLang="zh-CN" dirty="0"/>
              <a:t>: all vector operations between vector registers (except load and store)</a:t>
            </a:r>
          </a:p>
          <a:p>
            <a:pPr lvl="1"/>
            <a:r>
              <a:rPr lang="en-US" altLang="zh-CN" dirty="0"/>
              <a:t>Vector equivalent of load-store architectures</a:t>
            </a:r>
          </a:p>
          <a:p>
            <a:pPr lvl="1"/>
            <a:r>
              <a:rPr lang="en-US" altLang="zh-CN" b="1" dirty="0"/>
              <a:t>Cray-1(1976) </a:t>
            </a:r>
            <a:r>
              <a:rPr lang="en-US" altLang="zh-CN" dirty="0"/>
              <a:t>was the 1st Vector-Register machine</a:t>
            </a:r>
          </a:p>
          <a:p>
            <a:pPr lvl="1"/>
            <a:r>
              <a:rPr lang="en-US" altLang="zh-CN" dirty="0"/>
              <a:t>Includes all vector machines since late 1980s: 	</a:t>
            </a:r>
            <a:br>
              <a:rPr lang="en-US" altLang="zh-CN" dirty="0"/>
            </a:br>
            <a:r>
              <a:rPr lang="en-US" altLang="zh-CN" dirty="0"/>
              <a:t>	Cray, Convex, Fujitsu, Hitachi, NEC</a:t>
            </a:r>
          </a:p>
          <a:p>
            <a:pPr lvl="1"/>
            <a:r>
              <a:rPr lang="en-US" altLang="zh-CN" dirty="0"/>
              <a:t>We assume vector-register for rest of lectures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E70C11-35B5-4453-B7C7-AD5BA8D5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Vector Architectures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4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3DBADE-9FC7-49DE-A16C-3B87443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Memory-Memory vs. Vector-Register Machines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BB4DD08-F8AC-44BD-83D9-9ADCB64B4E04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993431"/>
            <a:ext cx="3050911" cy="2087563"/>
            <a:chOff x="288" y="2064"/>
            <a:chExt cx="1774" cy="131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0731FAFC-9C6E-43C1-AD40-B8258784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16"/>
              <a:ext cx="1774" cy="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0" hangingPunct="0"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for (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=0; 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&lt;N; 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++)</a:t>
              </a:r>
            </a:p>
            <a:p>
              <a:pPr algn="l" eaLnBrk="0" hangingPunct="0"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{</a:t>
              </a:r>
            </a:p>
            <a:p>
              <a:pPr algn="l" eaLnBrk="0" hangingPunct="0"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C[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= A[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+ B[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];</a:t>
              </a:r>
            </a:p>
            <a:p>
              <a:pPr algn="l" eaLnBrk="0" hangingPunct="0"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D[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= A[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 - B[</a:t>
              </a:r>
              <a:r>
                <a:rPr lang="en-US" altLang="zh-CN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];</a:t>
              </a:r>
            </a:p>
            <a:p>
              <a:pPr algn="l" eaLnBrk="0" hangingPunct="0"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0B92661-51FF-419A-B0BF-4BD49CE30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" y="2064"/>
              <a:ext cx="1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Example Source Code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BDE0449-EF9F-4C81-8B4A-0DEC08DB35DA}"/>
              </a:ext>
            </a:extLst>
          </p:cNvPr>
          <p:cNvGrpSpPr>
            <a:grpSpLocks/>
          </p:cNvGrpSpPr>
          <p:nvPr/>
        </p:nvGrpSpPr>
        <p:grpSpPr bwMode="auto">
          <a:xfrm>
            <a:off x="3245631" y="1628800"/>
            <a:ext cx="5778500" cy="1371600"/>
            <a:chOff x="2256" y="1801"/>
            <a:chExt cx="3360" cy="864"/>
          </a:xfrm>
        </p:grpSpPr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18B5766F-3055-4527-96E1-A95FE0D95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801"/>
              <a:ext cx="2448" cy="727"/>
              <a:chOff x="3168" y="1801"/>
              <a:chExt cx="2448" cy="727"/>
            </a:xfrm>
          </p:grpSpPr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C1088ED-CCE5-4F67-9746-005CCAD64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089"/>
                <a:ext cx="1060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ADDV C, A, B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SUBV D, A, B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id="{09013E91-E967-41D4-B02A-86EC2D44A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0" y="1801"/>
                <a:ext cx="2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Vector Memory-Memory Code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BF565C9A-8C43-4B5A-92A8-117B758D6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042"/>
                <a:ext cx="2448" cy="485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DB1F22B1-93E3-424E-A4D3-5221F4FEF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233"/>
              <a:ext cx="912" cy="43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B5399551-A0E6-4A3A-BA26-40C484067D77}"/>
              </a:ext>
            </a:extLst>
          </p:cNvPr>
          <p:cNvGrpSpPr>
            <a:grpSpLocks/>
          </p:cNvGrpSpPr>
          <p:nvPr/>
        </p:nvGrpSpPr>
        <p:grpSpPr bwMode="auto">
          <a:xfrm>
            <a:off x="3245631" y="3000700"/>
            <a:ext cx="4626240" cy="2511425"/>
            <a:chOff x="2256" y="2665"/>
            <a:chExt cx="2690" cy="1582"/>
          </a:xfrm>
        </p:grpSpPr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C749CC22-F6AE-4945-82A1-F9D8ECBE2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688"/>
              <a:ext cx="1778" cy="1559"/>
              <a:chOff x="3168" y="2761"/>
              <a:chExt cx="1778" cy="1559"/>
            </a:xfrm>
          </p:grpSpPr>
          <p:sp>
            <p:nvSpPr>
              <p:cNvPr id="16" name="Text Box 16">
                <a:extLst>
                  <a:ext uri="{FF2B5EF4-FFF2-40B4-BE49-F238E27FC236}">
                    <a16:creationId xmlns:a16="http://schemas.microsoft.com/office/drawing/2014/main" id="{AD776500-FA55-486D-86E1-70694D39C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049"/>
                <a:ext cx="1298" cy="1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LV V1, A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LV V2, B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ADDV V3, V1, V2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SV V3, C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SUBV V4, V1, V2</a:t>
                </a: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宋体" panose="02010600030101010101" pitchFamily="2" charset="-122"/>
                  </a:rPr>
                  <a:t>SV V4, D</a:t>
                </a:r>
                <a:endPara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D841597C-EEBC-44BA-A610-22EF8C322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2761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Vector Register Code</a:t>
                </a:r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0EDC0307-5ECA-438B-BE57-AB4CD5A29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287"/>
                <a:ext cx="107" cy="485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0AE81A27-DBA7-4255-8700-43D5E04CC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5"/>
              <a:ext cx="912" cy="9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A25B12-9111-4173-8D5A-B9305F89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896544"/>
          </a:xfrm>
        </p:spPr>
        <p:txBody>
          <a:bodyPr/>
          <a:lstStyle/>
          <a:p>
            <a:r>
              <a:rPr lang="en-US" altLang="zh-CN" dirty="0"/>
              <a:t>Vector memory-memory architectures (VMMA) require greater main memory bandwidth, why?</a:t>
            </a:r>
          </a:p>
          <a:p>
            <a:pPr lvl="1"/>
            <a:r>
              <a:rPr lang="en-US" altLang="zh-CN" b="1" dirty="0"/>
              <a:t>All operands must be read in and out of memory</a:t>
            </a:r>
          </a:p>
          <a:p>
            <a:r>
              <a:rPr lang="en-US" altLang="zh-CN" dirty="0"/>
              <a:t>VMMAs make if difficult to overlap execution of multiple vector operations, why? </a:t>
            </a:r>
          </a:p>
          <a:p>
            <a:pPr lvl="1"/>
            <a:r>
              <a:rPr lang="en-US" altLang="zh-CN" b="1" dirty="0"/>
              <a:t>Must check dependencies on memory addresses</a:t>
            </a:r>
          </a:p>
          <a:p>
            <a:r>
              <a:rPr lang="en-US" altLang="zh-CN" dirty="0"/>
              <a:t>VMMAs incur greater startup latency</a:t>
            </a:r>
          </a:p>
          <a:p>
            <a:pPr lvl="1"/>
            <a:r>
              <a:rPr lang="en-US" altLang="zh-CN" dirty="0"/>
              <a:t>Scalar code was faster on CDC Star-100 for vectors &lt; 100 elements</a:t>
            </a:r>
          </a:p>
          <a:p>
            <a:pPr lvl="1"/>
            <a:r>
              <a:rPr lang="en-US" altLang="zh-CN" dirty="0"/>
              <a:t>For Cray-1, vector/scalar breakeven point was around 2 elements</a:t>
            </a:r>
          </a:p>
          <a:p>
            <a:r>
              <a:rPr lang="en-US" altLang="zh-CN" b="1" dirty="0"/>
              <a:t>We assume vector-register for rest of the lecture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21BCAE-554A-483E-A516-35C14ADC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Memory-Memory </a:t>
            </a:r>
            <a:r>
              <a:rPr lang="en-US" altLang="zh-CN" dirty="0" err="1"/>
              <a:t>Achitecture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21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D20B9C-6769-4687-844D-A5C6C40A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0768"/>
            <a:ext cx="7903789" cy="4419600"/>
          </a:xfrm>
        </p:spPr>
        <p:txBody>
          <a:bodyPr/>
          <a:lstStyle/>
          <a:p>
            <a:r>
              <a:rPr lang="en-US" altLang="zh-CN" dirty="0"/>
              <a:t>Exquisite electrical and mechanical design</a:t>
            </a:r>
          </a:p>
          <a:p>
            <a:r>
              <a:rPr lang="en-US" altLang="zh-CN" dirty="0"/>
              <a:t>Semiconductor memory</a:t>
            </a:r>
          </a:p>
          <a:p>
            <a:r>
              <a:rPr lang="en-US" altLang="zh-CN" b="1" dirty="0"/>
              <a:t>Vector register concept</a:t>
            </a:r>
          </a:p>
          <a:p>
            <a:pPr lvl="1"/>
            <a:r>
              <a:rPr lang="en-US" altLang="zh-CN" dirty="0"/>
              <a:t>vast simplification of instruction set</a:t>
            </a:r>
          </a:p>
          <a:p>
            <a:pPr lvl="1"/>
            <a:r>
              <a:rPr lang="en-US" altLang="zh-CN" dirty="0"/>
              <a:t>reduced </a:t>
            </a:r>
            <a:r>
              <a:rPr lang="en-US" altLang="zh-CN" dirty="0" err="1"/>
              <a:t>necc</a:t>
            </a:r>
            <a:r>
              <a:rPr lang="en-US" altLang="zh-CN" dirty="0"/>
              <a:t>. memory bandwidth</a:t>
            </a:r>
          </a:p>
          <a:p>
            <a:r>
              <a:rPr lang="en-US" altLang="zh-CN" dirty="0"/>
              <a:t>Tight integration of vector and scalar</a:t>
            </a:r>
          </a:p>
          <a:p>
            <a:r>
              <a:rPr lang="en-US" altLang="zh-CN" dirty="0"/>
              <a:t>Piggy-back off 7600 </a:t>
            </a:r>
            <a:r>
              <a:rPr lang="en-US" altLang="zh-CN" dirty="0" err="1"/>
              <a:t>stacklib</a:t>
            </a:r>
            <a:endParaRPr lang="en-US" altLang="zh-CN" dirty="0"/>
          </a:p>
          <a:p>
            <a:r>
              <a:rPr lang="en-US" altLang="zh-CN" b="1" dirty="0"/>
              <a:t>Later vectorizing compilers developed</a:t>
            </a:r>
          </a:p>
          <a:p>
            <a:r>
              <a:rPr lang="en-US" altLang="zh-CN" b="1" dirty="0"/>
              <a:t>Owned high-performance computing for a decade</a:t>
            </a:r>
          </a:p>
          <a:p>
            <a:pPr lvl="1"/>
            <a:r>
              <a:rPr lang="en-US" altLang="zh-CN" dirty="0"/>
              <a:t>what happened then?</a:t>
            </a:r>
          </a:p>
          <a:p>
            <a:pPr lvl="1"/>
            <a:r>
              <a:rPr lang="en-US" altLang="zh-CN" dirty="0"/>
              <a:t>VLIW competition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818FB3-96AB-4679-8745-06B0AB02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Cray-1 Breakthrough</a:t>
            </a:r>
            <a:endParaRPr lang="zh-CN" altLang="en-US" dirty="0"/>
          </a:p>
        </p:txBody>
      </p:sp>
      <p:pic>
        <p:nvPicPr>
          <p:cNvPr id="4" name="Picture 4" descr="cray1">
            <a:extLst>
              <a:ext uri="{FF2B5EF4-FFF2-40B4-BE49-F238E27FC236}">
                <a16:creationId xmlns:a16="http://schemas.microsoft.com/office/drawing/2014/main" id="{E2CD5276-4009-4470-985E-2000EF1A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44824"/>
            <a:ext cx="20002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36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CB6477-B2CF-43E5-ADCE-5301C2EC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Scalar Unit + Vector Extensions</a:t>
            </a:r>
          </a:p>
          <a:p>
            <a:r>
              <a:rPr lang="en-US" altLang="zh-CN" dirty="0"/>
              <a:t>Load/Store Architecture</a:t>
            </a:r>
          </a:p>
          <a:p>
            <a:r>
              <a:rPr lang="en-US" altLang="zh-CN" dirty="0"/>
              <a:t>Vector Registers</a:t>
            </a:r>
          </a:p>
          <a:p>
            <a:r>
              <a:rPr lang="en-US" altLang="zh-CN" dirty="0"/>
              <a:t>Simple 16-bit RR Vector Instructions(32-bit with </a:t>
            </a:r>
            <a:r>
              <a:rPr lang="en-US" altLang="zh-CN" dirty="0" err="1"/>
              <a:t>immed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Hardwired Control</a:t>
            </a:r>
          </a:p>
          <a:p>
            <a:r>
              <a:rPr lang="en-US" altLang="zh-CN" dirty="0"/>
              <a:t>Highly Pipelined Functional Units</a:t>
            </a:r>
          </a:p>
          <a:p>
            <a:r>
              <a:rPr lang="en-US" altLang="zh-CN" dirty="0"/>
              <a:t>Interleaved Memory System</a:t>
            </a:r>
          </a:p>
          <a:p>
            <a:r>
              <a:rPr lang="en-US" altLang="zh-CN" dirty="0"/>
              <a:t>No Data Caches</a:t>
            </a:r>
          </a:p>
          <a:p>
            <a:r>
              <a:rPr lang="en-US" altLang="zh-CN" dirty="0"/>
              <a:t>No Virtual Memory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D7C689-7188-4865-8F2A-DFBDDC8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Cray-1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08FD5-2957-448D-96A2-3282784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Cray-1 Block Diagram</a:t>
            </a:r>
            <a:endParaRPr lang="zh-CN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AFB9998-707A-496D-A3DD-C1BA54E3E2AA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882138"/>
            <a:ext cx="8242300" cy="5743575"/>
            <a:chOff x="520" y="520"/>
            <a:chExt cx="5192" cy="3618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C0C5F18F-D8CD-463F-8CF3-AEDF0AA45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568"/>
              <a:ext cx="1197" cy="3033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1FFF722-E1B3-4D1F-B4FA-F3830F8A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000"/>
              <a:ext cx="1248" cy="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Single Port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16 banks of 64-bit words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+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8-bit SECDED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80MW/sec data load/store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320MW/sec instruction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buffer refill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0452D79-EFB7-4450-B283-5D8AE91E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592"/>
              <a:ext cx="16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4 Instruction Buffers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6053F54C-DA75-4763-B109-A1236A055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0" y="3240"/>
              <a:ext cx="295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79B8F1E-88EA-429D-92FA-1C500DE83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3488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16249C65-F8BD-44CC-8BEC-AFFB7D255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440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DE5D6A71-D1D3-4D72-A8EF-879BF5355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3392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97DD393A-0B4A-499A-A801-21541C0AD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34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CF88ACD3-4261-497E-ABAA-80D077F1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208"/>
              <a:ext cx="607" cy="22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BE2EFAD-6DBA-4650-B412-7221E6A4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256"/>
              <a:ext cx="607" cy="22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5AEF2A6B-C2C5-4A3B-A9DB-4A394FD9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304"/>
              <a:ext cx="607" cy="22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A8D3B6F7-09AF-4D05-A2F9-2F9E4294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352"/>
              <a:ext cx="607" cy="22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9E50A0EB-E3E3-4233-B744-7F018EF4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3359"/>
              <a:ext cx="6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64-bitx16</a:t>
              </a: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E56BAE53-5537-47AF-8432-1126251A4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3536"/>
              <a:ext cx="2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A934824-56DE-4A02-AC15-AD99FC21B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3440"/>
              <a:ext cx="3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CCD14C3F-9A9B-469C-B506-F982C4226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3344"/>
              <a:ext cx="5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B6C1A02D-2611-4A00-870A-844E1CB4B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3248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EE8A63D7-14F1-43B7-9856-69A66C4A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352"/>
              <a:ext cx="572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BDAF998D-76E4-4131-A55B-B1635B3F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319"/>
              <a:ext cx="3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NIP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0C6F8DFD-D16C-4F70-9C88-AA9162EF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592"/>
              <a:ext cx="555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641A92E-3E90-495C-BA0F-FB9086BAB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59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LIP</a:t>
              </a:r>
            </a:p>
          </p:txBody>
        </p:sp>
        <p:grpSp>
          <p:nvGrpSpPr>
            <p:cNvPr id="26" name="Group 28">
              <a:extLst>
                <a:ext uri="{FF2B5EF4-FFF2-40B4-BE49-F238E27FC236}">
                  <a16:creationId xmlns:a16="http://schemas.microsoft.com/office/drawing/2014/main" id="{E4BC2054-88DB-4F1F-8DDE-0AA39E8D2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319"/>
              <a:ext cx="555" cy="192"/>
              <a:chOff x="4368" y="3327"/>
              <a:chExt cx="512" cy="192"/>
            </a:xfrm>
          </p:grpSpPr>
          <p:sp>
            <p:nvSpPr>
              <p:cNvPr id="158" name="Rectangle 29">
                <a:extLst>
                  <a:ext uri="{FF2B5EF4-FFF2-40B4-BE49-F238E27FC236}">
                    <a16:creationId xmlns:a16="http://schemas.microsoft.com/office/drawing/2014/main" id="{50E04158-0E13-4808-81B4-5F27B514E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512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30">
                <a:extLst>
                  <a:ext uri="{FF2B5EF4-FFF2-40B4-BE49-F238E27FC236}">
                    <a16:creationId xmlns:a16="http://schemas.microsoft.com/office/drawing/2014/main" id="{EA1DD239-0676-4F92-9C37-D5312F28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3327"/>
                <a:ext cx="2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CIP</a:t>
                </a:r>
              </a:p>
            </p:txBody>
          </p:sp>
        </p:grp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0414721-AD74-416A-84AC-6D3E4FCC0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2" y="3336"/>
              <a:ext cx="139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A1E3DE44-3988-4C79-8588-C70AF4ECF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00"/>
              <a:ext cx="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4DF57210-0593-49FB-942D-1F122CDCB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3488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E253E75D-1E29-4731-AAA1-9ABC6F430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3440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3F33331B-615A-4207-9E1A-176DD1D0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8" y="3400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A3BD1822-9CAF-4DD0-9872-96C6D18E6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344"/>
              <a:ext cx="1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D642453-BD2E-4A69-B0E5-8E614185B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3400"/>
              <a:ext cx="253" cy="233"/>
            </a:xfrm>
            <a:custGeom>
              <a:avLst/>
              <a:gdLst>
                <a:gd name="T0" fmla="*/ 0 w 241"/>
                <a:gd name="T1" fmla="*/ 0 h 241"/>
                <a:gd name="T2" fmla="*/ 0 w 241"/>
                <a:gd name="T3" fmla="*/ 224 h 241"/>
                <a:gd name="T4" fmla="*/ 265 w 241"/>
                <a:gd name="T5" fmla="*/ 224 h 241"/>
                <a:gd name="T6" fmla="*/ 0 60000 65536"/>
                <a:gd name="T7" fmla="*/ 0 60000 65536"/>
                <a:gd name="T8" fmla="*/ 0 60000 65536"/>
                <a:gd name="T9" fmla="*/ 0 w 241"/>
                <a:gd name="T10" fmla="*/ 0 h 241"/>
                <a:gd name="T11" fmla="*/ 241 w 241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241">
                  <a:moveTo>
                    <a:pt x="0" y="0"/>
                  </a:moveTo>
                  <a:lnTo>
                    <a:pt x="0" y="240"/>
                  </a:lnTo>
                  <a:lnTo>
                    <a:pt x="240" y="2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B11E2394-F156-4FEA-8774-83E1B557E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" y="3400"/>
              <a:ext cx="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36FBDAD4-D9E5-4972-861D-E74C44D8B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1817"/>
              <a:ext cx="554" cy="36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BC9EC4AD-983D-40B4-ADFB-1CB11A283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2001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5F7E0FE0-C511-4FFF-8EDB-A1D7AC349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1912"/>
              <a:ext cx="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DA613211-70A3-42F5-B56D-029130BE4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6" y="2097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181D7C5A-892D-49A5-88EA-C3B26AA7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816"/>
              <a:ext cx="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320865CB-276F-45CD-A2B1-C542BFB68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1713"/>
              <a:ext cx="1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EF3A37BD-3876-4F87-84FD-3E7BCD5B9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1528"/>
              <a:ext cx="8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 (A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) + j k m )</a:t>
              </a:r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9752BED4-99DB-414F-B2ED-B91ED9F7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787"/>
              <a:ext cx="60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64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T Regs</a:t>
              </a: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26703BA3-90F9-4E34-8819-0C44EDF87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2729"/>
              <a:ext cx="554" cy="36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C69F8231-9233-4D94-B3A0-7D63C54F8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2913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99F02320-8D8F-40A5-9346-787FEF96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2817"/>
              <a:ext cx="5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B4E792C7-00A2-43A3-B90A-A9FE43A1C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6" y="3009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47" name="Rectangle 51">
              <a:extLst>
                <a:ext uri="{FF2B5EF4-FFF2-40B4-BE49-F238E27FC236}">
                  <a16:creationId xmlns:a16="http://schemas.microsoft.com/office/drawing/2014/main" id="{2D5D1A16-FEBF-4AC1-AE69-A77BE291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728"/>
              <a:ext cx="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4E54C35A-1E65-4EBF-AA56-C4D82708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2625"/>
              <a:ext cx="1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0D6D3DD1-D782-40C3-958A-D9FFE04F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440"/>
              <a:ext cx="8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 (A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) + j k m )</a:t>
              </a: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07540B24-D5B7-4AFB-9DF9-1AE28F6F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707"/>
              <a:ext cx="61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64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B Regs</a:t>
              </a:r>
            </a:p>
          </p:txBody>
        </p:sp>
        <p:grpSp>
          <p:nvGrpSpPr>
            <p:cNvPr id="51" name="Group 55">
              <a:extLst>
                <a:ext uri="{FF2B5EF4-FFF2-40B4-BE49-F238E27FC236}">
                  <a16:creationId xmlns:a16="http://schemas.microsoft.com/office/drawing/2014/main" id="{D4693951-9A3D-4437-A0AB-0A217460F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1" y="1461"/>
              <a:ext cx="616" cy="825"/>
              <a:chOff x="3236" y="988"/>
              <a:chExt cx="568" cy="825"/>
            </a:xfrm>
          </p:grpSpPr>
          <p:sp>
            <p:nvSpPr>
              <p:cNvPr id="142" name="Rectangle 56">
                <a:extLst>
                  <a:ext uri="{FF2B5EF4-FFF2-40B4-BE49-F238E27FC236}">
                    <a16:creationId xmlns:a16="http://schemas.microsoft.com/office/drawing/2014/main" id="{94D1182A-7419-4EA4-AEF8-7763AD47F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1008"/>
                <a:ext cx="560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Line 57">
                <a:extLst>
                  <a:ext uri="{FF2B5EF4-FFF2-40B4-BE49-F238E27FC236}">
                    <a16:creationId xmlns:a16="http://schemas.microsoft.com/office/drawing/2014/main" id="{7A558216-E411-4116-862F-086F5B3FA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09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4" name="Line 58">
                <a:extLst>
                  <a:ext uri="{FF2B5EF4-FFF2-40B4-BE49-F238E27FC236}">
                    <a16:creationId xmlns:a16="http://schemas.microsoft.com/office/drawing/2014/main" id="{62025ADB-3852-4814-9A7F-6A0987093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19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5" name="Line 59">
                <a:extLst>
                  <a:ext uri="{FF2B5EF4-FFF2-40B4-BE49-F238E27FC236}">
                    <a16:creationId xmlns:a16="http://schemas.microsoft.com/office/drawing/2014/main" id="{BC0F0EC5-DD67-44D0-A43C-4D2696E95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28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6" name="Line 60">
                <a:extLst>
                  <a:ext uri="{FF2B5EF4-FFF2-40B4-BE49-F238E27FC236}">
                    <a16:creationId xmlns:a16="http://schemas.microsoft.com/office/drawing/2014/main" id="{B562D920-A1A1-427C-A566-D6C76FCC5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38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7" name="Line 61">
                <a:extLst>
                  <a:ext uri="{FF2B5EF4-FFF2-40B4-BE49-F238E27FC236}">
                    <a16:creationId xmlns:a16="http://schemas.microsoft.com/office/drawing/2014/main" id="{4D05583F-8212-4924-B8B5-4BB7B4FB3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480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8" name="Line 62">
                <a:extLst>
                  <a:ext uri="{FF2B5EF4-FFF2-40B4-BE49-F238E27FC236}">
                    <a16:creationId xmlns:a16="http://schemas.microsoft.com/office/drawing/2014/main" id="{95CA3BA3-25A9-4E7D-B6C4-59F1D3C66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7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49" name="Line 63">
                <a:extLst>
                  <a:ext uri="{FF2B5EF4-FFF2-40B4-BE49-F238E27FC236}">
                    <a16:creationId xmlns:a16="http://schemas.microsoft.com/office/drawing/2014/main" id="{4B39D06C-FF02-441B-AA91-4DD860ED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67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50" name="Rectangle 64">
                <a:extLst>
                  <a:ext uri="{FF2B5EF4-FFF2-40B4-BE49-F238E27FC236}">
                    <a16:creationId xmlns:a16="http://schemas.microsoft.com/office/drawing/2014/main" id="{A1DA6DD9-7570-484C-A9F4-A8AACC3F8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988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S0</a:t>
                </a:r>
              </a:p>
            </p:txBody>
          </p:sp>
          <p:sp>
            <p:nvSpPr>
              <p:cNvPr id="151" name="Rectangle 65">
                <a:extLst>
                  <a:ext uri="{FF2B5EF4-FFF2-40B4-BE49-F238E27FC236}">
                    <a16:creationId xmlns:a16="http://schemas.microsoft.com/office/drawing/2014/main" id="{150BEEC3-DE3C-4A46-A7F1-EA9CF7AB6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084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S1</a:t>
                </a:r>
              </a:p>
            </p:txBody>
          </p:sp>
          <p:sp>
            <p:nvSpPr>
              <p:cNvPr id="152" name="Rectangle 66">
                <a:extLst>
                  <a:ext uri="{FF2B5EF4-FFF2-40B4-BE49-F238E27FC236}">
                    <a16:creationId xmlns:a16="http://schemas.microsoft.com/office/drawing/2014/main" id="{99485B10-E9FE-4AC5-A626-CF3595D69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180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S2</a:t>
                </a:r>
              </a:p>
            </p:txBody>
          </p:sp>
          <p:sp>
            <p:nvSpPr>
              <p:cNvPr id="153" name="Rectangle 67">
                <a:extLst>
                  <a:ext uri="{FF2B5EF4-FFF2-40B4-BE49-F238E27FC236}">
                    <a16:creationId xmlns:a16="http://schemas.microsoft.com/office/drawing/2014/main" id="{4E723ADA-13DA-494E-AC57-72AAB4B41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276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154" name="Rectangle 68">
                <a:extLst>
                  <a:ext uri="{FF2B5EF4-FFF2-40B4-BE49-F238E27FC236}">
                    <a16:creationId xmlns:a16="http://schemas.microsoft.com/office/drawing/2014/main" id="{9FEE44D6-7473-4564-96B7-38A513D6C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372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S4</a:t>
                </a:r>
              </a:p>
            </p:txBody>
          </p:sp>
          <p:sp>
            <p:nvSpPr>
              <p:cNvPr id="155" name="Rectangle 69">
                <a:extLst>
                  <a:ext uri="{FF2B5EF4-FFF2-40B4-BE49-F238E27FC236}">
                    <a16:creationId xmlns:a16="http://schemas.microsoft.com/office/drawing/2014/main" id="{74306FCA-3DD4-4D28-BF9B-45D0720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468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S5</a:t>
                </a:r>
              </a:p>
            </p:txBody>
          </p:sp>
          <p:sp>
            <p:nvSpPr>
              <p:cNvPr id="156" name="Rectangle 70">
                <a:extLst>
                  <a:ext uri="{FF2B5EF4-FFF2-40B4-BE49-F238E27FC236}">
                    <a16:creationId xmlns:a16="http://schemas.microsoft.com/office/drawing/2014/main" id="{FB012A3F-4D82-436E-AA06-B011A0224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564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S6</a:t>
                </a:r>
              </a:p>
            </p:txBody>
          </p:sp>
          <p:sp>
            <p:nvSpPr>
              <p:cNvPr id="157" name="Rectangle 71">
                <a:extLst>
                  <a:ext uri="{FF2B5EF4-FFF2-40B4-BE49-F238E27FC236}">
                    <a16:creationId xmlns:a16="http://schemas.microsoft.com/office/drawing/2014/main" id="{50AB78E5-A22D-4B51-8111-81A7DC1A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660"/>
                <a:ext cx="19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S7</a:t>
                </a:r>
              </a:p>
            </p:txBody>
          </p:sp>
        </p:grpSp>
        <p:grpSp>
          <p:nvGrpSpPr>
            <p:cNvPr id="52" name="Group 72">
              <a:extLst>
                <a:ext uri="{FF2B5EF4-FFF2-40B4-BE49-F238E27FC236}">
                  <a16:creationId xmlns:a16="http://schemas.microsoft.com/office/drawing/2014/main" id="{B117A62A-287F-4A5C-91D2-88A39D8F7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1" y="2373"/>
              <a:ext cx="616" cy="825"/>
              <a:chOff x="3236" y="1900"/>
              <a:chExt cx="568" cy="825"/>
            </a:xfrm>
          </p:grpSpPr>
          <p:sp>
            <p:nvSpPr>
              <p:cNvPr id="126" name="Rectangle 73">
                <a:extLst>
                  <a:ext uri="{FF2B5EF4-FFF2-40B4-BE49-F238E27FC236}">
                    <a16:creationId xmlns:a16="http://schemas.microsoft.com/office/drawing/2014/main" id="{4320FC8B-90AA-459E-9B6F-E340FCE63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560" cy="7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DF8D6B9D-C24A-4342-9C1D-ED433306A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00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28" name="Line 75">
                <a:extLst>
                  <a:ext uri="{FF2B5EF4-FFF2-40B4-BE49-F238E27FC236}">
                    <a16:creationId xmlns:a16="http://schemas.microsoft.com/office/drawing/2014/main" id="{6111EB96-3910-4369-A688-983B25726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10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29" name="Line 76">
                <a:extLst>
                  <a:ext uri="{FF2B5EF4-FFF2-40B4-BE49-F238E27FC236}">
                    <a16:creationId xmlns:a16="http://schemas.microsoft.com/office/drawing/2014/main" id="{E8860CA8-2246-458C-9AFA-107A4980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200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30" name="Line 77">
                <a:extLst>
                  <a:ext uri="{FF2B5EF4-FFF2-40B4-BE49-F238E27FC236}">
                    <a16:creationId xmlns:a16="http://schemas.microsoft.com/office/drawing/2014/main" id="{EBD818C6-B040-4228-96C5-F9895A51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296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31" name="Line 78">
                <a:extLst>
                  <a:ext uri="{FF2B5EF4-FFF2-40B4-BE49-F238E27FC236}">
                    <a16:creationId xmlns:a16="http://schemas.microsoft.com/office/drawing/2014/main" id="{CB1C5C6E-C48D-48AB-9C0D-62B68B845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39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32" name="Line 79">
                <a:extLst>
                  <a:ext uri="{FF2B5EF4-FFF2-40B4-BE49-F238E27FC236}">
                    <a16:creationId xmlns:a16="http://schemas.microsoft.com/office/drawing/2014/main" id="{B68F9272-2F20-4FFA-B2BE-CDE0FD952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488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33" name="Line 80">
                <a:extLst>
                  <a:ext uri="{FF2B5EF4-FFF2-40B4-BE49-F238E27FC236}">
                    <a16:creationId xmlns:a16="http://schemas.microsoft.com/office/drawing/2014/main" id="{6D49C29A-B09F-44B2-B446-C6FF821A9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584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34" name="Rectangle 81">
                <a:extLst>
                  <a:ext uri="{FF2B5EF4-FFF2-40B4-BE49-F238E27FC236}">
                    <a16:creationId xmlns:a16="http://schemas.microsoft.com/office/drawing/2014/main" id="{E791CADD-9BA5-4D5F-BE47-237CD1C78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900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A0</a:t>
                </a:r>
              </a:p>
            </p:txBody>
          </p:sp>
          <p:sp>
            <p:nvSpPr>
              <p:cNvPr id="135" name="Rectangle 82">
                <a:extLst>
                  <a:ext uri="{FF2B5EF4-FFF2-40B4-BE49-F238E27FC236}">
                    <a16:creationId xmlns:a16="http://schemas.microsoft.com/office/drawing/2014/main" id="{37282B6C-8F36-4F48-975E-273577309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996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A1</a:t>
                </a:r>
              </a:p>
            </p:txBody>
          </p:sp>
          <p:sp>
            <p:nvSpPr>
              <p:cNvPr id="136" name="Rectangle 83">
                <a:extLst>
                  <a:ext uri="{FF2B5EF4-FFF2-40B4-BE49-F238E27FC236}">
                    <a16:creationId xmlns:a16="http://schemas.microsoft.com/office/drawing/2014/main" id="{22C325A5-EEB3-4C5D-A93D-FF94F449E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092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A2</a:t>
                </a:r>
              </a:p>
            </p:txBody>
          </p:sp>
          <p:sp>
            <p:nvSpPr>
              <p:cNvPr id="137" name="Rectangle 84">
                <a:extLst>
                  <a:ext uri="{FF2B5EF4-FFF2-40B4-BE49-F238E27FC236}">
                    <a16:creationId xmlns:a16="http://schemas.microsoft.com/office/drawing/2014/main" id="{2AC7C210-D230-414C-B4B1-1E96F0FD7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188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A3</a:t>
                </a:r>
              </a:p>
            </p:txBody>
          </p:sp>
          <p:sp>
            <p:nvSpPr>
              <p:cNvPr id="138" name="Rectangle 85">
                <a:extLst>
                  <a:ext uri="{FF2B5EF4-FFF2-40B4-BE49-F238E27FC236}">
                    <a16:creationId xmlns:a16="http://schemas.microsoft.com/office/drawing/2014/main" id="{0436AD5D-B502-42CA-9C33-FC6710C7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284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A4</a:t>
                </a:r>
              </a:p>
            </p:txBody>
          </p:sp>
          <p:sp>
            <p:nvSpPr>
              <p:cNvPr id="139" name="Rectangle 86">
                <a:extLst>
                  <a:ext uri="{FF2B5EF4-FFF2-40B4-BE49-F238E27FC236}">
                    <a16:creationId xmlns:a16="http://schemas.microsoft.com/office/drawing/2014/main" id="{86E438C5-D28D-4241-ADE8-0E865CFA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380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A5</a:t>
                </a:r>
              </a:p>
            </p:txBody>
          </p:sp>
          <p:sp>
            <p:nvSpPr>
              <p:cNvPr id="140" name="Rectangle 87">
                <a:extLst>
                  <a:ext uri="{FF2B5EF4-FFF2-40B4-BE49-F238E27FC236}">
                    <a16:creationId xmlns:a16="http://schemas.microsoft.com/office/drawing/2014/main" id="{E1D5693C-62F3-4BE0-9296-2504A0B9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476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A6</a:t>
                </a:r>
              </a:p>
            </p:txBody>
          </p:sp>
          <p:sp>
            <p:nvSpPr>
              <p:cNvPr id="141" name="Rectangle 88">
                <a:extLst>
                  <a:ext uri="{FF2B5EF4-FFF2-40B4-BE49-F238E27FC236}">
                    <a16:creationId xmlns:a16="http://schemas.microsoft.com/office/drawing/2014/main" id="{2650E9F8-F35D-4072-BA2C-5714C14FE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2572"/>
                <a:ext cx="20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A7</a:t>
                </a:r>
              </a:p>
            </p:txBody>
          </p:sp>
        </p:grpSp>
        <p:sp>
          <p:nvSpPr>
            <p:cNvPr id="53" name="Rectangle 89">
              <a:extLst>
                <a:ext uri="{FF2B5EF4-FFF2-40B4-BE49-F238E27FC236}">
                  <a16:creationId xmlns:a16="http://schemas.microsoft.com/office/drawing/2014/main" id="{EB8D7A8A-8110-41D2-9F9B-E6A16460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1720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4" name="Rectangle 90">
              <a:extLst>
                <a:ext uri="{FF2B5EF4-FFF2-40B4-BE49-F238E27FC236}">
                  <a16:creationId xmlns:a16="http://schemas.microsoft.com/office/drawing/2014/main" id="{E2E896D7-4AD6-4E4A-8CCD-7E7BF6ED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1912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jk</a:t>
              </a:r>
            </a:p>
          </p:txBody>
        </p:sp>
        <p:sp>
          <p:nvSpPr>
            <p:cNvPr id="55" name="Rectangle 91">
              <a:extLst>
                <a:ext uri="{FF2B5EF4-FFF2-40B4-BE49-F238E27FC236}">
                  <a16:creationId xmlns:a16="http://schemas.microsoft.com/office/drawing/2014/main" id="{7325575E-E9D5-4A5C-826D-A02A434B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632"/>
              <a:ext cx="2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9EC3BB04-3096-4C71-8E4F-79BA22BE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824"/>
              <a:ext cx="2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jk</a:t>
              </a:r>
            </a:p>
          </p:txBody>
        </p:sp>
        <p:sp>
          <p:nvSpPr>
            <p:cNvPr id="57" name="Rectangle 93">
              <a:extLst>
                <a:ext uri="{FF2B5EF4-FFF2-40B4-BE49-F238E27FC236}">
                  <a16:creationId xmlns:a16="http://schemas.microsoft.com/office/drawing/2014/main" id="{DFC0B0DC-3E75-4670-8638-3EF17EAB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241"/>
              <a:ext cx="658" cy="5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Rectangle 94">
              <a:extLst>
                <a:ext uri="{FF2B5EF4-FFF2-40B4-BE49-F238E27FC236}">
                  <a16:creationId xmlns:a16="http://schemas.microsoft.com/office/drawing/2014/main" id="{AFD51F0B-3D0C-4641-8237-E5BDCC81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240"/>
              <a:ext cx="5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FP Add</a:t>
              </a:r>
            </a:p>
          </p:txBody>
        </p:sp>
        <p:sp>
          <p:nvSpPr>
            <p:cNvPr id="59" name="Rectangle 95">
              <a:extLst>
                <a:ext uri="{FF2B5EF4-FFF2-40B4-BE49-F238E27FC236}">
                  <a16:creationId xmlns:a16="http://schemas.microsoft.com/office/drawing/2014/main" id="{E7DB88C8-FC83-4499-AD93-0D484951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432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FP Mul</a:t>
              </a:r>
            </a:p>
          </p:txBody>
        </p:sp>
        <p:sp>
          <p:nvSpPr>
            <p:cNvPr id="60" name="Rectangle 96">
              <a:extLst>
                <a:ext uri="{FF2B5EF4-FFF2-40B4-BE49-F238E27FC236}">
                  <a16:creationId xmlns:a16="http://schemas.microsoft.com/office/drawing/2014/main" id="{53F5C320-9C20-4995-A7FD-0F6D02A4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624"/>
              <a:ext cx="5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FP Recip</a:t>
              </a:r>
            </a:p>
          </p:txBody>
        </p:sp>
        <p:sp>
          <p:nvSpPr>
            <p:cNvPr id="61" name="Line 97">
              <a:extLst>
                <a:ext uri="{FF2B5EF4-FFF2-40B4-BE49-F238E27FC236}">
                  <a16:creationId xmlns:a16="http://schemas.microsoft.com/office/drawing/2014/main" id="{1B38A56D-E84B-4966-959D-F277FA622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1425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2" name="Line 98">
              <a:extLst>
                <a:ext uri="{FF2B5EF4-FFF2-40B4-BE49-F238E27FC236}">
                  <a16:creationId xmlns:a16="http://schemas.microsoft.com/office/drawing/2014/main" id="{D6D5E7A5-33F7-4557-AA2E-9958AF0D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1617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grpSp>
          <p:nvGrpSpPr>
            <p:cNvPr id="63" name="Group 99">
              <a:extLst>
                <a:ext uri="{FF2B5EF4-FFF2-40B4-BE49-F238E27FC236}">
                  <a16:creationId xmlns:a16="http://schemas.microsoft.com/office/drawing/2014/main" id="{1365714A-CF76-4B6E-8506-9A2A33306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4" y="1864"/>
              <a:ext cx="658" cy="768"/>
              <a:chOff x="4624" y="1872"/>
              <a:chExt cx="608" cy="768"/>
            </a:xfrm>
          </p:grpSpPr>
          <p:sp>
            <p:nvSpPr>
              <p:cNvPr id="118" name="Rectangle 100">
                <a:extLst>
                  <a:ext uri="{FF2B5EF4-FFF2-40B4-BE49-F238E27FC236}">
                    <a16:creationId xmlns:a16="http://schemas.microsoft.com/office/drawing/2014/main" id="{AA554DC1-14A6-47ED-88DE-76AD61B54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873"/>
                <a:ext cx="608" cy="7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101">
                <a:extLst>
                  <a:ext uri="{FF2B5EF4-FFF2-40B4-BE49-F238E27FC236}">
                    <a16:creationId xmlns:a16="http://schemas.microsoft.com/office/drawing/2014/main" id="{DD4CE639-8B2D-4EAE-86C1-5D6C6EE8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1872"/>
                <a:ext cx="4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Int Add</a:t>
                </a:r>
              </a:p>
            </p:txBody>
          </p:sp>
          <p:sp>
            <p:nvSpPr>
              <p:cNvPr id="120" name="Rectangle 102">
                <a:extLst>
                  <a:ext uri="{FF2B5EF4-FFF2-40B4-BE49-F238E27FC236}">
                    <a16:creationId xmlns:a16="http://schemas.microsoft.com/office/drawing/2014/main" id="{D46730FC-3EF4-444E-BDFC-11882D548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2064"/>
                <a:ext cx="53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Int Logic</a:t>
                </a:r>
              </a:p>
            </p:txBody>
          </p:sp>
          <p:sp>
            <p:nvSpPr>
              <p:cNvPr id="121" name="Rectangle 103">
                <a:extLst>
                  <a:ext uri="{FF2B5EF4-FFF2-40B4-BE49-F238E27FC236}">
                    <a16:creationId xmlns:a16="http://schemas.microsoft.com/office/drawing/2014/main" id="{26C70444-8FD3-499B-9300-AD3D9D38B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2256"/>
                <a:ext cx="4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Int Shift</a:t>
                </a:r>
              </a:p>
            </p:txBody>
          </p:sp>
          <p:sp>
            <p:nvSpPr>
              <p:cNvPr id="122" name="Line 104">
                <a:extLst>
                  <a:ext uri="{FF2B5EF4-FFF2-40B4-BE49-F238E27FC236}">
                    <a16:creationId xmlns:a16="http://schemas.microsoft.com/office/drawing/2014/main" id="{1072B164-613D-4E22-815B-CBE5F9699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2057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23" name="Line 105">
                <a:extLst>
                  <a:ext uri="{FF2B5EF4-FFF2-40B4-BE49-F238E27FC236}">
                    <a16:creationId xmlns:a16="http://schemas.microsoft.com/office/drawing/2014/main" id="{E2D5656A-A977-41A4-A239-98F4FF791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2249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24" name="Rectangle 106">
                <a:extLst>
                  <a:ext uri="{FF2B5EF4-FFF2-40B4-BE49-F238E27FC236}">
                    <a16:creationId xmlns:a16="http://schemas.microsoft.com/office/drawing/2014/main" id="{F80E0DE3-EB2D-4349-B2A9-83F3129C7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2448"/>
                <a:ext cx="50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Pop Cnt</a:t>
                </a:r>
              </a:p>
            </p:txBody>
          </p:sp>
          <p:sp>
            <p:nvSpPr>
              <p:cNvPr id="125" name="Line 107">
                <a:extLst>
                  <a:ext uri="{FF2B5EF4-FFF2-40B4-BE49-F238E27FC236}">
                    <a16:creationId xmlns:a16="http://schemas.microsoft.com/office/drawing/2014/main" id="{4980C702-751A-4600-B267-6978910DA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2441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</p:grpSp>
        <p:sp>
          <p:nvSpPr>
            <p:cNvPr id="64" name="Freeform 108">
              <a:extLst>
                <a:ext uri="{FF2B5EF4-FFF2-40B4-BE49-F238E27FC236}">
                  <a16:creationId xmlns:a16="http://schemas.microsoft.com/office/drawing/2014/main" id="{7101EDFC-A253-4D13-B574-CB8792D5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1432"/>
              <a:ext cx="886" cy="193"/>
            </a:xfrm>
            <a:custGeom>
              <a:avLst/>
              <a:gdLst>
                <a:gd name="T0" fmla="*/ 0 w 817"/>
                <a:gd name="T1" fmla="*/ 192 h 193"/>
                <a:gd name="T2" fmla="*/ 338 w 817"/>
                <a:gd name="T3" fmla="*/ 192 h 193"/>
                <a:gd name="T4" fmla="*/ 338 w 817"/>
                <a:gd name="T5" fmla="*/ 0 h 193"/>
                <a:gd name="T6" fmla="*/ 960 w 81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7"/>
                <a:gd name="T13" fmla="*/ 0 h 193"/>
                <a:gd name="T14" fmla="*/ 817 w 817"/>
                <a:gd name="T15" fmla="*/ 193 h 1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7" h="193">
                  <a:moveTo>
                    <a:pt x="0" y="192"/>
                  </a:moveTo>
                  <a:lnTo>
                    <a:pt x="288" y="192"/>
                  </a:lnTo>
                  <a:lnTo>
                    <a:pt x="288" y="0"/>
                  </a:lnTo>
                  <a:lnTo>
                    <a:pt x="8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5" name="Freeform 109">
              <a:extLst>
                <a:ext uri="{FF2B5EF4-FFF2-40B4-BE49-F238E27FC236}">
                  <a16:creationId xmlns:a16="http://schemas.microsoft.com/office/drawing/2014/main" id="{D726D863-FA8E-4E78-B371-C622FEA12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624"/>
              <a:ext cx="574" cy="529"/>
            </a:xfrm>
            <a:custGeom>
              <a:avLst/>
              <a:gdLst>
                <a:gd name="T0" fmla="*/ 0 w 529"/>
                <a:gd name="T1" fmla="*/ 0 h 529"/>
                <a:gd name="T2" fmla="*/ 0 w 529"/>
                <a:gd name="T3" fmla="*/ 528 h 529"/>
                <a:gd name="T4" fmla="*/ 622 w 529"/>
                <a:gd name="T5" fmla="*/ 528 h 529"/>
                <a:gd name="T6" fmla="*/ 0 60000 65536"/>
                <a:gd name="T7" fmla="*/ 0 60000 65536"/>
                <a:gd name="T8" fmla="*/ 0 60000 65536"/>
                <a:gd name="T9" fmla="*/ 0 w 529"/>
                <a:gd name="T10" fmla="*/ 0 h 529"/>
                <a:gd name="T11" fmla="*/ 529 w 529"/>
                <a:gd name="T12" fmla="*/ 529 h 5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529">
                  <a:moveTo>
                    <a:pt x="0" y="0"/>
                  </a:moveTo>
                  <a:lnTo>
                    <a:pt x="0" y="528"/>
                  </a:lnTo>
                  <a:lnTo>
                    <a:pt x="528" y="52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2A129C8D-457D-4455-BCA2-6A6CD0B7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1528"/>
              <a:ext cx="886" cy="289"/>
            </a:xfrm>
            <a:custGeom>
              <a:avLst/>
              <a:gdLst>
                <a:gd name="T0" fmla="*/ 0 w 817"/>
                <a:gd name="T1" fmla="*/ 288 h 289"/>
                <a:gd name="T2" fmla="*/ 451 w 817"/>
                <a:gd name="T3" fmla="*/ 288 h 289"/>
                <a:gd name="T4" fmla="*/ 451 w 817"/>
                <a:gd name="T5" fmla="*/ 0 h 289"/>
                <a:gd name="T6" fmla="*/ 960 w 81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7"/>
                <a:gd name="T13" fmla="*/ 0 h 289"/>
                <a:gd name="T14" fmla="*/ 817 w 81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7" h="289">
                  <a:moveTo>
                    <a:pt x="0" y="288"/>
                  </a:moveTo>
                  <a:lnTo>
                    <a:pt x="384" y="288"/>
                  </a:lnTo>
                  <a:lnTo>
                    <a:pt x="384" y="0"/>
                  </a:lnTo>
                  <a:lnTo>
                    <a:pt x="816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7" name="Freeform 111">
              <a:extLst>
                <a:ext uri="{FF2B5EF4-FFF2-40B4-BE49-F238E27FC236}">
                  <a16:creationId xmlns:a16="http://schemas.microsoft.com/office/drawing/2014/main" id="{7546ED8F-E4AE-4DD5-9009-5F8BF2634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1816"/>
              <a:ext cx="470" cy="433"/>
            </a:xfrm>
            <a:custGeom>
              <a:avLst/>
              <a:gdLst>
                <a:gd name="T0" fmla="*/ 0 w 433"/>
                <a:gd name="T1" fmla="*/ 0 h 433"/>
                <a:gd name="T2" fmla="*/ 0 w 433"/>
                <a:gd name="T3" fmla="*/ 432 h 433"/>
                <a:gd name="T4" fmla="*/ 509 w 433"/>
                <a:gd name="T5" fmla="*/ 432 h 433"/>
                <a:gd name="T6" fmla="*/ 0 60000 65536"/>
                <a:gd name="T7" fmla="*/ 0 60000 65536"/>
                <a:gd name="T8" fmla="*/ 0 60000 65536"/>
                <a:gd name="T9" fmla="*/ 0 w 433"/>
                <a:gd name="T10" fmla="*/ 0 h 433"/>
                <a:gd name="T11" fmla="*/ 433 w 433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433">
                  <a:moveTo>
                    <a:pt x="0" y="0"/>
                  </a:moveTo>
                  <a:lnTo>
                    <a:pt x="0" y="432"/>
                  </a:lnTo>
                  <a:lnTo>
                    <a:pt x="432" y="43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8" name="Freeform 112">
              <a:extLst>
                <a:ext uri="{FF2B5EF4-FFF2-40B4-BE49-F238E27FC236}">
                  <a16:creationId xmlns:a16="http://schemas.microsoft.com/office/drawing/2014/main" id="{CD34BA52-5FF7-4753-8D7C-FC8D232D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1624"/>
              <a:ext cx="886" cy="385"/>
            </a:xfrm>
            <a:custGeom>
              <a:avLst/>
              <a:gdLst>
                <a:gd name="T0" fmla="*/ 960 w 817"/>
                <a:gd name="T1" fmla="*/ 0 h 385"/>
                <a:gd name="T2" fmla="*/ 565 w 817"/>
                <a:gd name="T3" fmla="*/ 0 h 385"/>
                <a:gd name="T4" fmla="*/ 565 w 817"/>
                <a:gd name="T5" fmla="*/ 384 h 385"/>
                <a:gd name="T6" fmla="*/ 0 w 817"/>
                <a:gd name="T7" fmla="*/ 384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7"/>
                <a:gd name="T13" fmla="*/ 0 h 385"/>
                <a:gd name="T14" fmla="*/ 817 w 817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7" h="385">
                  <a:moveTo>
                    <a:pt x="816" y="0"/>
                  </a:moveTo>
                  <a:lnTo>
                    <a:pt x="48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69" name="Freeform 113">
              <a:extLst>
                <a:ext uri="{FF2B5EF4-FFF2-40B4-BE49-F238E27FC236}">
                  <a16:creationId xmlns:a16="http://schemas.microsoft.com/office/drawing/2014/main" id="{F02FB6A6-BA81-4681-A6C6-1E1BE542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2008"/>
              <a:ext cx="366" cy="337"/>
            </a:xfrm>
            <a:custGeom>
              <a:avLst/>
              <a:gdLst>
                <a:gd name="T0" fmla="*/ 396 w 337"/>
                <a:gd name="T1" fmla="*/ 336 h 337"/>
                <a:gd name="T2" fmla="*/ 0 w 337"/>
                <a:gd name="T3" fmla="*/ 336 h 337"/>
                <a:gd name="T4" fmla="*/ 0 w 337"/>
                <a:gd name="T5" fmla="*/ 0 h 337"/>
                <a:gd name="T6" fmla="*/ 0 60000 65536"/>
                <a:gd name="T7" fmla="*/ 0 60000 65536"/>
                <a:gd name="T8" fmla="*/ 0 60000 65536"/>
                <a:gd name="T9" fmla="*/ 0 w 337"/>
                <a:gd name="T10" fmla="*/ 0 h 337"/>
                <a:gd name="T11" fmla="*/ 337 w 337"/>
                <a:gd name="T12" fmla="*/ 337 h 3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337">
                  <a:moveTo>
                    <a:pt x="33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70" name="Rectangle 114">
              <a:extLst>
                <a:ext uri="{FF2B5EF4-FFF2-40B4-BE49-F238E27FC236}">
                  <a16:creationId xmlns:a16="http://schemas.microsoft.com/office/drawing/2014/main" id="{7DD2EE9B-BB1F-492A-A4C7-23F8183B4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432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71" name="Rectangle 115">
              <a:extLst>
                <a:ext uri="{FF2B5EF4-FFF2-40B4-BE49-F238E27FC236}">
                  <a16:creationId xmlns:a16="http://schemas.microsoft.com/office/drawing/2014/main" id="{FFE5D86A-8EFE-4594-9E6A-46C4A476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816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72" name="Rectangle 116">
              <a:extLst>
                <a:ext uri="{FF2B5EF4-FFF2-40B4-BE49-F238E27FC236}">
                  <a16:creationId xmlns:a16="http://schemas.microsoft.com/office/drawing/2014/main" id="{E7A58501-4DE4-46C9-8143-0FAD87A3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24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73" name="Rectangle 117">
              <a:extLst>
                <a:ext uri="{FF2B5EF4-FFF2-40B4-BE49-F238E27FC236}">
                  <a16:creationId xmlns:a16="http://schemas.microsoft.com/office/drawing/2014/main" id="{B28E011C-85D4-4B3B-B97A-B88D4B99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2729"/>
              <a:ext cx="658" cy="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Rectangle 118">
              <a:extLst>
                <a:ext uri="{FF2B5EF4-FFF2-40B4-BE49-F238E27FC236}">
                  <a16:creationId xmlns:a16="http://schemas.microsoft.com/office/drawing/2014/main" id="{C86BC1DF-4BF6-4749-B550-3D591216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2728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Addr Add</a:t>
              </a:r>
            </a:p>
          </p:txBody>
        </p:sp>
        <p:sp>
          <p:nvSpPr>
            <p:cNvPr id="75" name="Rectangle 119">
              <a:extLst>
                <a:ext uri="{FF2B5EF4-FFF2-40B4-BE49-F238E27FC236}">
                  <a16:creationId xmlns:a16="http://schemas.microsoft.com/office/drawing/2014/main" id="{31C465D7-C767-4F61-A8A9-E1FB0C0D5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292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Addr Mul</a:t>
              </a:r>
            </a:p>
          </p:txBody>
        </p:sp>
        <p:sp>
          <p:nvSpPr>
            <p:cNvPr id="76" name="Line 120">
              <a:extLst>
                <a:ext uri="{FF2B5EF4-FFF2-40B4-BE49-F238E27FC236}">
                  <a16:creationId xmlns:a16="http://schemas.microsoft.com/office/drawing/2014/main" id="{2375E798-1E49-4C97-9131-0431CF37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2913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77" name="Line 121">
              <a:extLst>
                <a:ext uri="{FF2B5EF4-FFF2-40B4-BE49-F238E27FC236}">
                  <a16:creationId xmlns:a16="http://schemas.microsoft.com/office/drawing/2014/main" id="{1F25991D-52CA-4E9E-B8A9-BCF973DE9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769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78" name="Line 122">
              <a:extLst>
                <a:ext uri="{FF2B5EF4-FFF2-40B4-BE49-F238E27FC236}">
                  <a16:creationId xmlns:a16="http://schemas.microsoft.com/office/drawing/2014/main" id="{2D6DF363-69B1-4BB3-AFB6-3DC0878AB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91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79" name="Line 123">
              <a:extLst>
                <a:ext uri="{FF2B5EF4-FFF2-40B4-BE49-F238E27FC236}">
                  <a16:creationId xmlns:a16="http://schemas.microsoft.com/office/drawing/2014/main" id="{717FCB3C-1EB7-482A-8B88-D81423C72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2" y="3057"/>
              <a:ext cx="9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80" name="Rectangle 124">
              <a:extLst>
                <a:ext uri="{FF2B5EF4-FFF2-40B4-BE49-F238E27FC236}">
                  <a16:creationId xmlns:a16="http://schemas.microsoft.com/office/drawing/2014/main" id="{FC5C81BF-6EE2-4ACF-B523-9B2040CF7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584"/>
              <a:ext cx="2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81" name="Rectangle 125">
              <a:extLst>
                <a:ext uri="{FF2B5EF4-FFF2-40B4-BE49-F238E27FC236}">
                  <a16:creationId xmlns:a16="http://schemas.microsoft.com/office/drawing/2014/main" id="{0AB64AED-E3D2-4658-8AA7-A9F17D4A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872"/>
              <a:ext cx="2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82" name="Rectangle 126">
              <a:extLst>
                <a:ext uri="{FF2B5EF4-FFF2-40B4-BE49-F238E27FC236}">
                  <a16:creationId xmlns:a16="http://schemas.microsoft.com/office/drawing/2014/main" id="{F0AFD857-A995-4650-9451-EA8C26E61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728"/>
              <a:ext cx="2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83" name="Rectangle 127">
              <a:extLst>
                <a:ext uri="{FF2B5EF4-FFF2-40B4-BE49-F238E27FC236}">
                  <a16:creationId xmlns:a16="http://schemas.microsoft.com/office/drawing/2014/main" id="{89E3F870-4E1A-495C-8EDE-A786536F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888"/>
              <a:ext cx="47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Arial" panose="020B0604020202020204" pitchFamily="34" charset="0"/>
                </a:rPr>
                <a:t>memory bank cycle </a:t>
              </a: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50 ns     </a:t>
              </a:r>
              <a:r>
                <a:rPr lang="en-US" altLang="zh-CN" sz="20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processor cycle </a:t>
              </a: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12.5 ns (80MHz)</a:t>
              </a:r>
            </a:p>
          </p:txBody>
        </p:sp>
        <p:sp>
          <p:nvSpPr>
            <p:cNvPr id="84" name="Rectangle 128">
              <a:extLst>
                <a:ext uri="{FF2B5EF4-FFF2-40B4-BE49-F238E27FC236}">
                  <a16:creationId xmlns:a16="http://schemas.microsoft.com/office/drawing/2014/main" id="{691DCBBD-966C-4EE7-A6A0-1D121412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68"/>
              <a:ext cx="2184" cy="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4400">
                <a:solidFill>
                  <a:srgbClr val="E4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" name="Line 129">
              <a:extLst>
                <a:ext uri="{FF2B5EF4-FFF2-40B4-BE49-F238E27FC236}">
                  <a16:creationId xmlns:a16="http://schemas.microsoft.com/office/drawing/2014/main" id="{C5B49916-66C0-4922-8AB5-00B8F012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58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86" name="Line 130">
              <a:extLst>
                <a:ext uri="{FF2B5EF4-FFF2-40B4-BE49-F238E27FC236}">
                  <a16:creationId xmlns:a16="http://schemas.microsoft.com/office/drawing/2014/main" id="{3435D18A-1909-4013-B727-97754E0C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57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87" name="Line 131">
              <a:extLst>
                <a:ext uri="{FF2B5EF4-FFF2-40B4-BE49-F238E27FC236}">
                  <a16:creationId xmlns:a16="http://schemas.microsoft.com/office/drawing/2014/main" id="{8AD62C41-99B8-4FC5-BC12-E09CFE113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855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88" name="Line 132">
              <a:extLst>
                <a:ext uri="{FF2B5EF4-FFF2-40B4-BE49-F238E27FC236}">
                  <a16:creationId xmlns:a16="http://schemas.microsoft.com/office/drawing/2014/main" id="{AC49F3E5-DF63-487A-B23D-496DF08D7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954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89" name="Line 133">
              <a:extLst>
                <a:ext uri="{FF2B5EF4-FFF2-40B4-BE49-F238E27FC236}">
                  <a16:creationId xmlns:a16="http://schemas.microsoft.com/office/drawing/2014/main" id="{CC13EFCD-FAA6-44CD-BD3F-00FF068F2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3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0" name="Line 134">
              <a:extLst>
                <a:ext uri="{FF2B5EF4-FFF2-40B4-BE49-F238E27FC236}">
                  <a16:creationId xmlns:a16="http://schemas.microsoft.com/office/drawing/2014/main" id="{11ED6AAB-DC1B-4AF6-9FA1-3B87591F7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151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1" name="Line 135">
              <a:extLst>
                <a:ext uri="{FF2B5EF4-FFF2-40B4-BE49-F238E27FC236}">
                  <a16:creationId xmlns:a16="http://schemas.microsoft.com/office/drawing/2014/main" id="{D12F0BDD-5CA3-4E35-8117-724405DB5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50"/>
              <a:ext cx="2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grpSp>
          <p:nvGrpSpPr>
            <p:cNvPr id="92" name="Group 136">
              <a:extLst>
                <a:ext uri="{FF2B5EF4-FFF2-40B4-BE49-F238E27FC236}">
                  <a16:creationId xmlns:a16="http://schemas.microsoft.com/office/drawing/2014/main" id="{5CDF79E7-02F1-4E50-AAFF-1B78A7781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547"/>
              <a:ext cx="213" cy="825"/>
              <a:chOff x="2282" y="576"/>
              <a:chExt cx="197" cy="825"/>
            </a:xfrm>
          </p:grpSpPr>
          <p:sp>
            <p:nvSpPr>
              <p:cNvPr id="110" name="Rectangle 137">
                <a:extLst>
                  <a:ext uri="{FF2B5EF4-FFF2-40B4-BE49-F238E27FC236}">
                    <a16:creationId xmlns:a16="http://schemas.microsoft.com/office/drawing/2014/main" id="{181FF206-2767-4ADA-807E-8776BA562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576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V0</a:t>
                </a:r>
              </a:p>
            </p:txBody>
          </p:sp>
          <p:sp>
            <p:nvSpPr>
              <p:cNvPr id="111" name="Rectangle 138">
                <a:extLst>
                  <a:ext uri="{FF2B5EF4-FFF2-40B4-BE49-F238E27FC236}">
                    <a16:creationId xmlns:a16="http://schemas.microsoft.com/office/drawing/2014/main" id="{5BC74F4F-763C-4153-9756-A6F8BA9C2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672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V1</a:t>
                </a:r>
              </a:p>
            </p:txBody>
          </p:sp>
          <p:sp>
            <p:nvSpPr>
              <p:cNvPr id="112" name="Rectangle 139">
                <a:extLst>
                  <a:ext uri="{FF2B5EF4-FFF2-40B4-BE49-F238E27FC236}">
                    <a16:creationId xmlns:a16="http://schemas.microsoft.com/office/drawing/2014/main" id="{74735D28-AEB7-45BE-AF31-A96397CAE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768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V2</a:t>
                </a:r>
              </a:p>
            </p:txBody>
          </p:sp>
          <p:sp>
            <p:nvSpPr>
              <p:cNvPr id="113" name="Rectangle 140">
                <a:extLst>
                  <a:ext uri="{FF2B5EF4-FFF2-40B4-BE49-F238E27FC236}">
                    <a16:creationId xmlns:a16="http://schemas.microsoft.com/office/drawing/2014/main" id="{899B0459-BD46-4AFF-8B8F-24A200D77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864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V3</a:t>
                </a:r>
              </a:p>
            </p:txBody>
          </p:sp>
          <p:sp>
            <p:nvSpPr>
              <p:cNvPr id="114" name="Rectangle 141">
                <a:extLst>
                  <a:ext uri="{FF2B5EF4-FFF2-40B4-BE49-F238E27FC236}">
                    <a16:creationId xmlns:a16="http://schemas.microsoft.com/office/drawing/2014/main" id="{FFB20952-E65C-4D00-B2F0-8E97268C6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60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V4</a:t>
                </a:r>
              </a:p>
            </p:txBody>
          </p:sp>
          <p:sp>
            <p:nvSpPr>
              <p:cNvPr id="115" name="Rectangle 142">
                <a:extLst>
                  <a:ext uri="{FF2B5EF4-FFF2-40B4-BE49-F238E27FC236}">
                    <a16:creationId xmlns:a16="http://schemas.microsoft.com/office/drawing/2014/main" id="{6D3255AF-F8F3-4371-A6EE-8BEF596BC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056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V5</a:t>
                </a:r>
              </a:p>
            </p:txBody>
          </p:sp>
          <p:sp>
            <p:nvSpPr>
              <p:cNvPr id="116" name="Rectangle 143">
                <a:extLst>
                  <a:ext uri="{FF2B5EF4-FFF2-40B4-BE49-F238E27FC236}">
                    <a16:creationId xmlns:a16="http://schemas.microsoft.com/office/drawing/2014/main" id="{8CFAEE5C-6FFC-46B9-BE74-3804C40DF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52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V6</a:t>
                </a:r>
              </a:p>
            </p:txBody>
          </p:sp>
          <p:sp>
            <p:nvSpPr>
              <p:cNvPr id="117" name="Rectangle 144">
                <a:extLst>
                  <a:ext uri="{FF2B5EF4-FFF2-40B4-BE49-F238E27FC236}">
                    <a16:creationId xmlns:a16="http://schemas.microsoft.com/office/drawing/2014/main" id="{44F150D6-784F-45FD-BB6D-9D1DE164A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8"/>
                <a:ext cx="19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V7</a:t>
                </a:r>
              </a:p>
            </p:txBody>
          </p:sp>
        </p:grpSp>
        <p:sp>
          <p:nvSpPr>
            <p:cNvPr id="93" name="Line 145">
              <a:extLst>
                <a:ext uri="{FF2B5EF4-FFF2-40B4-BE49-F238E27FC236}">
                  <a16:creationId xmlns:a16="http://schemas.microsoft.com/office/drawing/2014/main" id="{6A62FE80-2E4B-4582-8070-C96FCF277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6" y="953"/>
              <a:ext cx="25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4" name="Line 146">
              <a:extLst>
                <a:ext uri="{FF2B5EF4-FFF2-40B4-BE49-F238E27FC236}">
                  <a16:creationId xmlns:a16="http://schemas.microsoft.com/office/drawing/2014/main" id="{4ED2DA04-199A-4B93-879F-8F5D8E6E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2" y="712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5" name="Line 147">
              <a:extLst>
                <a:ext uri="{FF2B5EF4-FFF2-40B4-BE49-F238E27FC236}">
                  <a16:creationId xmlns:a16="http://schemas.microsoft.com/office/drawing/2014/main" id="{56309160-4BBE-4F98-B202-FE0396D74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2" y="712"/>
              <a:ext cx="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6" name="Line 148">
              <a:extLst>
                <a:ext uri="{FF2B5EF4-FFF2-40B4-BE49-F238E27FC236}">
                  <a16:creationId xmlns:a16="http://schemas.microsoft.com/office/drawing/2014/main" id="{EB02E09C-1767-4DDF-A708-48880862C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90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7" name="Line 149">
              <a:extLst>
                <a:ext uri="{FF2B5EF4-FFF2-40B4-BE49-F238E27FC236}">
                  <a16:creationId xmlns:a16="http://schemas.microsoft.com/office/drawing/2014/main" id="{4FF87CB8-ADB4-4EB3-84F3-65945B53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8" name="Line 150">
              <a:extLst>
                <a:ext uri="{FF2B5EF4-FFF2-40B4-BE49-F238E27FC236}">
                  <a16:creationId xmlns:a16="http://schemas.microsoft.com/office/drawing/2014/main" id="{597DBE19-0CD6-45A4-8785-433003DFD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096"/>
              <a:ext cx="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99" name="Line 151">
              <a:extLst>
                <a:ext uri="{FF2B5EF4-FFF2-40B4-BE49-F238E27FC236}">
                  <a16:creationId xmlns:a16="http://schemas.microsoft.com/office/drawing/2014/main" id="{A831721F-3745-4D40-BF81-EBF9D9818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8" y="90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400">
                <a:solidFill>
                  <a:srgbClr val="E40000"/>
                </a:solidFill>
              </a:endParaRPr>
            </a:p>
          </p:txBody>
        </p:sp>
        <p:sp>
          <p:nvSpPr>
            <p:cNvPr id="100" name="Rectangle 152">
              <a:extLst>
                <a:ext uri="{FF2B5EF4-FFF2-40B4-BE49-F238E27FC236}">
                  <a16:creationId xmlns:a16="http://schemas.microsoft.com/office/drawing/2014/main" id="{1F43BDC2-66B7-4DFD-9F28-7C12A0F7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904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01" name="Rectangle 153">
              <a:extLst>
                <a:ext uri="{FF2B5EF4-FFF2-40B4-BE49-F238E27FC236}">
                  <a16:creationId xmlns:a16="http://schemas.microsoft.com/office/drawing/2014/main" id="{75074617-E4DA-4094-930C-EDFDEB894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712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02" name="Rectangle 154">
              <a:extLst>
                <a:ext uri="{FF2B5EF4-FFF2-40B4-BE49-F238E27FC236}">
                  <a16:creationId xmlns:a16="http://schemas.microsoft.com/office/drawing/2014/main" id="{2C7A457D-5D86-45C5-9031-01607DC2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520"/>
              <a:ext cx="2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grpSp>
          <p:nvGrpSpPr>
            <p:cNvPr id="103" name="Group 155">
              <a:extLst>
                <a:ext uri="{FF2B5EF4-FFF2-40B4-BE49-F238E27FC236}">
                  <a16:creationId xmlns:a16="http://schemas.microsoft.com/office/drawing/2014/main" id="{DA1F3C7B-0765-4269-B30F-5B05B7B2D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2" y="568"/>
              <a:ext cx="665" cy="192"/>
              <a:chOff x="4613" y="576"/>
              <a:chExt cx="614" cy="192"/>
            </a:xfrm>
          </p:grpSpPr>
          <p:sp>
            <p:nvSpPr>
              <p:cNvPr id="108" name="Rectangle 156">
                <a:extLst>
                  <a:ext uri="{FF2B5EF4-FFF2-40B4-BE49-F238E27FC236}">
                    <a16:creationId xmlns:a16="http://schemas.microsoft.com/office/drawing/2014/main" id="{D55FEC9C-D6CE-403A-A689-661AB0C88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609"/>
                <a:ext cx="614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157">
                <a:extLst>
                  <a:ext uri="{FF2B5EF4-FFF2-40B4-BE49-F238E27FC236}">
                    <a16:creationId xmlns:a16="http://schemas.microsoft.com/office/drawing/2014/main" id="{0CB98F68-2430-41ED-8F88-D4CF59F16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576"/>
                <a:ext cx="48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V. Mask</a:t>
                </a:r>
              </a:p>
            </p:txBody>
          </p:sp>
        </p:grpSp>
        <p:grpSp>
          <p:nvGrpSpPr>
            <p:cNvPr id="104" name="Group 158">
              <a:extLst>
                <a:ext uri="{FF2B5EF4-FFF2-40B4-BE49-F238E27FC236}">
                  <a16:creationId xmlns:a16="http://schemas.microsoft.com/office/drawing/2014/main" id="{D607A648-C9EC-4905-A869-25951AFDD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808"/>
              <a:ext cx="663" cy="192"/>
              <a:chOff x="4624" y="576"/>
              <a:chExt cx="520" cy="192"/>
            </a:xfrm>
          </p:grpSpPr>
          <p:sp>
            <p:nvSpPr>
              <p:cNvPr id="106" name="Rectangle 159">
                <a:extLst>
                  <a:ext uri="{FF2B5EF4-FFF2-40B4-BE49-F238E27FC236}">
                    <a16:creationId xmlns:a16="http://schemas.microsoft.com/office/drawing/2014/main" id="{FBFEB7FA-04F8-47DB-B5BD-66B30A5DB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609"/>
                <a:ext cx="512" cy="1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4400">
                  <a:solidFill>
                    <a:srgbClr val="E4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160">
                <a:extLst>
                  <a:ext uri="{FF2B5EF4-FFF2-40B4-BE49-F238E27FC236}">
                    <a16:creationId xmlns:a16="http://schemas.microsoft.com/office/drawing/2014/main" id="{B1FCE29D-EFCD-4397-BF76-0429FC771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576"/>
                <a:ext cx="4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V. Length</a:t>
                </a:r>
              </a:p>
            </p:txBody>
          </p:sp>
        </p:grpSp>
        <p:sp>
          <p:nvSpPr>
            <p:cNvPr id="105" name="Text Box 161">
              <a:extLst>
                <a:ext uri="{FF2B5EF4-FFF2-40B4-BE49-F238E27FC236}">
                  <a16:creationId xmlns:a16="http://schemas.microsoft.com/office/drawing/2014/main" id="{65719852-4279-4A79-8E8B-6FEACA419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739"/>
              <a:ext cx="14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64 Element Vector Registers</a:t>
              </a:r>
              <a:endParaRPr lang="en-US" altLang="zh-CN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44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0F8F1F-B968-461F-84B6-EA59E136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r>
              <a:rPr lang="en-US" altLang="zh-CN" sz="2000" b="1" dirty="0"/>
              <a:t>Vector Register</a:t>
            </a:r>
            <a:r>
              <a:rPr lang="en-US" altLang="zh-CN" sz="2000" dirty="0"/>
              <a:t>: fixed length bank holding a single vector</a:t>
            </a:r>
          </a:p>
          <a:p>
            <a:pPr lvl="1"/>
            <a:r>
              <a:rPr lang="en-US" altLang="zh-CN" sz="1800" dirty="0"/>
              <a:t>has at least 2 read and 1 write ports</a:t>
            </a:r>
          </a:p>
          <a:p>
            <a:pPr lvl="1"/>
            <a:r>
              <a:rPr lang="en-US" altLang="zh-CN" sz="1800" dirty="0"/>
              <a:t>typically 8-32 vector registers, each holding 64-128 64-bit </a:t>
            </a:r>
            <a:r>
              <a:rPr lang="en-US" altLang="zh-CN" sz="1800" b="1" dirty="0"/>
              <a:t>elements</a:t>
            </a:r>
            <a:r>
              <a:rPr lang="en-US" altLang="zh-CN" sz="1800" dirty="0"/>
              <a:t> </a:t>
            </a:r>
          </a:p>
          <a:p>
            <a:r>
              <a:rPr lang="en-US" altLang="zh-CN" sz="2000" b="1" dirty="0"/>
              <a:t>Vector Functional Units</a:t>
            </a:r>
            <a:r>
              <a:rPr lang="en-US" altLang="zh-CN" sz="2000" dirty="0"/>
              <a:t> (FUs): fully pipelined, start new operation every clock</a:t>
            </a:r>
          </a:p>
          <a:p>
            <a:pPr lvl="1"/>
            <a:r>
              <a:rPr lang="en-US" altLang="zh-CN" sz="1800" dirty="0"/>
              <a:t>Fully pipelined, start new operation every clock</a:t>
            </a:r>
          </a:p>
          <a:p>
            <a:pPr lvl="1"/>
            <a:r>
              <a:rPr lang="en-US" altLang="zh-CN" sz="1800" dirty="0"/>
              <a:t>Typically 4 to 8 FUs: FP add, FP </a:t>
            </a:r>
            <a:r>
              <a:rPr lang="en-US" altLang="zh-CN" sz="1800" dirty="0" err="1"/>
              <a:t>mult</a:t>
            </a:r>
            <a:r>
              <a:rPr lang="en-US" altLang="zh-CN" sz="1800" dirty="0"/>
              <a:t>, FP reciprocal (1/X), integer add, logical,  shift; </a:t>
            </a:r>
          </a:p>
          <a:p>
            <a:pPr lvl="1"/>
            <a:r>
              <a:rPr lang="en-US" altLang="zh-CN" sz="1800" dirty="0"/>
              <a:t>may have multiple of same unit</a:t>
            </a:r>
          </a:p>
          <a:p>
            <a:r>
              <a:rPr lang="en-US" altLang="zh-CN" sz="2000" b="1" dirty="0"/>
              <a:t>Vector Load-Store Units</a:t>
            </a:r>
            <a:r>
              <a:rPr lang="en-US" altLang="zh-CN" sz="2000" dirty="0"/>
              <a:t> (LSUs): </a:t>
            </a:r>
          </a:p>
          <a:p>
            <a:pPr lvl="1"/>
            <a:r>
              <a:rPr lang="en-US" altLang="zh-CN" sz="1800" dirty="0"/>
              <a:t>fully pipelined unit to load or store a vector; </a:t>
            </a:r>
          </a:p>
          <a:p>
            <a:pPr lvl="1"/>
            <a:r>
              <a:rPr lang="en-US" altLang="zh-CN" sz="1800" dirty="0"/>
              <a:t>Multiple elements fetched/stored per cycle</a:t>
            </a:r>
          </a:p>
          <a:p>
            <a:pPr lvl="1"/>
            <a:r>
              <a:rPr lang="en-US" altLang="zh-CN" sz="1800" dirty="0"/>
              <a:t>may have multiple LSUs</a:t>
            </a:r>
          </a:p>
          <a:p>
            <a:r>
              <a:rPr lang="en-US" altLang="zh-CN" sz="2000" b="1" dirty="0"/>
              <a:t>Scalar registers</a:t>
            </a:r>
            <a:r>
              <a:rPr lang="en-US" altLang="zh-CN" sz="2000" dirty="0"/>
              <a:t>: single element for FP scalar or address</a:t>
            </a:r>
          </a:p>
          <a:p>
            <a:r>
              <a:rPr lang="en-US" altLang="zh-CN" sz="2000" dirty="0"/>
              <a:t>Cross-bar to connect FUs , LSUs, registers</a:t>
            </a: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C32439-C0FB-4860-A752-07183C50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of Vector 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3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589071-8436-4CCF-B068-B018CAB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Vector Instructions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DA3ECE-0615-4820-AA90-7C1E2DFA652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908720"/>
            <a:ext cx="8807450" cy="5360987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itchFamily="2" charset="2"/>
              <a:buNone/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4000" kern="0"/>
              <a:t>	</a:t>
            </a:r>
            <a:r>
              <a:rPr lang="en-US" altLang="zh-CN" sz="2000" kern="0"/>
              <a:t>Instr.	Operands	Operation	Comment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ADD</a:t>
            </a:r>
            <a:r>
              <a:rPr lang="en-US" altLang="zh-CN" sz="2000" u="sng" kern="0">
                <a:solidFill>
                  <a:srgbClr val="3333FF"/>
                </a:solidFill>
              </a:rPr>
              <a:t>V</a:t>
            </a:r>
            <a:r>
              <a:rPr lang="en-US" altLang="zh-CN" sz="2000" kern="0"/>
              <a:t>	 V1,V2,V3	V1=V2+V3	vector + vector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ADD</a:t>
            </a:r>
            <a:r>
              <a:rPr lang="en-US" altLang="zh-CN" sz="2000" u="sng" kern="0">
                <a:solidFill>
                  <a:srgbClr val="3333FF"/>
                </a:solidFill>
              </a:rPr>
              <a:t>S</a:t>
            </a:r>
            <a:r>
              <a:rPr lang="en-US" altLang="zh-CN" sz="2000" kern="0"/>
              <a:t>V	 V1,</a:t>
            </a:r>
            <a:r>
              <a:rPr lang="en-US" altLang="zh-CN" sz="2000" u="sng" kern="0">
                <a:solidFill>
                  <a:srgbClr val="3333FF"/>
                </a:solidFill>
              </a:rPr>
              <a:t>F0</a:t>
            </a:r>
            <a:r>
              <a:rPr lang="en-US" altLang="zh-CN" sz="2000" kern="0"/>
              <a:t>,V2	V1=</a:t>
            </a:r>
            <a:r>
              <a:rPr lang="en-US" altLang="zh-CN" sz="2000" u="sng" kern="0">
                <a:solidFill>
                  <a:srgbClr val="3333FF"/>
                </a:solidFill>
              </a:rPr>
              <a:t>F0</a:t>
            </a:r>
            <a:r>
              <a:rPr lang="en-US" altLang="zh-CN" sz="2000" kern="0"/>
              <a:t>+V2	scalar + vector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MULTV	 V1,V2,V3	V1=V2xV3	vector x vector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MULSV	 V1,F0,V2	V1=F0xV2	scalar x vector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LV	 V1,R1	V1=M[R1..R1+63]	load, stride=1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LV</a:t>
            </a:r>
            <a:r>
              <a:rPr lang="en-US" altLang="zh-CN" sz="2000" u="sng" kern="0">
                <a:solidFill>
                  <a:srgbClr val="3333FF"/>
                </a:solidFill>
              </a:rPr>
              <a:t>WS</a:t>
            </a:r>
            <a:r>
              <a:rPr lang="en-US" altLang="zh-CN" sz="2000" kern="0"/>
              <a:t>	 V1,R1,R2	V1=M[R1..R1+</a:t>
            </a:r>
            <a:r>
              <a:rPr lang="en-US" altLang="zh-CN" sz="2000" u="sng" kern="0">
                <a:solidFill>
                  <a:srgbClr val="3333FF"/>
                </a:solidFill>
              </a:rPr>
              <a:t>63*R2</a:t>
            </a:r>
            <a:r>
              <a:rPr lang="en-US" altLang="zh-CN" sz="2000" kern="0"/>
              <a:t>]	load, stride=R2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LV</a:t>
            </a:r>
            <a:r>
              <a:rPr lang="en-US" altLang="zh-CN" sz="2000" u="sng" kern="0">
                <a:solidFill>
                  <a:srgbClr val="3333FF"/>
                </a:solidFill>
              </a:rPr>
              <a:t>I</a:t>
            </a:r>
            <a:r>
              <a:rPr lang="en-US" altLang="zh-CN" sz="2000" kern="0"/>
              <a:t>	 V1,R1,V2	V1=M[R1</a:t>
            </a:r>
            <a:r>
              <a:rPr lang="en-US" altLang="zh-CN" sz="2000" u="sng" kern="0">
                <a:solidFill>
                  <a:srgbClr val="3333FF"/>
                </a:solidFill>
              </a:rPr>
              <a:t>+V2i</a:t>
            </a:r>
            <a:r>
              <a:rPr lang="en-US" altLang="zh-CN" sz="2000" kern="0">
                <a:solidFill>
                  <a:srgbClr val="3333FF"/>
                </a:solidFill>
              </a:rPr>
              <a:t>,</a:t>
            </a:r>
            <a:r>
              <a:rPr lang="en-US" altLang="zh-CN" sz="2000" kern="0"/>
              <a:t>i=0..63]         indexed "gather"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CeqV	 VM,V1,V2	VMASKi = (V1i=V2i)?	comp. setmask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MOV	 </a:t>
            </a:r>
            <a:r>
              <a:rPr lang="en-US" altLang="zh-CN" sz="2000" u="sng" kern="0">
                <a:solidFill>
                  <a:srgbClr val="3333FF"/>
                </a:solidFill>
              </a:rPr>
              <a:t>VLR</a:t>
            </a:r>
            <a:r>
              <a:rPr lang="en-US" altLang="zh-CN" sz="2000" kern="0"/>
              <a:t>,R1	Vec. Len. Reg. = R1	set vector length</a:t>
            </a:r>
          </a:p>
          <a:p>
            <a:pPr marL="285750" indent="-285750">
              <a:tabLst>
                <a:tab pos="1371600" algn="l"/>
                <a:tab pos="3028950" algn="l"/>
                <a:tab pos="6172200" algn="l"/>
              </a:tabLst>
            </a:pPr>
            <a:r>
              <a:rPr lang="en-US" altLang="zh-CN" sz="2000" kern="0"/>
              <a:t>MOV	</a:t>
            </a:r>
            <a:r>
              <a:rPr lang="en-US" altLang="zh-CN" sz="2000" kern="0">
                <a:solidFill>
                  <a:srgbClr val="3333FF"/>
                </a:solidFill>
              </a:rPr>
              <a:t> </a:t>
            </a:r>
            <a:r>
              <a:rPr lang="en-US" altLang="zh-CN" sz="2000" u="sng" kern="0">
                <a:solidFill>
                  <a:srgbClr val="3333FF"/>
                </a:solidFill>
              </a:rPr>
              <a:t>VM</a:t>
            </a:r>
            <a:r>
              <a:rPr lang="en-US" altLang="zh-CN" sz="2000" kern="0"/>
              <a:t>,R1	Vec. Mask = R1	set vector mask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112134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9561BB-0345-4973-8074-D2A4B66E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Load/store operations move groups of data between registers and memory</a:t>
            </a:r>
          </a:p>
          <a:p>
            <a:r>
              <a:rPr lang="en-US" altLang="zh-CN" dirty="0"/>
              <a:t>Three types of addressing</a:t>
            </a:r>
          </a:p>
          <a:p>
            <a:pPr lvl="1"/>
            <a:r>
              <a:rPr lang="en-US" altLang="zh-CN" b="1" dirty="0"/>
              <a:t>Unit stride</a:t>
            </a:r>
          </a:p>
          <a:p>
            <a:pPr lvl="2"/>
            <a:r>
              <a:rPr lang="en-US" altLang="zh-CN" dirty="0"/>
              <a:t>Fastest</a:t>
            </a:r>
          </a:p>
          <a:p>
            <a:pPr lvl="1"/>
            <a:r>
              <a:rPr lang="en-US" altLang="zh-CN" b="1" dirty="0"/>
              <a:t>Non-unit</a:t>
            </a:r>
            <a:r>
              <a:rPr lang="en-US" altLang="zh-CN" dirty="0"/>
              <a:t> (constant) </a:t>
            </a:r>
            <a:r>
              <a:rPr lang="en-US" altLang="zh-CN" b="1" dirty="0"/>
              <a:t>stride</a:t>
            </a:r>
          </a:p>
          <a:p>
            <a:pPr lvl="1"/>
            <a:r>
              <a:rPr lang="en-US" altLang="zh-CN" b="1" dirty="0"/>
              <a:t>Indexed</a:t>
            </a:r>
            <a:r>
              <a:rPr lang="en-US" altLang="zh-CN" dirty="0"/>
              <a:t> (gather-scatter)</a:t>
            </a:r>
          </a:p>
          <a:p>
            <a:pPr lvl="2"/>
            <a:r>
              <a:rPr lang="en-US" altLang="zh-CN" dirty="0"/>
              <a:t>Vector equivalent of register indirect</a:t>
            </a:r>
          </a:p>
          <a:p>
            <a:pPr lvl="2"/>
            <a:r>
              <a:rPr lang="en-US" altLang="zh-CN" dirty="0"/>
              <a:t>Good for sparse arrays of data</a:t>
            </a:r>
          </a:p>
          <a:p>
            <a:pPr lvl="2"/>
            <a:r>
              <a:rPr lang="en-US" altLang="zh-CN" dirty="0"/>
              <a:t>Increases number of programs that vectorize</a:t>
            </a:r>
          </a:p>
          <a:p>
            <a:pPr lvl="2"/>
            <a:r>
              <a:rPr lang="en-US" altLang="zh-CN" dirty="0"/>
              <a:t>compress/expand variant also</a:t>
            </a:r>
          </a:p>
          <a:p>
            <a:r>
              <a:rPr lang="en-US" altLang="zh-CN" dirty="0"/>
              <a:t>Support for various combinations of data widths in memory</a:t>
            </a:r>
          </a:p>
          <a:p>
            <a:pPr lvl="1"/>
            <a:r>
              <a:rPr lang="en-US" altLang="zh-CN" dirty="0"/>
              <a:t>{.L,.W,.H.,.B} x {64b, 32b, 16b, 8b}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4272C2-9D83-419C-AA3F-22F806C1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Memory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96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32A50A-376B-4B80-AE2C-E06A6740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Memory System</a:t>
            </a:r>
            <a:endParaRPr lang="zh-CN" altLang="en-US" dirty="0"/>
          </a:p>
        </p:txBody>
      </p:sp>
      <p:sp>
        <p:nvSpPr>
          <p:cNvPr id="4" name="Text Box 68">
            <a:extLst>
              <a:ext uri="{FF2B5EF4-FFF2-40B4-BE49-F238E27FC236}">
                <a16:creationId xmlns:a16="http://schemas.microsoft.com/office/drawing/2014/main" id="{DFF0F04A-BDA6-46A9-BFA5-1BC62A97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05" y="1052736"/>
            <a:ext cx="858837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Cray-1, 16 banks, 4 cycle bank busy time, 12 cycle latency</a:t>
            </a:r>
            <a:endParaRPr lang="en-US" altLang="zh-CN" sz="1800" b="1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l" eaLnBrk="0" hangingPunc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1800" b="1" i="1">
                <a:solidFill>
                  <a:srgbClr val="000000"/>
                </a:solidFill>
                <a:latin typeface="Arial" panose="020B0604020202020204" pitchFamily="34" charset="0"/>
              </a:rPr>
              <a:t> Bank busy time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: Cycles between accesses to same bank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2020BB8-A9FD-4B24-94A9-1B4EED251CBE}"/>
              </a:ext>
            </a:extLst>
          </p:cNvPr>
          <p:cNvGrpSpPr>
            <a:grpSpLocks/>
          </p:cNvGrpSpPr>
          <p:nvPr/>
        </p:nvGrpSpPr>
        <p:grpSpPr bwMode="auto">
          <a:xfrm>
            <a:off x="304104" y="2179862"/>
            <a:ext cx="8534400" cy="3719513"/>
            <a:chOff x="288" y="816"/>
            <a:chExt cx="5376" cy="234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9FE25828-7822-48B4-9342-65185AA1F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4616" cy="1895"/>
              <a:chOff x="524" y="2016"/>
              <a:chExt cx="4616" cy="1895"/>
            </a:xfrm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1E17CF64-667D-4D51-8253-7C930CBCC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A7B0ACB3-7AE0-406B-B400-F3E7EADF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967B2776-72BA-41BA-B062-80CCD1AEF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A9867E8D-A580-4791-AFA1-A98105735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A992D383-27C2-4680-B272-56B593A2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4EE38726-CF0B-4266-A1AE-82BEE0E7D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A0F57D5A-4500-4359-B091-F8F186F71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A5963739-58E8-4E52-AEEA-DE1016657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C21B5DF7-87A2-4E12-B76A-56F0CA8A6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42" name="Rectangle 14">
                <a:extLst>
                  <a:ext uri="{FF2B5EF4-FFF2-40B4-BE49-F238E27FC236}">
                    <a16:creationId xmlns:a16="http://schemas.microsoft.com/office/drawing/2014/main" id="{238E9C57-F1B9-42E3-BE10-F15449A0C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8A961D77-35F3-4546-8473-821DB9F7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A29DB9AC-4743-469A-B6EE-DBA4274AF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12CB7D2B-7C48-4BFD-8B68-7E90F7064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6CD54620-6B99-480C-97A9-D831882F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11FAA2EA-54C2-469A-B9B7-A05F21F5E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04E908C2-9E17-443B-9E38-9D1A74FB2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grpSp>
            <p:nvGrpSpPr>
              <p:cNvPr id="49" name="Group 21">
                <a:extLst>
                  <a:ext uri="{FF2B5EF4-FFF2-40B4-BE49-F238E27FC236}">
                    <a16:creationId xmlns:a16="http://schemas.microsoft.com/office/drawing/2014/main" id="{7C7E4EEA-5530-4EE9-84EC-039BA1588E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2326"/>
                <a:ext cx="626" cy="485"/>
                <a:chOff x="1536" y="2038"/>
                <a:chExt cx="626" cy="485"/>
              </a:xfrm>
            </p:grpSpPr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3B8AAA4E-A4C1-4708-9EB7-EB9260511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23">
                  <a:extLst>
                    <a:ext uri="{FF2B5EF4-FFF2-40B4-BE49-F238E27FC236}">
                      <a16:creationId xmlns:a16="http://schemas.microsoft.com/office/drawing/2014/main" id="{F4F00117-7CA4-4E33-8DB6-1C5DFE9EA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9" name="Line 24">
                  <a:extLst>
                    <a:ext uri="{FF2B5EF4-FFF2-40B4-BE49-F238E27FC236}">
                      <a16:creationId xmlns:a16="http://schemas.microsoft.com/office/drawing/2014/main" id="{DF3AAF77-A056-46FB-AB75-62918067F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50" name="Line 25">
                <a:extLst>
                  <a:ext uri="{FF2B5EF4-FFF2-40B4-BE49-F238E27FC236}">
                    <a16:creationId xmlns:a16="http://schemas.microsoft.com/office/drawing/2014/main" id="{9832E6E7-5E4C-49A3-A5D9-D38799AF5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112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1" name="Line 26">
                <a:extLst>
                  <a:ext uri="{FF2B5EF4-FFF2-40B4-BE49-F238E27FC236}">
                    <a16:creationId xmlns:a16="http://schemas.microsoft.com/office/drawing/2014/main" id="{7C6981CC-FB03-48A4-915B-91B646D02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592"/>
                <a:ext cx="1776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2" name="Line 27">
                <a:extLst>
                  <a:ext uri="{FF2B5EF4-FFF2-40B4-BE49-F238E27FC236}">
                    <a16:creationId xmlns:a16="http://schemas.microsoft.com/office/drawing/2014/main" id="{282EF1A5-D9A7-45FB-A4FA-1483E7237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536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3" name="Line 28">
                <a:extLst>
                  <a:ext uri="{FF2B5EF4-FFF2-40B4-BE49-F238E27FC236}">
                    <a16:creationId xmlns:a16="http://schemas.microsoft.com/office/drawing/2014/main" id="{29DA0B12-1299-4D61-ADAE-37F2FF97A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1248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4" name="Line 29">
                <a:extLst>
                  <a:ext uri="{FF2B5EF4-FFF2-40B4-BE49-F238E27FC236}">
                    <a16:creationId xmlns:a16="http://schemas.microsoft.com/office/drawing/2014/main" id="{32D649A4-1B90-413F-BC7F-B7929A13F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96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5" name="Line 30">
                <a:extLst>
                  <a:ext uri="{FF2B5EF4-FFF2-40B4-BE49-F238E27FC236}">
                    <a16:creationId xmlns:a16="http://schemas.microsoft.com/office/drawing/2014/main" id="{F80663D9-0C86-4A1C-BE66-140C41FD0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592"/>
                <a:ext cx="672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6" name="Line 31">
                <a:extLst>
                  <a:ext uri="{FF2B5EF4-FFF2-40B4-BE49-F238E27FC236}">
                    <a16:creationId xmlns:a16="http://schemas.microsoft.com/office/drawing/2014/main" id="{3FF6362F-368F-453A-84EC-F69F1913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384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7" name="Line 32">
                <a:extLst>
                  <a:ext uri="{FF2B5EF4-FFF2-40B4-BE49-F238E27FC236}">
                    <a16:creationId xmlns:a16="http://schemas.microsoft.com/office/drawing/2014/main" id="{518FB004-51CB-4816-B459-D939D9234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96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8" name="Line 33">
                <a:extLst>
                  <a:ext uri="{FF2B5EF4-FFF2-40B4-BE49-F238E27FC236}">
                    <a16:creationId xmlns:a16="http://schemas.microsoft.com/office/drawing/2014/main" id="{0090B919-31F8-4C59-927C-76AB3B99B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C7FBA135-C6A8-4408-A4DC-901B7F594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48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0" name="Line 35">
                <a:extLst>
                  <a:ext uri="{FF2B5EF4-FFF2-40B4-BE49-F238E27FC236}">
                    <a16:creationId xmlns:a16="http://schemas.microsoft.com/office/drawing/2014/main" id="{0A0B9AE6-7291-4532-ABE9-F900895C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768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1" name="Line 36">
                <a:extLst>
                  <a:ext uri="{FF2B5EF4-FFF2-40B4-BE49-F238E27FC236}">
                    <a16:creationId xmlns:a16="http://schemas.microsoft.com/office/drawing/2014/main" id="{76494C54-6B55-4AEB-9D3D-4742AB300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056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382D7E50-EE69-4E3C-B5FC-61DC0C1AA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344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3" name="Line 38">
                <a:extLst>
                  <a:ext uri="{FF2B5EF4-FFF2-40B4-BE49-F238E27FC236}">
                    <a16:creationId xmlns:a16="http://schemas.microsoft.com/office/drawing/2014/main" id="{BB1700F5-3343-4E83-AFE6-4A0C6A7D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4" name="Line 39">
                <a:extLst>
                  <a:ext uri="{FF2B5EF4-FFF2-40B4-BE49-F238E27FC236}">
                    <a16:creationId xmlns:a16="http://schemas.microsoft.com/office/drawing/2014/main" id="{9C06319B-D219-4033-B8A5-E5D31F595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5" name="Line 40">
                <a:extLst>
                  <a:ext uri="{FF2B5EF4-FFF2-40B4-BE49-F238E27FC236}">
                    <a16:creationId xmlns:a16="http://schemas.microsoft.com/office/drawing/2014/main" id="{0B027896-F5EA-41F3-ACD3-03AD1BE4B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2208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6" name="Line 41">
                <a:extLst>
                  <a:ext uri="{FF2B5EF4-FFF2-40B4-BE49-F238E27FC236}">
                    <a16:creationId xmlns:a16="http://schemas.microsoft.com/office/drawing/2014/main" id="{3E5E669A-DE91-4128-8F1B-F8FEFC52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016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68B54AE7-C7A9-4861-A963-D27CF601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488"/>
              <a:ext cx="576" cy="240"/>
            </a:xfrm>
            <a:custGeom>
              <a:avLst/>
              <a:gdLst>
                <a:gd name="T0" fmla="*/ 0 w 576"/>
                <a:gd name="T1" fmla="*/ 0 h 672"/>
                <a:gd name="T2" fmla="*/ 144 w 576"/>
                <a:gd name="T3" fmla="*/ 86 h 672"/>
                <a:gd name="T4" fmla="*/ 450 w 576"/>
                <a:gd name="T5" fmla="*/ 86 h 672"/>
                <a:gd name="T6" fmla="*/ 576 w 576"/>
                <a:gd name="T7" fmla="*/ 0 h 672"/>
                <a:gd name="T8" fmla="*/ 336 w 576"/>
                <a:gd name="T9" fmla="*/ 0 h 672"/>
                <a:gd name="T10" fmla="*/ 288 w 576"/>
                <a:gd name="T11" fmla="*/ 12 h 672"/>
                <a:gd name="T12" fmla="*/ 240 w 576"/>
                <a:gd name="T13" fmla="*/ 0 h 672"/>
                <a:gd name="T14" fmla="*/ 0 w 576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672"/>
                <a:gd name="T26" fmla="*/ 576 w 576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BEBC7B0B-0091-4BF0-A40B-7DE7AB0EA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728"/>
              <a:ext cx="1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grpSp>
          <p:nvGrpSpPr>
            <p:cNvPr id="9" name="Group 44">
              <a:extLst>
                <a:ext uri="{FF2B5EF4-FFF2-40B4-BE49-F238E27FC236}">
                  <a16:creationId xmlns:a16="http://schemas.microsoft.com/office/drawing/2014/main" id="{C9AD7F57-35DE-4443-9429-BA27B5C6F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078"/>
              <a:ext cx="338" cy="485"/>
              <a:chOff x="1536" y="2038"/>
              <a:chExt cx="626" cy="485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31F915BD-B175-4213-9331-D971096B6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38"/>
                <a:ext cx="216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46">
                <a:extLst>
                  <a:ext uri="{FF2B5EF4-FFF2-40B4-BE49-F238E27FC236}">
                    <a16:creationId xmlns:a16="http://schemas.microsoft.com/office/drawing/2014/main" id="{851BB355-CA55-412C-AB73-3710EFA30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164"/>
                <a:ext cx="48" cy="233"/>
              </a:xfrm>
              <a:custGeom>
                <a:avLst/>
                <a:gdLst>
                  <a:gd name="T0" fmla="*/ 48 w 48"/>
                  <a:gd name="T1" fmla="*/ 24 h 96"/>
                  <a:gd name="T2" fmla="*/ 0 w 48"/>
                  <a:gd name="T3" fmla="*/ 12 h 96"/>
                  <a:gd name="T4" fmla="*/ 48 w 48"/>
                  <a:gd name="T5" fmla="*/ 0 h 96"/>
                  <a:gd name="T6" fmla="*/ 48 w 48"/>
                  <a:gd name="T7" fmla="*/ 24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32" name="Line 47">
                <a:extLst>
                  <a:ext uri="{FF2B5EF4-FFF2-40B4-BE49-F238E27FC236}">
                    <a16:creationId xmlns:a16="http://schemas.microsoft.com/office/drawing/2014/main" id="{9C0A3117-D783-4FE4-94F9-E38B8FFC4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grpSp>
          <p:nvGrpSpPr>
            <p:cNvPr id="10" name="Group 48">
              <a:extLst>
                <a:ext uri="{FF2B5EF4-FFF2-40B4-BE49-F238E27FC236}">
                  <a16:creationId xmlns:a16="http://schemas.microsoft.com/office/drawing/2014/main" id="{B022FA64-B573-47FB-B6CB-0E81704C2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078"/>
              <a:ext cx="338" cy="485"/>
              <a:chOff x="1536" y="2038"/>
              <a:chExt cx="626" cy="485"/>
            </a:xfrm>
          </p:grpSpPr>
          <p:sp>
            <p:nvSpPr>
              <p:cNvPr id="27" name="Rectangle 49">
                <a:extLst>
                  <a:ext uri="{FF2B5EF4-FFF2-40B4-BE49-F238E27FC236}">
                    <a16:creationId xmlns:a16="http://schemas.microsoft.com/office/drawing/2014/main" id="{2258C808-2EC9-46DA-8A6B-49A223BA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38"/>
                <a:ext cx="216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50">
                <a:extLst>
                  <a:ext uri="{FF2B5EF4-FFF2-40B4-BE49-F238E27FC236}">
                    <a16:creationId xmlns:a16="http://schemas.microsoft.com/office/drawing/2014/main" id="{D10E8F28-2F4C-4203-943A-055E32BCE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164"/>
                <a:ext cx="48" cy="233"/>
              </a:xfrm>
              <a:custGeom>
                <a:avLst/>
                <a:gdLst>
                  <a:gd name="T0" fmla="*/ 48 w 48"/>
                  <a:gd name="T1" fmla="*/ 24 h 96"/>
                  <a:gd name="T2" fmla="*/ 0 w 48"/>
                  <a:gd name="T3" fmla="*/ 12 h 96"/>
                  <a:gd name="T4" fmla="*/ 48 w 48"/>
                  <a:gd name="T5" fmla="*/ 0 h 96"/>
                  <a:gd name="T6" fmla="*/ 48 w 48"/>
                  <a:gd name="T7" fmla="*/ 24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9" name="Line 51">
                <a:extLst>
                  <a:ext uri="{FF2B5EF4-FFF2-40B4-BE49-F238E27FC236}">
                    <a16:creationId xmlns:a16="http://schemas.microsoft.com/office/drawing/2014/main" id="{15B7845B-E7C8-44C1-9FD2-AD8DEC5DE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11" name="Line 52">
              <a:extLst>
                <a:ext uri="{FF2B5EF4-FFF2-40B4-BE49-F238E27FC236}">
                  <a16:creationId xmlns:a16="http://schemas.microsoft.com/office/drawing/2014/main" id="{6A389BBD-DB7A-4089-833F-6BCF06362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344"/>
              <a:ext cx="1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2" name="Line 53">
              <a:extLst>
                <a:ext uri="{FF2B5EF4-FFF2-40B4-BE49-F238E27FC236}">
                  <a16:creationId xmlns:a16="http://schemas.microsoft.com/office/drawing/2014/main" id="{E34C0339-5081-473A-85B4-2A978DD7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344"/>
              <a:ext cx="1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3" name="Text Box 54">
              <a:extLst>
                <a:ext uri="{FF2B5EF4-FFF2-40B4-BE49-F238E27FC236}">
                  <a16:creationId xmlns:a16="http://schemas.microsoft.com/office/drawing/2014/main" id="{78DCD1E5-C5B3-467A-9408-B342FBFC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440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</a:p>
          </p:txBody>
        </p:sp>
        <p:grpSp>
          <p:nvGrpSpPr>
            <p:cNvPr id="14" name="Group 55">
              <a:extLst>
                <a:ext uri="{FF2B5EF4-FFF2-40B4-BE49-F238E27FC236}">
                  <a16:creationId xmlns:a16="http://schemas.microsoft.com/office/drawing/2014/main" id="{C17144C7-FD29-4E4B-A174-776FE9AB5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654"/>
              <a:ext cx="338" cy="485"/>
              <a:chOff x="1536" y="2038"/>
              <a:chExt cx="626" cy="485"/>
            </a:xfrm>
          </p:grpSpPr>
          <p:sp>
            <p:nvSpPr>
              <p:cNvPr id="24" name="Rectangle 56">
                <a:extLst>
                  <a:ext uri="{FF2B5EF4-FFF2-40B4-BE49-F238E27FC236}">
                    <a16:creationId xmlns:a16="http://schemas.microsoft.com/office/drawing/2014/main" id="{27502B28-B04F-4E28-90A9-FF0B743B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38"/>
                <a:ext cx="216" cy="48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B1302800-E280-4313-A7F5-FA7F88A24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164"/>
                <a:ext cx="48" cy="233"/>
              </a:xfrm>
              <a:custGeom>
                <a:avLst/>
                <a:gdLst>
                  <a:gd name="T0" fmla="*/ 48 w 48"/>
                  <a:gd name="T1" fmla="*/ 24 h 96"/>
                  <a:gd name="T2" fmla="*/ 0 w 48"/>
                  <a:gd name="T3" fmla="*/ 12 h 96"/>
                  <a:gd name="T4" fmla="*/ 48 w 48"/>
                  <a:gd name="T5" fmla="*/ 0 h 96"/>
                  <a:gd name="T6" fmla="*/ 48 w 48"/>
                  <a:gd name="T7" fmla="*/ 24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6"/>
                  <a:gd name="T14" fmla="*/ 48 w 48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3979A324-5545-4CBA-9A7B-97C89D396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57ACE2C6-AB8B-46E8-8496-571DB247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372"/>
              <a:ext cx="576" cy="233"/>
            </a:xfrm>
            <a:custGeom>
              <a:avLst/>
              <a:gdLst>
                <a:gd name="T0" fmla="*/ 576 w 576"/>
                <a:gd name="T1" fmla="*/ 576 h 576"/>
                <a:gd name="T2" fmla="*/ 0 w 576"/>
                <a:gd name="T3" fmla="*/ 576 h 576"/>
                <a:gd name="T4" fmla="*/ 0 w 576"/>
                <a:gd name="T5" fmla="*/ 0 h 576"/>
                <a:gd name="T6" fmla="*/ 288 w 576"/>
                <a:gd name="T7" fmla="*/ 0 h 576"/>
                <a:gd name="T8" fmla="*/ 288 w 576"/>
                <a:gd name="T9" fmla="*/ 9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576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3B4CDD30-4FFE-45C1-B643-FAD51AA93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008"/>
              <a:ext cx="1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CC0EB35-9634-445E-A564-C94F53D8A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008"/>
              <a:ext cx="1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8" name="Text Box 62">
              <a:extLst>
                <a:ext uri="{FF2B5EF4-FFF2-40B4-BE49-F238E27FC236}">
                  <a16:creationId xmlns:a16="http://schemas.microsoft.com/office/drawing/2014/main" id="{337EA473-665F-46C9-AE4B-5447BDED4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816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498027A8-8400-4430-8DD2-16EC0F0AF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81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Stride</a:t>
              </a:r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FE0D5677-8D96-47E9-AE52-4BE97E76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188"/>
              <a:ext cx="116" cy="233"/>
            </a:xfrm>
            <a:custGeom>
              <a:avLst/>
              <a:gdLst>
                <a:gd name="T0" fmla="*/ 288 w 288"/>
                <a:gd name="T1" fmla="*/ 0 h 768"/>
                <a:gd name="T2" fmla="*/ 288 w 288"/>
                <a:gd name="T3" fmla="*/ 768 h 768"/>
                <a:gd name="T4" fmla="*/ 0 w 288"/>
                <a:gd name="T5" fmla="*/ 768 h 768"/>
                <a:gd name="T6" fmla="*/ 0 60000 65536"/>
                <a:gd name="T7" fmla="*/ 0 60000 65536"/>
                <a:gd name="T8" fmla="*/ 0 60000 65536"/>
                <a:gd name="T9" fmla="*/ 0 w 288"/>
                <a:gd name="T10" fmla="*/ 0 h 768"/>
                <a:gd name="T11" fmla="*/ 288 w 2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768">
                  <a:moveTo>
                    <a:pt x="288" y="0"/>
                  </a:moveTo>
                  <a:lnTo>
                    <a:pt x="288" y="768"/>
                  </a:lnTo>
                  <a:lnTo>
                    <a:pt x="0" y="7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21" name="Text Box 65">
              <a:extLst>
                <a:ext uri="{FF2B5EF4-FFF2-40B4-BE49-F238E27FC236}">
                  <a16:creationId xmlns:a16="http://schemas.microsoft.com/office/drawing/2014/main" id="{BDE47063-6570-4723-97C0-E79A2715A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Vector Registers</a:t>
              </a:r>
            </a:p>
          </p:txBody>
        </p:sp>
        <p:sp>
          <p:nvSpPr>
            <p:cNvPr id="22" name="Text Box 66">
              <a:extLst>
                <a:ext uri="{FF2B5EF4-FFF2-40B4-BE49-F238E27FC236}">
                  <a16:creationId xmlns:a16="http://schemas.microsoft.com/office/drawing/2014/main" id="{F1CF0073-B799-4D5D-A0DD-024F270FA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28"/>
              <a:ext cx="11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Memory Banks</a:t>
              </a:r>
            </a:p>
          </p:txBody>
        </p:sp>
        <p:sp>
          <p:nvSpPr>
            <p:cNvPr id="23" name="Text Box 67">
              <a:extLst>
                <a:ext uri="{FF2B5EF4-FFF2-40B4-BE49-F238E27FC236}">
                  <a16:creationId xmlns:a16="http://schemas.microsoft.com/office/drawing/2014/main" id="{37027572-6ADB-4AA7-BDC2-CBD5EAFE1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Address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7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5E1790-39E8-4975-979D-ACCEC3EB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level parallelism</a:t>
            </a:r>
          </a:p>
          <a:p>
            <a:pPr lvl="1"/>
            <a:r>
              <a:rPr lang="en-US" altLang="zh-CN" dirty="0"/>
              <a:t>Vector Processor</a:t>
            </a:r>
          </a:p>
          <a:p>
            <a:pPr lvl="1"/>
            <a:r>
              <a:rPr lang="en-US" altLang="zh-CN" dirty="0"/>
              <a:t>GPU</a:t>
            </a:r>
          </a:p>
          <a:p>
            <a:r>
              <a:rPr lang="en-US" altLang="zh-CN" dirty="0"/>
              <a:t>Thread level Parallelism</a:t>
            </a:r>
          </a:p>
          <a:p>
            <a:pPr lvl="1"/>
            <a:r>
              <a:rPr lang="en-US" altLang="zh-CN" dirty="0"/>
              <a:t>SMP/DSM</a:t>
            </a:r>
          </a:p>
          <a:p>
            <a:pPr lvl="1"/>
            <a:r>
              <a:rPr lang="en-US" altLang="zh-CN" dirty="0"/>
              <a:t>Cache coherence</a:t>
            </a:r>
          </a:p>
          <a:p>
            <a:pPr lvl="1"/>
            <a:r>
              <a:rPr lang="en-US" altLang="zh-CN" dirty="0"/>
              <a:t>Synchronization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93DB79-7759-421D-9F68-656FD98B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Data/Thread level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11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5D2806-B98B-4B22-B3B1-9944B6D0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DAXPY  (Y = a * X + Y)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6DA22-40C1-4BFA-8607-1D4201C99A7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924944"/>
            <a:ext cx="5454650" cy="3789363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2400" b="1" kern="0"/>
              <a:t>	  </a:t>
            </a:r>
            <a:r>
              <a:rPr lang="en-US" altLang="zh-CN" sz="1800" b="1" kern="0"/>
              <a:t>LD	F0,a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ADDI	R4,Rx,#512 	;last address to load 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loop: LD	</a:t>
            </a:r>
            <a:r>
              <a:rPr lang="en-US" altLang="zh-CN" sz="1800" b="1" u="sng" kern="0">
                <a:solidFill>
                  <a:srgbClr val="FF3300"/>
                </a:solidFill>
              </a:rPr>
              <a:t>F2</a:t>
            </a:r>
            <a:r>
              <a:rPr lang="en-US" altLang="zh-CN" sz="1800" b="1" kern="0"/>
              <a:t>, 0(Rx)   	;load X(i)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MULTD	F2,F0,</a:t>
            </a:r>
            <a:r>
              <a:rPr lang="en-US" altLang="zh-CN" sz="1800" b="1" i="1" u="sng" kern="0">
                <a:solidFill>
                  <a:schemeClr val="hlink"/>
                </a:solidFill>
              </a:rPr>
              <a:t>F2</a:t>
            </a:r>
            <a:r>
              <a:rPr lang="en-US" altLang="zh-CN" sz="1800" b="1" kern="0"/>
              <a:t>	;a*X(i)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LD	</a:t>
            </a:r>
            <a:r>
              <a:rPr lang="en-US" altLang="zh-CN" sz="1800" b="1" u="sng" kern="0">
                <a:solidFill>
                  <a:srgbClr val="FF3300"/>
                </a:solidFill>
              </a:rPr>
              <a:t>F4</a:t>
            </a:r>
            <a:r>
              <a:rPr lang="en-US" altLang="zh-CN" sz="1800" b="1" kern="0">
                <a:solidFill>
                  <a:srgbClr val="FF3300"/>
                </a:solidFill>
              </a:rPr>
              <a:t>,</a:t>
            </a:r>
            <a:r>
              <a:rPr lang="en-US" altLang="zh-CN" sz="1800" b="1" kern="0"/>
              <a:t> 0(Ry)	;load Y(i)	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ADDD	</a:t>
            </a:r>
            <a:r>
              <a:rPr lang="en-US" altLang="zh-CN" sz="1800" b="1" u="sng" kern="0">
                <a:solidFill>
                  <a:srgbClr val="FF3300"/>
                </a:solidFill>
              </a:rPr>
              <a:t>F4</a:t>
            </a:r>
            <a:r>
              <a:rPr lang="en-US" altLang="zh-CN" sz="1800" b="1" kern="0"/>
              <a:t>,F2, </a:t>
            </a:r>
            <a:r>
              <a:rPr lang="en-US" altLang="zh-CN" sz="1800" b="1" i="1" u="sng" kern="0">
                <a:solidFill>
                  <a:schemeClr val="hlink"/>
                </a:solidFill>
              </a:rPr>
              <a:t>F4</a:t>
            </a:r>
            <a:r>
              <a:rPr lang="en-US" altLang="zh-CN" sz="1800" b="1" kern="0"/>
              <a:t>	;a*X(i) + Y(i)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SD	</a:t>
            </a:r>
            <a:r>
              <a:rPr lang="en-US" altLang="zh-CN" sz="1800" b="1" i="1" u="sng" kern="0">
                <a:solidFill>
                  <a:schemeClr val="hlink"/>
                </a:solidFill>
              </a:rPr>
              <a:t>F4</a:t>
            </a:r>
            <a:r>
              <a:rPr lang="en-US" altLang="zh-CN" sz="1800" b="1" u="sng" kern="0"/>
              <a:t> </a:t>
            </a:r>
            <a:r>
              <a:rPr lang="en-US" altLang="zh-CN" sz="1800" b="1" kern="0"/>
              <a:t>,0(Ry)	;store into Y(i)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ADDI	Rx,Rx,#8	;increment index to X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ADDI	Ry,Ry,#8	;increment index to Y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SUB	R20,R4,Rx	;compute bound</a:t>
            </a:r>
          </a:p>
          <a:p>
            <a:pPr marL="514350" indent="-514350">
              <a:buFont typeface="Wingdings" pitchFamily="2" charset="2"/>
              <a:buNone/>
              <a:tabLst>
                <a:tab pos="1485900" algn="l"/>
                <a:tab pos="2800350" algn="l"/>
              </a:tabLst>
            </a:pPr>
            <a:r>
              <a:rPr lang="en-US" altLang="zh-CN" sz="1800" b="1" kern="0"/>
              <a:t>	  BNZ	R20,loop	;check if done</a:t>
            </a:r>
            <a:endParaRPr lang="en-US" altLang="zh-CN" sz="1800" b="1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EBBDC-E03F-42AE-9AB0-E8C4E9E0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12" y="1123255"/>
            <a:ext cx="4498244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200150" algn="l"/>
                <a:tab pos="24003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E2C5"/>
                </a:solidFill>
                <a:latin typeface="Calibri" panose="020F0502020204030204" pitchFamily="34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LD     	F0,a	;load scalar a</a:t>
            </a:r>
          </a:p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	LV     	V1,Rx	;load vector X</a:t>
            </a:r>
          </a:p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	MULTS 	V2,F0,V1 	;vector-scalar </a:t>
            </a:r>
            <a:r>
              <a:rPr lang="en-US" altLang="zh-CN" sz="1800" dirty="0" err="1">
                <a:solidFill>
                  <a:srgbClr val="0000FF"/>
                </a:solidFill>
                <a:latin typeface="Calibri" panose="020F0502020204030204" pitchFamily="34" charset="0"/>
              </a:rPr>
              <a:t>mult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.</a:t>
            </a:r>
          </a:p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	LV	V3,Ry	;load vector Y</a:t>
            </a:r>
          </a:p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	ADDV	V4,V2,V3	;add</a:t>
            </a:r>
          </a:p>
          <a:p>
            <a:pPr algn="l" eaLnBrk="0" hangingPunct="0">
              <a:lnSpc>
                <a:spcPct val="86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</a:rPr>
              <a:t>	SV	Ry,V4	;store the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5B872-9D3B-491B-AD63-9B8A809C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085852"/>
            <a:ext cx="3556000" cy="6635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0" fontAlgn="auto" latinLnBrk="0" hangingPunct="0">
              <a:lnSpc>
                <a:spcPct val="88000"/>
              </a:lnSpc>
              <a:spcBef>
                <a:spcPct val="43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Assuming vectors X, Y are length 64</a:t>
            </a:r>
          </a:p>
          <a:p>
            <a:pPr marL="342900" marR="0" lvl="0" indent="-342900" algn="l" defTabSz="914400" eaLnBrk="0" fontAlgn="auto" latinLnBrk="0" hangingPunct="0">
              <a:lnSpc>
                <a:spcPct val="88000"/>
              </a:lnSpc>
              <a:spcBef>
                <a:spcPct val="43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Scalar vs.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Vector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77B7C0C-45B1-4312-B1CB-4FEC824CA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988" y="1604962"/>
            <a:ext cx="2278062" cy="4524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/>
            <a:endParaRPr lang="zh-CN" altLang="en-US" sz="4400">
              <a:ln>
                <a:solidFill>
                  <a:srgbClr val="E40000">
                    <a:lumMod val="60000"/>
                    <a:lumOff val="40000"/>
                  </a:srgbClr>
                </a:solidFill>
              </a:ln>
              <a:solidFill>
                <a:srgbClr val="E40000"/>
              </a:solidFill>
              <a:latin typeface="Arial"/>
              <a:ea typeface="宋体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AA130D0-C6ED-4EA4-A734-D0F147E38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1749425"/>
            <a:ext cx="1139602" cy="117530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FD8A4-4112-4183-9D9D-23420D49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204" y="3565227"/>
            <a:ext cx="3360292" cy="2168029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7000"/>
              </a:lnSpc>
              <a:spcBef>
                <a:spcPct val="4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578 (2+9*64) vs.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321 (1+5*64) ops (1.8X)</a:t>
            </a:r>
          </a:p>
          <a:p>
            <a:pPr marL="0" marR="0" lvl="0" indent="0" algn="l" defTabSz="914400" eaLnBrk="0" fontAlgn="auto" latinLnBrk="0" hangingPunct="0">
              <a:lnSpc>
                <a:spcPct val="87000"/>
              </a:lnSpc>
              <a:spcBef>
                <a:spcPct val="4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578 (2+9*64) vs.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6 instructions (96X)</a:t>
            </a:r>
          </a:p>
          <a:p>
            <a:pPr marL="0" marR="0" lvl="0" indent="0" algn="l" defTabSz="914400" eaLnBrk="0" fontAlgn="auto" latinLnBrk="0" hangingPunct="0">
              <a:lnSpc>
                <a:spcPct val="87000"/>
              </a:lnSpc>
              <a:spcBef>
                <a:spcPct val="4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64 operation vectors +       no loop overhead</a:t>
            </a:r>
          </a:p>
          <a:p>
            <a:pPr marL="0" marR="0" lvl="0" indent="0" algn="l" defTabSz="914400" eaLnBrk="0" fontAlgn="auto" latinLnBrk="0" hangingPunct="0">
              <a:lnSpc>
                <a:spcPct val="87000"/>
              </a:lnSpc>
              <a:spcBef>
                <a:spcPct val="4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also 64X fewer pipeline hazards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5EE1A21-66D1-45C6-A0D1-2D4370AB2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360" y="3909194"/>
            <a:ext cx="406400" cy="1936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95A8555-AAA1-4BF2-84BC-1E3C21830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360" y="4566419"/>
            <a:ext cx="406400" cy="20319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51F0337-FE06-4E89-9DBC-3325E56E0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1685" y="4871219"/>
            <a:ext cx="19050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9900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594EA9-6A87-48A4-9720-52FA197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7924800" cy="4968552"/>
          </a:xfrm>
        </p:spPr>
        <p:txBody>
          <a:bodyPr/>
          <a:lstStyle/>
          <a:p>
            <a:r>
              <a:rPr lang="en-US" altLang="zh-CN" dirty="0"/>
              <a:t>A vector register can hold some maximum number of elements for each data width (maximum vector length or MVL)</a:t>
            </a:r>
          </a:p>
          <a:p>
            <a:r>
              <a:rPr lang="en-US" altLang="zh-CN" dirty="0"/>
              <a:t>What to do when the application vector length is not exactly MVL?   </a:t>
            </a:r>
          </a:p>
          <a:p>
            <a:r>
              <a:rPr lang="en-US" altLang="zh-CN" b="1" dirty="0"/>
              <a:t>Vector-length (VL) </a:t>
            </a:r>
            <a:r>
              <a:rPr lang="en-US" altLang="zh-CN" dirty="0"/>
              <a:t>register controls the length of any vector operation, including a vector load or store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 err="1"/>
              <a:t>vadd.vv</a:t>
            </a:r>
            <a:r>
              <a:rPr lang="en-US" altLang="zh-CN" dirty="0"/>
              <a:t> with VL=10 is </a:t>
            </a:r>
          </a:p>
          <a:p>
            <a:pPr lvl="1"/>
            <a:r>
              <a:rPr lang="en-US" altLang="zh-CN" dirty="0"/>
              <a:t>for (I=0; I&lt;10; I++) V1[I]=V2[I]+V3[I]</a:t>
            </a:r>
          </a:p>
          <a:p>
            <a:r>
              <a:rPr lang="en-US" altLang="zh-CN" dirty="0"/>
              <a:t>VL can be anything from 0 to MVL</a:t>
            </a:r>
          </a:p>
          <a:p>
            <a:r>
              <a:rPr lang="en-US" altLang="zh-CN" b="1" dirty="0"/>
              <a:t>How do you code an application where the vector length is not known until run-time?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192BA4-2038-4A99-9A78-BBF971C5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42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2CE8F1-007F-4345-82C7-A8BED082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82880" cy="475252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Suppose application vector length &gt; MVL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Strip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Generation of a loop that handles MVL elements per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A set operations on MVL elements is translated to a single vector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Example: vector </a:t>
            </a:r>
            <a:r>
              <a:rPr lang="en-US" altLang="zh-CN" sz="2400" dirty="0" err="1"/>
              <a:t>daxpy</a:t>
            </a:r>
            <a:r>
              <a:rPr lang="en-US" altLang="zh-CN" sz="2400" dirty="0"/>
              <a:t> of N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First loop handles (N mod MVL) elements, the rest handle MVL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</a:rPr>
              <a:t>VL = (N mod MVL);    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set VL = N mod MVL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for (I=0; I&lt;VL; I++) 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1</a:t>
            </a:r>
            <a:r>
              <a:rPr lang="en-US" altLang="zh-CN" sz="1800" b="1" baseline="30000" dirty="0">
                <a:solidFill>
                  <a:srgbClr val="FF33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 loop is a single set of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Y[I]=A*X[I]+Y[I];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  vector instructions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low = (N mod MVL);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VL = MVL;            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set VL to MVL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for (I=low; I&lt;N; I++)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2</a:t>
            </a:r>
            <a:r>
              <a:rPr lang="en-US" altLang="zh-CN" sz="1800" b="1" baseline="30000" dirty="0">
                <a:solidFill>
                  <a:srgbClr val="FF3300"/>
                </a:solidFill>
                <a:latin typeface="Courier New" panose="02070309020205020404" pitchFamily="49" charset="0"/>
              </a:rPr>
              <a:t>nd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 loop requires N/MVL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	Y[I]=A*X[I]+Y[I];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//   sets of vector instructions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B3A2BA-30DE-4355-B17E-F929F21E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Strip Mining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82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DE9A40-C513-481E-9C78-CBE7BD8C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1"/>
            <a:ext cx="7924800" cy="5544617"/>
          </a:xfrm>
        </p:spPr>
        <p:txBody>
          <a:bodyPr/>
          <a:lstStyle/>
          <a:p>
            <a:r>
              <a:rPr lang="en-US" altLang="zh-CN" dirty="0"/>
              <a:t>Start up time</a:t>
            </a:r>
          </a:p>
          <a:p>
            <a:pPr lvl="1"/>
            <a:r>
              <a:rPr lang="en-US" altLang="zh-CN" dirty="0"/>
              <a:t>Latency of vector functional unit</a:t>
            </a:r>
          </a:p>
          <a:p>
            <a:pPr lvl="1"/>
            <a:r>
              <a:rPr lang="en-US" altLang="zh-CN" dirty="0"/>
              <a:t>Assume the same as Cray-1</a:t>
            </a:r>
          </a:p>
          <a:p>
            <a:pPr lvl="2"/>
            <a:r>
              <a:rPr lang="en-US" altLang="zh-CN" dirty="0"/>
              <a:t>Floating-point add =&gt; 6 clock cycles</a:t>
            </a:r>
          </a:p>
          <a:p>
            <a:pPr lvl="2"/>
            <a:r>
              <a:rPr lang="en-US" altLang="zh-CN" dirty="0"/>
              <a:t>Floating-point multiply =&gt; 7 clock cycles</a:t>
            </a:r>
          </a:p>
          <a:p>
            <a:pPr lvl="2"/>
            <a:r>
              <a:rPr lang="en-US" altLang="zh-CN" dirty="0"/>
              <a:t>Floating-point divide =&gt; 20 clock cycles</a:t>
            </a:r>
          </a:p>
          <a:p>
            <a:pPr lvl="2"/>
            <a:r>
              <a:rPr lang="en-US" altLang="zh-CN" dirty="0"/>
              <a:t>Vector load =&gt; 12 clock cycles</a:t>
            </a:r>
          </a:p>
          <a:p>
            <a:r>
              <a:rPr lang="en-US" altLang="zh-CN" dirty="0"/>
              <a:t>Improvements:</a:t>
            </a:r>
          </a:p>
          <a:p>
            <a:pPr lvl="1"/>
            <a:r>
              <a:rPr lang="en-US" altLang="zh-CN" dirty="0"/>
              <a:t>&gt; 1 element per clock cycle</a:t>
            </a:r>
          </a:p>
          <a:p>
            <a:pPr lvl="1"/>
            <a:r>
              <a:rPr lang="en-US" altLang="zh-CN" dirty="0"/>
              <a:t>Non-64 wide vectors</a:t>
            </a:r>
          </a:p>
          <a:p>
            <a:pPr lvl="1"/>
            <a:r>
              <a:rPr lang="en-US" altLang="zh-CN" dirty="0"/>
              <a:t>IF statements in vector code</a:t>
            </a:r>
          </a:p>
          <a:p>
            <a:pPr lvl="1"/>
            <a:r>
              <a:rPr lang="en-US" altLang="zh-CN" dirty="0"/>
              <a:t>Memory system optimizations to support vector processors</a:t>
            </a:r>
          </a:p>
          <a:p>
            <a:pPr lvl="1"/>
            <a:r>
              <a:rPr lang="en-US" altLang="zh-CN" dirty="0"/>
              <a:t>Multiple dimensional matrices</a:t>
            </a:r>
          </a:p>
          <a:p>
            <a:pPr lvl="1"/>
            <a:r>
              <a:rPr lang="en-US" altLang="zh-CN" dirty="0"/>
              <a:t>Sparse matrices</a:t>
            </a:r>
          </a:p>
          <a:p>
            <a:pPr lvl="1"/>
            <a:r>
              <a:rPr lang="en-US" altLang="zh-CN" dirty="0"/>
              <a:t>Programming a vector computer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A9C02A-BBAF-408A-9BB2-EEDA2983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66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1BB9B2-6C47-4115-8E22-6BEB4164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 Chaining</a:t>
            </a:r>
          </a:p>
          <a:p>
            <a:r>
              <a:rPr lang="en-US" altLang="zh-CN" dirty="0"/>
              <a:t>Conditionally Executed Statements</a:t>
            </a:r>
          </a:p>
          <a:p>
            <a:r>
              <a:rPr lang="en-US" altLang="zh-CN" dirty="0"/>
              <a:t>Sparse Matrices</a:t>
            </a:r>
          </a:p>
          <a:p>
            <a:r>
              <a:rPr lang="en-US" altLang="zh-CN" dirty="0"/>
              <a:t>Multiple Lanes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FDBCF1-7E50-47FE-9E85-9DFA7D8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Vector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40D650-F960-444E-B2C2-9052D008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872208"/>
          </a:xfrm>
        </p:spPr>
        <p:txBody>
          <a:bodyPr/>
          <a:lstStyle/>
          <a:p>
            <a:r>
              <a:rPr lang="en-US" altLang="zh-CN" dirty="0"/>
              <a:t>the Concept of Forwarding Extended to Vector Registers</a:t>
            </a:r>
          </a:p>
          <a:p>
            <a:r>
              <a:rPr lang="en-US" altLang="zh-CN" dirty="0"/>
              <a:t>Vector version of register bypassing</a:t>
            </a:r>
          </a:p>
          <a:p>
            <a:pPr lvl="1"/>
            <a:r>
              <a:rPr lang="en-US" altLang="zh-CN" dirty="0"/>
              <a:t>introduced with Cray-1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BE4233-15D7-4D49-BCF5-2EDE72A3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1: Vector Chaining</a:t>
            </a:r>
            <a:endParaRPr lang="zh-CN" altLang="en-US" dirty="0"/>
          </a:p>
        </p:txBody>
      </p:sp>
      <p:sp>
        <p:nvSpPr>
          <p:cNvPr id="4" name="Text Box 61">
            <a:extLst>
              <a:ext uri="{FF2B5EF4-FFF2-40B4-BE49-F238E27FC236}">
                <a16:creationId xmlns:a16="http://schemas.microsoft.com/office/drawing/2014/main" id="{CCE451A0-3D65-44E4-8C2E-338DF0ED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62" y="3631541"/>
            <a:ext cx="2470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LV   v1  A</a:t>
            </a:r>
          </a:p>
          <a:p>
            <a:pPr algn="l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MULV v3,v1,v2</a:t>
            </a:r>
          </a:p>
          <a:p>
            <a:pPr algn="l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ADDV v5, v3, v4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C50E8D-E667-453F-8717-AA0DB976D2D6}"/>
              </a:ext>
            </a:extLst>
          </p:cNvPr>
          <p:cNvCxnSpPr/>
          <p:nvPr/>
        </p:nvCxnSpPr>
        <p:spPr bwMode="auto">
          <a:xfrm>
            <a:off x="1566988" y="3837914"/>
            <a:ext cx="352425" cy="304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99E328-97A5-4C5E-B147-43718B622D34}"/>
              </a:ext>
            </a:extLst>
          </p:cNvPr>
          <p:cNvCxnSpPr/>
          <p:nvPr/>
        </p:nvCxnSpPr>
        <p:spPr bwMode="auto">
          <a:xfrm>
            <a:off x="1566988" y="4390364"/>
            <a:ext cx="352425" cy="304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5">
            <a:extLst>
              <a:ext uri="{FF2B5EF4-FFF2-40B4-BE49-F238E27FC236}">
                <a16:creationId xmlns:a16="http://schemas.microsoft.com/office/drawing/2014/main" id="{FBB9E976-4032-4B70-BE53-2B9FC4F245D1}"/>
              </a:ext>
            </a:extLst>
          </p:cNvPr>
          <p:cNvGrpSpPr>
            <a:grpSpLocks/>
          </p:cNvGrpSpPr>
          <p:nvPr/>
        </p:nvGrpSpPr>
        <p:grpSpPr bwMode="auto">
          <a:xfrm>
            <a:off x="3186237" y="2636912"/>
            <a:ext cx="1676400" cy="3733800"/>
            <a:chOff x="1824" y="1392"/>
            <a:chExt cx="975" cy="235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66F4A26-CEA8-4857-8489-C446F12F2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768" cy="2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5759288-A510-4585-9679-2B15C112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303" cy="8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V1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4866507A-275C-4013-9E34-2FBCA40E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24"/>
              <a:ext cx="714" cy="4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Load Unit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DEFAAF6-9632-439B-9A68-7E63CE839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208"/>
              <a:ext cx="403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ADCBA3D-FF82-41AA-824E-A99E5AB7D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264"/>
              <a:ext cx="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6E15EE01-FA69-4017-AC32-972510B16DAF}"/>
              </a:ext>
            </a:extLst>
          </p:cNvPr>
          <p:cNvGrpSpPr>
            <a:grpSpLocks/>
          </p:cNvGrpSpPr>
          <p:nvPr/>
        </p:nvGrpSpPr>
        <p:grpSpPr bwMode="auto">
          <a:xfrm>
            <a:off x="4294312" y="2659138"/>
            <a:ext cx="2724150" cy="3929063"/>
            <a:chOff x="2448" y="1392"/>
            <a:chExt cx="1584" cy="2475"/>
          </a:xfrm>
        </p:grpSpPr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C6D316DC-89FB-4432-A052-F0814E961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880"/>
              <a:ext cx="626" cy="987"/>
              <a:chOff x="3120" y="2880"/>
              <a:chExt cx="626" cy="987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A06A9B25-9670-4FEE-B8F4-56B45A493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3244"/>
                <a:ext cx="107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22" name="Group 14">
                <a:extLst>
                  <a:ext uri="{FF2B5EF4-FFF2-40B4-BE49-F238E27FC236}">
                    <a16:creationId xmlns:a16="http://schemas.microsoft.com/office/drawing/2014/main" id="{6A9FAD05-5C7E-4211-9C8F-24BB745C6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382"/>
                <a:ext cx="626" cy="485"/>
                <a:chOff x="1536" y="2038"/>
                <a:chExt cx="626" cy="485"/>
              </a:xfrm>
            </p:grpSpPr>
            <p:sp>
              <p:nvSpPr>
                <p:cNvPr id="35" name="Rectangle 15">
                  <a:extLst>
                    <a:ext uri="{FF2B5EF4-FFF2-40B4-BE49-F238E27FC236}">
                      <a16:creationId xmlns:a16="http://schemas.microsoft.com/office/drawing/2014/main" id="{FE1ECD78-3E9B-4EDA-AB60-BDC8D4A1C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Freeform 16">
                  <a:extLst>
                    <a:ext uri="{FF2B5EF4-FFF2-40B4-BE49-F238E27FC236}">
                      <a16:creationId xmlns:a16="http://schemas.microsoft.com/office/drawing/2014/main" id="{91999F3E-8ABD-48A8-954F-6B7C5D7C0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ECE9E5E2-F53C-40D4-8A2A-6A24E0280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23" name="Group 18">
                <a:extLst>
                  <a:ext uri="{FF2B5EF4-FFF2-40B4-BE49-F238E27FC236}">
                    <a16:creationId xmlns:a16="http://schemas.microsoft.com/office/drawing/2014/main" id="{F2DD3FB6-FEB1-40DB-AA2A-E869252680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902"/>
                <a:ext cx="626" cy="485"/>
                <a:chOff x="1536" y="2038"/>
                <a:chExt cx="626" cy="485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8F5C2A29-ECF7-4F44-9191-6D31E89F2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CD0D6EB6-AE43-45BC-BFDC-7589EDF80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CF6E595C-B7E9-49DB-8001-B1192CDF8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272EE15E-1E80-4F01-82C8-0404E02AD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142"/>
                <a:ext cx="626" cy="485"/>
                <a:chOff x="1536" y="2038"/>
                <a:chExt cx="626" cy="485"/>
              </a:xfrm>
            </p:grpSpPr>
            <p:sp>
              <p:nvSpPr>
                <p:cNvPr id="29" name="Rectangle 23">
                  <a:extLst>
                    <a:ext uri="{FF2B5EF4-FFF2-40B4-BE49-F238E27FC236}">
                      <a16:creationId xmlns:a16="http://schemas.microsoft.com/office/drawing/2014/main" id="{60954810-370F-4F5B-82EC-9A2E99F8D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1027ACAA-B18D-484B-BAAF-F59C6EBE5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1" name="Line 25">
                  <a:extLst>
                    <a:ext uri="{FF2B5EF4-FFF2-40B4-BE49-F238E27FC236}">
                      <a16:creationId xmlns:a16="http://schemas.microsoft.com/office/drawing/2014/main" id="{187E45CB-D2F6-45A8-8DCF-3464E1BC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5A5B5AA7-DD74-42DF-BB3B-6157DDB1C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699BA2E1-3770-430C-8E8B-D0B0AC890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9F68DB2E-6C64-4705-AB7A-79D6074EC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3220"/>
                <a:ext cx="107" cy="233"/>
              </a:xfrm>
              <a:custGeom>
                <a:avLst/>
                <a:gdLst>
                  <a:gd name="T0" fmla="*/ 0 w 432"/>
                  <a:gd name="T1" fmla="*/ 816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12"/>
                  <a:gd name="T14" fmla="*/ 432 w 432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8" name="Text Box 29">
                <a:extLst>
                  <a:ext uri="{FF2B5EF4-FFF2-40B4-BE49-F238E27FC236}">
                    <a16:creationId xmlns:a16="http://schemas.microsoft.com/office/drawing/2014/main" id="{7EAB8F3F-81F9-4116-9F05-1D55D77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" y="3168"/>
                <a:ext cx="4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Mult.</a:t>
                </a:r>
              </a:p>
            </p:txBody>
          </p:sp>
        </p:grp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2208A21F-B842-4935-BD07-87FA8F71F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44"/>
              <a:ext cx="768" cy="336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7D4B01D0-2315-4C70-BAC9-85CE1007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92"/>
              <a:ext cx="288" cy="8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V2</a:t>
              </a: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117A37FC-62FB-429F-A3ED-4D25A88AF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08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8A4831BF-CCA6-45C9-AD06-5794A8DCA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392"/>
              <a:ext cx="288" cy="8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CA0D9877-4674-4870-A8A3-E692635BD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208"/>
              <a:ext cx="48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7EA4975F-52EF-4E9D-861F-EF4296CEB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" y="2496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Chain</a:t>
              </a: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93CEA3D7-62FD-4F36-B238-63184175497F}"/>
              </a:ext>
            </a:extLst>
          </p:cNvPr>
          <p:cNvGrpSpPr>
            <a:grpSpLocks/>
          </p:cNvGrpSpPr>
          <p:nvPr/>
        </p:nvGrpSpPr>
        <p:grpSpPr bwMode="auto">
          <a:xfrm>
            <a:off x="6688262" y="2659138"/>
            <a:ext cx="2311400" cy="3929063"/>
            <a:chOff x="3840" y="1392"/>
            <a:chExt cx="1344" cy="2475"/>
          </a:xfrm>
        </p:grpSpPr>
        <p:grpSp>
          <p:nvGrpSpPr>
            <p:cNvPr id="39" name="Group 37">
              <a:extLst>
                <a:ext uri="{FF2B5EF4-FFF2-40B4-BE49-F238E27FC236}">
                  <a16:creationId xmlns:a16="http://schemas.microsoft.com/office/drawing/2014/main" id="{C4464DE1-4F68-47DE-9208-76D16794A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880"/>
              <a:ext cx="626" cy="987"/>
              <a:chOff x="4176" y="2880"/>
              <a:chExt cx="626" cy="987"/>
            </a:xfrm>
          </p:grpSpPr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8B7A5723-83BD-4930-A9B9-15A6E55E5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244"/>
                <a:ext cx="107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47" name="Group 39">
                <a:extLst>
                  <a:ext uri="{FF2B5EF4-FFF2-40B4-BE49-F238E27FC236}">
                    <a16:creationId xmlns:a16="http://schemas.microsoft.com/office/drawing/2014/main" id="{6B1B1202-2013-4429-90EF-8F9E97863E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382"/>
                <a:ext cx="626" cy="485"/>
                <a:chOff x="1536" y="2038"/>
                <a:chExt cx="626" cy="485"/>
              </a:xfrm>
            </p:grpSpPr>
            <p:sp>
              <p:nvSpPr>
                <p:cNvPr id="60" name="Rectangle 40">
                  <a:extLst>
                    <a:ext uri="{FF2B5EF4-FFF2-40B4-BE49-F238E27FC236}">
                      <a16:creationId xmlns:a16="http://schemas.microsoft.com/office/drawing/2014/main" id="{6B71F2E8-29E3-45AF-805C-5E25223DE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Freeform 41">
                  <a:extLst>
                    <a:ext uri="{FF2B5EF4-FFF2-40B4-BE49-F238E27FC236}">
                      <a16:creationId xmlns:a16="http://schemas.microsoft.com/office/drawing/2014/main" id="{ADFAE137-36E3-4D67-8A32-A6F849A7A5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2" name="Line 42">
                  <a:extLst>
                    <a:ext uri="{FF2B5EF4-FFF2-40B4-BE49-F238E27FC236}">
                      <a16:creationId xmlns:a16="http://schemas.microsoft.com/office/drawing/2014/main" id="{39A42775-D901-40FB-BFCC-63C5C76D7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8" name="Group 43">
                <a:extLst>
                  <a:ext uri="{FF2B5EF4-FFF2-40B4-BE49-F238E27FC236}">
                    <a16:creationId xmlns:a16="http://schemas.microsoft.com/office/drawing/2014/main" id="{A18D2247-BFE9-4F80-9A8A-1FAD0870B4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902"/>
                <a:ext cx="626" cy="485"/>
                <a:chOff x="1536" y="2038"/>
                <a:chExt cx="626" cy="485"/>
              </a:xfrm>
            </p:grpSpPr>
            <p:sp>
              <p:nvSpPr>
                <p:cNvPr id="57" name="Rectangle 44">
                  <a:extLst>
                    <a:ext uri="{FF2B5EF4-FFF2-40B4-BE49-F238E27FC236}">
                      <a16:creationId xmlns:a16="http://schemas.microsoft.com/office/drawing/2014/main" id="{02140282-6EC0-4412-A763-488436041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45">
                  <a:extLst>
                    <a:ext uri="{FF2B5EF4-FFF2-40B4-BE49-F238E27FC236}">
                      <a16:creationId xmlns:a16="http://schemas.microsoft.com/office/drawing/2014/main" id="{29FD100B-2B74-4B50-AA7C-FD247DEEC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9C3B99FA-2FBD-4554-B59F-E4E5DC9E1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9" name="Group 47">
                <a:extLst>
                  <a:ext uri="{FF2B5EF4-FFF2-40B4-BE49-F238E27FC236}">
                    <a16:creationId xmlns:a16="http://schemas.microsoft.com/office/drawing/2014/main" id="{2CD98F46-FE50-44EA-838E-7BF52E97E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142"/>
                <a:ext cx="626" cy="485"/>
                <a:chOff x="1536" y="2038"/>
                <a:chExt cx="626" cy="485"/>
              </a:xfrm>
            </p:grpSpPr>
            <p:sp>
              <p:nvSpPr>
                <p:cNvPr id="54" name="Rectangle 48">
                  <a:extLst>
                    <a:ext uri="{FF2B5EF4-FFF2-40B4-BE49-F238E27FC236}">
                      <a16:creationId xmlns:a16="http://schemas.microsoft.com/office/drawing/2014/main" id="{A5F275DB-1B16-4643-8D94-2EDF65226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07" cy="485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A57E3888-1AEE-411C-A2EB-9754A31839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6" name="Line 50">
                  <a:extLst>
                    <a:ext uri="{FF2B5EF4-FFF2-40B4-BE49-F238E27FC236}">
                      <a16:creationId xmlns:a16="http://schemas.microsoft.com/office/drawing/2014/main" id="{3E2B7A61-F43E-4BA3-8885-1EC95A370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50" name="Line 51">
                <a:extLst>
                  <a:ext uri="{FF2B5EF4-FFF2-40B4-BE49-F238E27FC236}">
                    <a16:creationId xmlns:a16="http://schemas.microsoft.com/office/drawing/2014/main" id="{48857401-9BF5-40BA-9878-6942A4629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1" name="Line 52">
                <a:extLst>
                  <a:ext uri="{FF2B5EF4-FFF2-40B4-BE49-F238E27FC236}">
                    <a16:creationId xmlns:a16="http://schemas.microsoft.com/office/drawing/2014/main" id="{2643B587-425C-4333-BDA3-1CC2B15F7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2" name="Freeform 53">
                <a:extLst>
                  <a:ext uri="{FF2B5EF4-FFF2-40B4-BE49-F238E27FC236}">
                    <a16:creationId xmlns:a16="http://schemas.microsoft.com/office/drawing/2014/main" id="{B4A80527-87EF-482F-85EA-D46A4AA2D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3220"/>
                <a:ext cx="107" cy="233"/>
              </a:xfrm>
              <a:custGeom>
                <a:avLst/>
                <a:gdLst>
                  <a:gd name="T0" fmla="*/ 0 w 432"/>
                  <a:gd name="T1" fmla="*/ 816 h 912"/>
                  <a:gd name="T2" fmla="*/ 0 w 432"/>
                  <a:gd name="T3" fmla="*/ 912 h 912"/>
                  <a:gd name="T4" fmla="*/ 432 w 432"/>
                  <a:gd name="T5" fmla="*/ 912 h 912"/>
                  <a:gd name="T6" fmla="*/ 432 w 432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12"/>
                  <a:gd name="T14" fmla="*/ 432 w 432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DF4EC1B1-0372-43B5-98F9-345C13E72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3168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Add</a:t>
                </a:r>
              </a:p>
            </p:txBody>
          </p:sp>
        </p:grpSp>
        <p:sp>
          <p:nvSpPr>
            <p:cNvPr id="40" name="Rectangle 55">
              <a:extLst>
                <a:ext uri="{FF2B5EF4-FFF2-40B4-BE49-F238E27FC236}">
                  <a16:creationId xmlns:a16="http://schemas.microsoft.com/office/drawing/2014/main" id="{93624F79-3A6A-416B-A78B-35161B8E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92"/>
              <a:ext cx="288" cy="8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V4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E60CDB1E-D642-4A9C-9EDC-06CD0036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92"/>
              <a:ext cx="288" cy="82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V5</a:t>
              </a:r>
            </a:p>
          </p:txBody>
        </p:sp>
        <p:sp>
          <p:nvSpPr>
            <p:cNvPr id="42" name="Line 57">
              <a:extLst>
                <a:ext uri="{FF2B5EF4-FFF2-40B4-BE49-F238E27FC236}">
                  <a16:creationId xmlns:a16="http://schemas.microsoft.com/office/drawing/2014/main" id="{BF65A694-62D3-4C3D-879F-04058DAA6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640"/>
              <a:ext cx="432" cy="24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3" name="Line 58">
              <a:extLst>
                <a:ext uri="{FF2B5EF4-FFF2-40B4-BE49-F238E27FC236}">
                  <a16:creationId xmlns:a16="http://schemas.microsoft.com/office/drawing/2014/main" id="{6F11BC79-5FAD-44B5-9878-F32DE16E5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08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4" name="Line 59">
              <a:extLst>
                <a:ext uri="{FF2B5EF4-FFF2-40B4-BE49-F238E27FC236}">
                  <a16:creationId xmlns:a16="http://schemas.microsoft.com/office/drawing/2014/main" id="{CE5F0521-E6BD-462B-BC5C-AD679C407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208"/>
              <a:ext cx="144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5" name="Text Box 60">
              <a:extLst>
                <a:ext uri="{FF2B5EF4-FFF2-40B4-BE49-F238E27FC236}">
                  <a16:creationId xmlns:a16="http://schemas.microsoft.com/office/drawing/2014/main" id="{B7C82E8A-4B65-4094-BD9C-AFAFAC40C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544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Chain</a:t>
              </a:r>
              <a:endPara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7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787A42-B693-45F1-A030-40D4563C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672408"/>
          </a:xfrm>
        </p:spPr>
        <p:txBody>
          <a:bodyPr/>
          <a:lstStyle/>
          <a:p>
            <a:r>
              <a:rPr lang="en-US" altLang="zh-CN" dirty="0"/>
              <a:t>Without chaining, must wait for last element of result to be written into Vector register before starting dependent instruction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 chaining, can start dependent instruction as soon as first result appears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59BCEF-645F-45E4-9973-D05208C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Chaining Advantage</a:t>
            </a:r>
            <a:endParaRPr lang="zh-CN" alt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5B2CA9D5-4E9D-4E42-9CAA-2812DEF5EB9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26990"/>
            <a:ext cx="7315200" cy="1162050"/>
            <a:chOff x="624" y="1440"/>
            <a:chExt cx="4608" cy="732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8C46930B-A583-490E-ADB7-692E4F2B3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440"/>
              <a:ext cx="4608" cy="732"/>
              <a:chOff x="624" y="1440"/>
              <a:chExt cx="4608" cy="732"/>
            </a:xfrm>
          </p:grpSpPr>
          <p:sp>
            <p:nvSpPr>
              <p:cNvPr id="9" name="Rectangle 12">
                <a:extLst>
                  <a:ext uri="{FF2B5EF4-FFF2-40B4-BE49-F238E27FC236}">
                    <a16:creationId xmlns:a16="http://schemas.microsoft.com/office/drawing/2014/main" id="{A72A1096-CE5E-40E9-B544-0D0DBC1F2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536" cy="240"/>
              </a:xfrm>
              <a:prstGeom prst="rect">
                <a:avLst/>
              </a:prstGeom>
              <a:solidFill>
                <a:srgbClr val="9999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Load</a:t>
                </a:r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AC798890-3458-4867-B7CE-461C0156A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1536" cy="240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Mul</a:t>
                </a:r>
              </a:p>
            </p:txBody>
          </p:sp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75B67C56-5F94-4DEB-A10A-0EFCF288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1536" cy="25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Add</a:t>
                </a:r>
              </a:p>
            </p:txBody>
          </p:sp>
        </p:grpSp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C20CE2E3-840F-4D65-80E8-EB0673054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891"/>
              <a:ext cx="820" cy="250"/>
              <a:chOff x="1100" y="1891"/>
              <a:chExt cx="820" cy="250"/>
            </a:xfrm>
          </p:grpSpPr>
          <p:sp>
            <p:nvSpPr>
              <p:cNvPr id="7" name="Line 16">
                <a:extLst>
                  <a:ext uri="{FF2B5EF4-FFF2-40B4-BE49-F238E27FC236}">
                    <a16:creationId xmlns:a16="http://schemas.microsoft.com/office/drawing/2014/main" id="{0FD8CFE9-073F-400C-A6C8-CAF44F9F0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8" name="Text Box 17">
                <a:extLst>
                  <a:ext uri="{FF2B5EF4-FFF2-40B4-BE49-F238E27FC236}">
                    <a16:creationId xmlns:a16="http://schemas.microsoft.com/office/drawing/2014/main" id="{9B17C6B4-986C-420A-9EBF-371A4CF2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1891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Time</a:t>
                </a:r>
              </a:p>
            </p:txBody>
          </p:sp>
        </p:grp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BB1CB4DA-65DE-4FAA-8A29-5561A3AC23AC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4787231"/>
            <a:ext cx="3276600" cy="1162049"/>
            <a:chOff x="816" y="3120"/>
            <a:chExt cx="2064" cy="732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8E0A16D-D1BA-4E9D-95AE-A687AE09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20"/>
              <a:ext cx="1536" cy="240"/>
            </a:xfrm>
            <a:prstGeom prst="rect">
              <a:avLst/>
            </a:prstGeom>
            <a:solidFill>
              <a:srgbClr val="99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Load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2311A14-46C2-47CB-8866-D94F8C8A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1536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Mul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561487AC-1FDC-4FA9-B767-A3B5B5FE3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00"/>
              <a:ext cx="1536" cy="25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277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EBB289-5D45-4E95-AC01-1BB358E6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Suppose you want to vectorize this:	</a:t>
            </a:r>
            <a:br>
              <a:rPr lang="en-US" altLang="zh-CN" sz="2400" dirty="0"/>
            </a:br>
            <a:r>
              <a:rPr lang="en-US" altLang="zh-CN" sz="2000" dirty="0">
                <a:latin typeface="Courier New" panose="02070309020205020404" pitchFamily="49" charset="0"/>
              </a:rPr>
              <a:t>for (I=0; I&lt;N;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		if (A[I]!= B[I]) A[I] -= B[I];</a:t>
            </a:r>
          </a:p>
          <a:p>
            <a:pPr eaLnBrk="1" hangingPunct="1"/>
            <a:r>
              <a:rPr lang="en-US" altLang="zh-CN" sz="2400" dirty="0"/>
              <a:t>Solution: vector conditional execution</a:t>
            </a:r>
          </a:p>
          <a:p>
            <a:pPr lvl="1" eaLnBrk="1" hangingPunct="1"/>
            <a:r>
              <a:rPr lang="en-US" altLang="zh-CN" dirty="0"/>
              <a:t>Add </a:t>
            </a:r>
            <a:r>
              <a:rPr lang="en-US" altLang="zh-CN" b="1" dirty="0"/>
              <a:t>vector flag registers </a:t>
            </a:r>
            <a:r>
              <a:rPr lang="en-US" altLang="zh-CN" dirty="0"/>
              <a:t>with single-bit elements</a:t>
            </a:r>
          </a:p>
          <a:p>
            <a:pPr lvl="1" eaLnBrk="1" hangingPunct="1"/>
            <a:r>
              <a:rPr lang="en-US" altLang="zh-CN" dirty="0"/>
              <a:t>Use a </a:t>
            </a:r>
            <a:r>
              <a:rPr lang="en-US" altLang="zh-CN" b="1" dirty="0"/>
              <a:t>vector compare </a:t>
            </a:r>
            <a:r>
              <a:rPr lang="en-US" altLang="zh-CN" dirty="0"/>
              <a:t>to set the a flag </a:t>
            </a:r>
            <a:r>
              <a:rPr lang="en-US" altLang="zh-CN" sz="2000" dirty="0"/>
              <a:t>register</a:t>
            </a:r>
          </a:p>
          <a:p>
            <a:pPr lvl="1" eaLnBrk="1" hangingPunct="1"/>
            <a:r>
              <a:rPr lang="en-US" altLang="zh-CN" sz="2000" dirty="0"/>
              <a:t>Use flag register as mask control for the vector sub</a:t>
            </a:r>
          </a:p>
          <a:p>
            <a:pPr lvl="2" eaLnBrk="1" hangingPunct="1"/>
            <a:r>
              <a:rPr lang="en-US" altLang="zh-CN" sz="1800" dirty="0"/>
              <a:t>Addition executed only for vector elements with corresponding flag element set</a:t>
            </a:r>
          </a:p>
          <a:p>
            <a:pPr eaLnBrk="1" hangingPunct="1"/>
            <a:r>
              <a:rPr lang="en-US" altLang="zh-CN" sz="2400" dirty="0"/>
              <a:t>Vector code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vld</a:t>
            </a:r>
            <a:r>
              <a:rPr lang="en-US" altLang="zh-CN" sz="1800" b="1" dirty="0">
                <a:latin typeface="Courier New" panose="02070309020205020404" pitchFamily="49" charset="0"/>
              </a:rPr>
              <a:t> 		  V1, Ra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vld</a:t>
            </a:r>
            <a:r>
              <a:rPr lang="en-US" altLang="zh-CN" sz="1800" b="1" dirty="0">
                <a:latin typeface="Courier New" panose="02070309020205020404" pitchFamily="49" charset="0"/>
              </a:rPr>
              <a:t>		  V2, Rb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vcmp.neq.vv</a:t>
            </a:r>
            <a:r>
              <a:rPr lang="en-US" altLang="zh-CN" sz="1800" b="1" dirty="0">
                <a:latin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</a:rPr>
              <a:t>F0</a:t>
            </a:r>
            <a:r>
              <a:rPr lang="en-US" altLang="zh-CN" sz="1800" b="1" dirty="0">
                <a:latin typeface="Courier New" panose="02070309020205020404" pitchFamily="49" charset="0"/>
              </a:rPr>
              <a:t>, V1, V2   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# vector compare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vsub.vv</a:t>
            </a:r>
            <a:r>
              <a:rPr lang="en-US" altLang="zh-CN" sz="1800" b="1" dirty="0">
                <a:latin typeface="Courier New" panose="02070309020205020404" pitchFamily="49" charset="0"/>
              </a:rPr>
              <a:t>	  V3, V2, V1, </a:t>
            </a:r>
            <a:r>
              <a:rPr lang="en-US" altLang="zh-CN" sz="1800" b="1" dirty="0">
                <a:solidFill>
                  <a:srgbClr val="0066FF"/>
                </a:solidFill>
                <a:latin typeface="Courier New" panose="02070309020205020404" pitchFamily="49" charset="0"/>
              </a:rPr>
              <a:t>F0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# conditional </a:t>
            </a:r>
            <a:r>
              <a:rPr lang="en-US" altLang="zh-CN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vadd</a:t>
            </a:r>
            <a:endParaRPr lang="en-US" altLang="zh-CN" sz="1800" b="1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vst</a:t>
            </a:r>
            <a:r>
              <a:rPr lang="en-US" altLang="zh-CN" sz="1800" b="1" dirty="0">
                <a:latin typeface="Courier New" panose="02070309020205020404" pitchFamily="49" charset="0"/>
              </a:rPr>
              <a:t>		  V3, Ra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72AD0E-2A86-498D-A646-17C81C83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2: Conditional 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4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95E438-3FEE-4EB4-BF8C-6BC0A785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Masked Vector Instructions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526867-0A54-4199-8737-C2326833EA63}"/>
              </a:ext>
            </a:extLst>
          </p:cNvPr>
          <p:cNvGrpSpPr>
            <a:grpSpLocks/>
          </p:cNvGrpSpPr>
          <p:nvPr/>
        </p:nvGrpSpPr>
        <p:grpSpPr bwMode="auto">
          <a:xfrm>
            <a:off x="4067944" y="1433290"/>
            <a:ext cx="4724400" cy="4371974"/>
            <a:chOff x="2688" y="530"/>
            <a:chExt cx="2976" cy="2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954BC3-963A-458E-9D7A-44B1BAA55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9" y="1391"/>
              <a:ext cx="2380" cy="1893"/>
              <a:chOff x="3069" y="1391"/>
              <a:chExt cx="2380" cy="1893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9C26FBA2-B59C-4379-BC98-E5214B8A7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236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43EC8CE-AAA6-42E8-84BB-B507BE262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374"/>
                <a:ext cx="626" cy="485"/>
                <a:chOff x="1536" y="2038"/>
                <a:chExt cx="626" cy="485"/>
              </a:xfrm>
            </p:grpSpPr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35525ED4-2E16-4ED6-87F3-CAEE6F350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A08813D5-CFE6-4A5B-9A56-3B05CEB6F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0" name="Line 9">
                  <a:extLst>
                    <a:ext uri="{FF2B5EF4-FFF2-40B4-BE49-F238E27FC236}">
                      <a16:creationId xmlns:a16="http://schemas.microsoft.com/office/drawing/2014/main" id="{22509D4E-BEFC-4F0F-9665-CF8297746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9" name="Group 10">
                <a:extLst>
                  <a:ext uri="{FF2B5EF4-FFF2-40B4-BE49-F238E27FC236}">
                    <a16:creationId xmlns:a16="http://schemas.microsoft.com/office/drawing/2014/main" id="{7B26089F-9ED7-4420-8992-7B6E60187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894"/>
                <a:ext cx="626" cy="485"/>
                <a:chOff x="1536" y="2038"/>
                <a:chExt cx="626" cy="485"/>
              </a:xfrm>
            </p:grpSpPr>
            <p:sp>
              <p:nvSpPr>
                <p:cNvPr id="35" name="Rectangle 11">
                  <a:extLst>
                    <a:ext uri="{FF2B5EF4-FFF2-40B4-BE49-F238E27FC236}">
                      <a16:creationId xmlns:a16="http://schemas.microsoft.com/office/drawing/2014/main" id="{74E29AE8-1ADC-41DE-8C03-A43E09643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5D34EE5C-585A-410F-9782-FF9F61CA5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9F34F2E8-40F2-423F-B2D8-39045A57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0" name="Group 14">
                <a:extLst>
                  <a:ext uri="{FF2B5EF4-FFF2-40B4-BE49-F238E27FC236}">
                    <a16:creationId xmlns:a16="http://schemas.microsoft.com/office/drawing/2014/main" id="{FCF8D024-9134-4B99-BB9C-C7119F285A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134"/>
                <a:ext cx="626" cy="485"/>
                <a:chOff x="1536" y="2038"/>
                <a:chExt cx="626" cy="485"/>
              </a:xfrm>
            </p:grpSpPr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A986422A-0471-4C86-BFF1-C896CA156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Freeform 16">
                  <a:extLst>
                    <a:ext uri="{FF2B5EF4-FFF2-40B4-BE49-F238E27FC236}">
                      <a16:creationId xmlns:a16="http://schemas.microsoft.com/office/drawing/2014/main" id="{8B76BCEE-AC9D-47EC-B899-639FF7B79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52F7F2DA-9824-4572-A262-FD2F06E1B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1" name="Text Box 18">
                <a:extLst>
                  <a:ext uri="{FF2B5EF4-FFF2-40B4-BE49-F238E27FC236}">
                    <a16:creationId xmlns:a16="http://schemas.microsoft.com/office/drawing/2014/main" id="{6A761E1D-0C23-457E-85FF-549B4A507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C[4]</a:t>
                </a: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8900A1E5-59F8-4AC7-89EF-0A6FB5CB8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C[5]</a:t>
                </a:r>
              </a:p>
            </p:txBody>
          </p:sp>
          <p:sp>
            <p:nvSpPr>
              <p:cNvPr id="13" name="Text Box 20">
                <a:extLst>
                  <a:ext uri="{FF2B5EF4-FFF2-40B4-BE49-F238E27FC236}">
                    <a16:creationId xmlns:a16="http://schemas.microsoft.com/office/drawing/2014/main" id="{816BDE32-BE27-465A-A2B7-7E9C6CBC5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5" y="283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C[1]</a:t>
                </a:r>
              </a:p>
            </p:txBody>
          </p:sp>
          <p:sp>
            <p:nvSpPr>
              <p:cNvPr id="14" name="Line 21">
                <a:extLst>
                  <a:ext uri="{FF2B5EF4-FFF2-40B4-BE49-F238E27FC236}">
                    <a16:creationId xmlns:a16="http://schemas.microsoft.com/office/drawing/2014/main" id="{933AED59-D5D5-42BC-A831-AFBDD580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" y="2688"/>
                <a:ext cx="0" cy="43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5" name="Line 22">
                <a:extLst>
                  <a:ext uri="{FF2B5EF4-FFF2-40B4-BE49-F238E27FC236}">
                    <a16:creationId xmlns:a16="http://schemas.microsoft.com/office/drawing/2014/main" id="{A9A12353-C593-4B54-AFE5-D51CECA02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6" name="Line 23">
                <a:extLst>
                  <a:ext uri="{FF2B5EF4-FFF2-40B4-BE49-F238E27FC236}">
                    <a16:creationId xmlns:a16="http://schemas.microsoft.com/office/drawing/2014/main" id="{C18C0703-DA5C-480E-89BE-692C75111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CAC50086-2404-4A62-86CC-56BADE943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0" y="3072"/>
                <a:ext cx="10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Write data port</a:t>
                </a:r>
              </a:p>
            </p:txBody>
          </p:sp>
          <p:sp>
            <p:nvSpPr>
              <p:cNvPr id="18" name="Text Box 25">
                <a:extLst>
                  <a:ext uri="{FF2B5EF4-FFF2-40B4-BE49-F238E27FC236}">
                    <a16:creationId xmlns:a16="http://schemas.microsoft.com/office/drawing/2014/main" id="{A1C141C5-D662-4F4E-BF61-9C2352E2A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63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A[7]</a:t>
                </a:r>
              </a:p>
            </p:txBody>
          </p:sp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76AEC5AE-1362-4E18-B5A3-99992F787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B[7]</a:t>
                </a:r>
              </a:p>
            </p:txBody>
          </p:sp>
          <p:sp>
            <p:nvSpPr>
              <p:cNvPr id="20" name="Text Box 27">
                <a:extLst>
                  <a:ext uri="{FF2B5EF4-FFF2-40B4-BE49-F238E27FC236}">
                    <a16:creationId xmlns:a16="http://schemas.microsoft.com/office/drawing/2014/main" id="{6636A03A-310F-47D1-BA96-B9F04DE69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2159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M[3]=0</a:t>
                </a:r>
              </a:p>
            </p:txBody>
          </p:sp>
          <p:sp>
            <p:nvSpPr>
              <p:cNvPr id="21" name="Text Box 28">
                <a:extLst>
                  <a:ext uri="{FF2B5EF4-FFF2-40B4-BE49-F238E27FC236}">
                    <a16:creationId xmlns:a16="http://schemas.microsoft.com/office/drawing/2014/main" id="{1CD2E48D-2E8F-4BE5-B048-FECA72C6A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1967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M[4]=1</a:t>
                </a:r>
              </a:p>
            </p:txBody>
          </p:sp>
          <p:sp>
            <p:nvSpPr>
              <p:cNvPr id="22" name="Text Box 29">
                <a:extLst>
                  <a:ext uri="{FF2B5EF4-FFF2-40B4-BE49-F238E27FC236}">
                    <a16:creationId xmlns:a16="http://schemas.microsoft.com/office/drawing/2014/main" id="{FD3438C0-5345-45AC-9D4E-632D6328B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1775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M[5]=1</a:t>
                </a:r>
              </a:p>
            </p:txBody>
          </p:sp>
          <p:sp>
            <p:nvSpPr>
              <p:cNvPr id="23" name="Text Box 30">
                <a:extLst>
                  <a:ext uri="{FF2B5EF4-FFF2-40B4-BE49-F238E27FC236}">
                    <a16:creationId xmlns:a16="http://schemas.microsoft.com/office/drawing/2014/main" id="{9B98F650-77DB-4DBD-A15D-E7E371B0D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1583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M[6]=0</a:t>
                </a:r>
              </a:p>
            </p:txBody>
          </p:sp>
          <p:sp>
            <p:nvSpPr>
              <p:cNvPr id="24" name="Text Box 31">
                <a:extLst>
                  <a:ext uri="{FF2B5EF4-FFF2-40B4-BE49-F238E27FC236}">
                    <a16:creationId xmlns:a16="http://schemas.microsoft.com/office/drawing/2014/main" id="{D68CA443-4CB7-4034-877A-32D10A648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2351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M[2]=0</a:t>
                </a:r>
              </a:p>
            </p:txBody>
          </p:sp>
          <p:sp>
            <p:nvSpPr>
              <p:cNvPr id="25" name="Text Box 32">
                <a:extLst>
                  <a:ext uri="{FF2B5EF4-FFF2-40B4-BE49-F238E27FC236}">
                    <a16:creationId xmlns:a16="http://schemas.microsoft.com/office/drawing/2014/main" id="{BA9D11BE-0946-4300-9257-6EC86AEB4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2543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M[1]=1</a:t>
                </a:r>
              </a:p>
            </p:txBody>
          </p:sp>
          <p:sp>
            <p:nvSpPr>
              <p:cNvPr id="26" name="Text Box 33">
                <a:extLst>
                  <a:ext uri="{FF2B5EF4-FFF2-40B4-BE49-F238E27FC236}">
                    <a16:creationId xmlns:a16="http://schemas.microsoft.com/office/drawing/2014/main" id="{678E8A3C-9540-4A55-852C-7C35C5DB2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2735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M[0]=0</a:t>
                </a:r>
              </a:p>
            </p:txBody>
          </p:sp>
          <p:sp>
            <p:nvSpPr>
              <p:cNvPr id="27" name="Text Box 34">
                <a:extLst>
                  <a:ext uri="{FF2B5EF4-FFF2-40B4-BE49-F238E27FC236}">
                    <a16:creationId xmlns:a16="http://schemas.microsoft.com/office/drawing/2014/main" id="{A4B7E365-038B-48C8-A017-BAEA40493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1391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M[7]=1</a:t>
                </a:r>
              </a:p>
            </p:txBody>
          </p:sp>
          <p:sp>
            <p:nvSpPr>
              <p:cNvPr id="28" name="Line 35">
                <a:extLst>
                  <a:ext uri="{FF2B5EF4-FFF2-40B4-BE49-F238E27FC236}">
                    <a16:creationId xmlns:a16="http://schemas.microsoft.com/office/drawing/2014/main" id="{151A2380-5109-4D9E-B124-A839C03DE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816" cy="24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9" name="Line 36">
                <a:extLst>
                  <a:ext uri="{FF2B5EF4-FFF2-40B4-BE49-F238E27FC236}">
                    <a16:creationId xmlns:a16="http://schemas.microsoft.com/office/drawing/2014/main" id="{7C2433A4-CB27-4D9D-8826-377376612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672" cy="43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30" name="Line 37">
                <a:extLst>
                  <a:ext uri="{FF2B5EF4-FFF2-40B4-BE49-F238E27FC236}">
                    <a16:creationId xmlns:a16="http://schemas.microsoft.com/office/drawing/2014/main" id="{0372BE8F-1716-4181-8F84-6EF470814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576" cy="38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31" name="Line 38">
                <a:extLst>
                  <a:ext uri="{FF2B5EF4-FFF2-40B4-BE49-F238E27FC236}">
                    <a16:creationId xmlns:a16="http://schemas.microsoft.com/office/drawing/2014/main" id="{95B8755C-E859-4898-81EC-321976C77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80" cy="19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6" name="Rectangle 39">
              <a:extLst>
                <a:ext uri="{FF2B5EF4-FFF2-40B4-BE49-F238E27FC236}">
                  <a16:creationId xmlns:a16="http://schemas.microsoft.com/office/drawing/2014/main" id="{FE2BE53A-921E-49C0-A9A7-FD3355570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30"/>
              <a:ext cx="2976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4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Density-Time Implementation</a:t>
              </a:r>
            </a:p>
            <a:p>
              <a:pPr marL="742950" marR="0" lvl="1" indent="-28575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40000"/>
                </a:buClr>
                <a:buSzPct val="850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scan mask vector and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only execute elements with non-zero masks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06B7EA-95E4-4805-830B-9F8CAFA66D96}"/>
              </a:ext>
            </a:extLst>
          </p:cNvPr>
          <p:cNvGrpSpPr>
            <a:grpSpLocks/>
          </p:cNvGrpSpPr>
          <p:nvPr/>
        </p:nvGrpSpPr>
        <p:grpSpPr bwMode="auto">
          <a:xfrm>
            <a:off x="395538" y="1124744"/>
            <a:ext cx="4104454" cy="5113338"/>
            <a:chOff x="16" y="591"/>
            <a:chExt cx="2359" cy="322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DCC48F-F721-457B-BC48-C4F41F185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391"/>
              <a:ext cx="1932" cy="2421"/>
              <a:chOff x="336" y="1391"/>
              <a:chExt cx="1932" cy="2421"/>
            </a:xfrm>
          </p:grpSpPr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5B5E4AF7-2530-4E60-8701-488307487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" y="2764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45" name="Group 43">
                <a:extLst>
                  <a:ext uri="{FF2B5EF4-FFF2-40B4-BE49-F238E27FC236}">
                    <a16:creationId xmlns:a16="http://schemas.microsoft.com/office/drawing/2014/main" id="{90ABA062-E597-4430-B29F-AA7DBD654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" y="2902"/>
                <a:ext cx="626" cy="485"/>
                <a:chOff x="1536" y="2038"/>
                <a:chExt cx="626" cy="485"/>
              </a:xfrm>
            </p:grpSpPr>
            <p:sp>
              <p:nvSpPr>
                <p:cNvPr id="81" name="Rectangle 44">
                  <a:extLst>
                    <a:ext uri="{FF2B5EF4-FFF2-40B4-BE49-F238E27FC236}">
                      <a16:creationId xmlns:a16="http://schemas.microsoft.com/office/drawing/2014/main" id="{C7C7220F-DB71-49F3-A783-4E78E9B6E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Freeform 45">
                  <a:extLst>
                    <a:ext uri="{FF2B5EF4-FFF2-40B4-BE49-F238E27FC236}">
                      <a16:creationId xmlns:a16="http://schemas.microsoft.com/office/drawing/2014/main" id="{A3497B80-320E-45CC-8737-081C6049D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970A3FDB-6163-44CB-B6FB-11CA12AD2B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6" name="Group 47">
                <a:extLst>
                  <a:ext uri="{FF2B5EF4-FFF2-40B4-BE49-F238E27FC236}">
                    <a16:creationId xmlns:a16="http://schemas.microsoft.com/office/drawing/2014/main" id="{13EF1524-9870-4D6E-8EFC-6218AAE41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" y="2422"/>
                <a:ext cx="626" cy="485"/>
                <a:chOff x="1536" y="2038"/>
                <a:chExt cx="626" cy="485"/>
              </a:xfrm>
            </p:grpSpPr>
            <p:sp>
              <p:nvSpPr>
                <p:cNvPr id="78" name="Rectangle 48">
                  <a:extLst>
                    <a:ext uri="{FF2B5EF4-FFF2-40B4-BE49-F238E27FC236}">
                      <a16:creationId xmlns:a16="http://schemas.microsoft.com/office/drawing/2014/main" id="{AE81CF96-A904-4AAC-9633-632E846172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Freeform 49">
                  <a:extLst>
                    <a:ext uri="{FF2B5EF4-FFF2-40B4-BE49-F238E27FC236}">
                      <a16:creationId xmlns:a16="http://schemas.microsoft.com/office/drawing/2014/main" id="{FBEE14C8-FB66-425B-ACC6-0DB325367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0" name="Line 50">
                  <a:extLst>
                    <a:ext uri="{FF2B5EF4-FFF2-40B4-BE49-F238E27FC236}">
                      <a16:creationId xmlns:a16="http://schemas.microsoft.com/office/drawing/2014/main" id="{5C7DB821-CB60-4978-8745-5AC74BFFC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7" name="Group 51">
                <a:extLst>
                  <a:ext uri="{FF2B5EF4-FFF2-40B4-BE49-F238E27FC236}">
                    <a16:creationId xmlns:a16="http://schemas.microsoft.com/office/drawing/2014/main" id="{74DE338F-B891-47F1-B4EE-1E37F7EBB3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" y="2662"/>
                <a:ext cx="626" cy="485"/>
                <a:chOff x="1536" y="2038"/>
                <a:chExt cx="626" cy="485"/>
              </a:xfrm>
            </p:grpSpPr>
            <p:sp>
              <p:nvSpPr>
                <p:cNvPr id="75" name="Rectangle 52">
                  <a:extLst>
                    <a:ext uri="{FF2B5EF4-FFF2-40B4-BE49-F238E27FC236}">
                      <a16:creationId xmlns:a16="http://schemas.microsoft.com/office/drawing/2014/main" id="{3ADDA22D-C16E-4CF0-BFF2-BED5AD10F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Freeform 53">
                  <a:extLst>
                    <a:ext uri="{FF2B5EF4-FFF2-40B4-BE49-F238E27FC236}">
                      <a16:creationId xmlns:a16="http://schemas.microsoft.com/office/drawing/2014/main" id="{38B7B7D4-67B4-4415-BE7F-06C1C2BAA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7" name="Line 54">
                  <a:extLst>
                    <a:ext uri="{FF2B5EF4-FFF2-40B4-BE49-F238E27FC236}">
                      <a16:creationId xmlns:a16="http://schemas.microsoft.com/office/drawing/2014/main" id="{B691C436-F2E5-4F12-A4B2-76FC44FD7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48" name="Text Box 55">
                <a:extLst>
                  <a:ext uri="{FF2B5EF4-FFF2-40B4-BE49-F238E27FC236}">
                    <a16:creationId xmlns:a16="http://schemas.microsoft.com/office/drawing/2014/main" id="{EAA69850-E282-4E8B-B1D5-911411C0A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" y="288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C[1]</a:t>
                </a:r>
              </a:p>
            </p:txBody>
          </p:sp>
          <p:sp>
            <p:nvSpPr>
              <p:cNvPr id="49" name="Text Box 56">
                <a:extLst>
                  <a:ext uri="{FF2B5EF4-FFF2-40B4-BE49-F238E27FC236}">
                    <a16:creationId xmlns:a16="http://schemas.microsoft.com/office/drawing/2014/main" id="{587F4C26-BA5F-4633-8C48-53ADF944C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" y="264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C[2]</a:t>
                </a:r>
              </a:p>
            </p:txBody>
          </p:sp>
          <p:sp>
            <p:nvSpPr>
              <p:cNvPr id="50" name="Text Box 57">
                <a:extLst>
                  <a:ext uri="{FF2B5EF4-FFF2-40B4-BE49-F238E27FC236}">
                    <a16:creationId xmlns:a16="http://schemas.microsoft.com/office/drawing/2014/main" id="{7E051848-EA94-433E-84F9-EF72BA4FE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C[0]</a:t>
                </a:r>
              </a:p>
            </p:txBody>
          </p:sp>
          <p:sp>
            <p:nvSpPr>
              <p:cNvPr id="51" name="Line 58">
                <a:extLst>
                  <a:ext uri="{FF2B5EF4-FFF2-40B4-BE49-F238E27FC236}">
                    <a16:creationId xmlns:a16="http://schemas.microsoft.com/office/drawing/2014/main" id="{0C9D8597-A184-4E16-A3BA-556A93608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2" name="Line 59">
                <a:extLst>
                  <a:ext uri="{FF2B5EF4-FFF2-40B4-BE49-F238E27FC236}">
                    <a16:creationId xmlns:a16="http://schemas.microsoft.com/office/drawing/2014/main" id="{73A35DBD-9FDC-4A7C-919D-9EBF3A7CA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3" name="Line 60">
                <a:extLst>
                  <a:ext uri="{FF2B5EF4-FFF2-40B4-BE49-F238E27FC236}">
                    <a16:creationId xmlns:a16="http://schemas.microsoft.com/office/drawing/2014/main" id="{6F5EAF12-59FD-415E-86A7-0A71ECD6D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9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4" name="Text Box 61">
                <a:extLst>
                  <a:ext uri="{FF2B5EF4-FFF2-40B4-BE49-F238E27FC236}">
                    <a16:creationId xmlns:a16="http://schemas.microsoft.com/office/drawing/2014/main" id="{58571F8F-80F5-4854-9682-4FD0E12A7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216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A[3]</a:t>
                </a:r>
              </a:p>
            </p:txBody>
          </p:sp>
          <p:sp>
            <p:nvSpPr>
              <p:cNvPr id="55" name="Text Box 62">
                <a:extLst>
                  <a:ext uri="{FF2B5EF4-FFF2-40B4-BE49-F238E27FC236}">
                    <a16:creationId xmlns:a16="http://schemas.microsoft.com/office/drawing/2014/main" id="{B93FA709-89CB-4181-A314-8CA2DA8DF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2160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B[3]</a:t>
                </a:r>
              </a:p>
            </p:txBody>
          </p:sp>
          <p:sp>
            <p:nvSpPr>
              <p:cNvPr id="56" name="Text Box 63">
                <a:extLst>
                  <a:ext uri="{FF2B5EF4-FFF2-40B4-BE49-F238E27FC236}">
                    <a16:creationId xmlns:a16="http://schemas.microsoft.com/office/drawing/2014/main" id="{B7F2063D-A2E0-4CEA-9E28-1D6712C4D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19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A[4]</a:t>
                </a:r>
              </a:p>
            </p:txBody>
          </p:sp>
          <p:sp>
            <p:nvSpPr>
              <p:cNvPr id="57" name="Text Box 64">
                <a:extLst>
                  <a:ext uri="{FF2B5EF4-FFF2-40B4-BE49-F238E27FC236}">
                    <a16:creationId xmlns:a16="http://schemas.microsoft.com/office/drawing/2014/main" id="{65B92A3A-C883-4128-9BC8-1DAA5D6F3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9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B[4]</a:t>
                </a:r>
              </a:p>
            </p:txBody>
          </p:sp>
          <p:sp>
            <p:nvSpPr>
              <p:cNvPr id="58" name="Text Box 65">
                <a:extLst>
                  <a:ext uri="{FF2B5EF4-FFF2-40B4-BE49-F238E27FC236}">
                    <a16:creationId xmlns:a16="http://schemas.microsoft.com/office/drawing/2014/main" id="{2C330408-CA6F-4536-9094-26112ED9A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177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A[5]</a:t>
                </a:r>
              </a:p>
            </p:txBody>
          </p:sp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1AAF7D0F-2D5A-4DAC-94A9-4A2B2D761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77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B[5]</a:t>
                </a:r>
              </a:p>
            </p:txBody>
          </p:sp>
          <p:sp>
            <p:nvSpPr>
              <p:cNvPr id="60" name="Text Box 67">
                <a:extLst>
                  <a:ext uri="{FF2B5EF4-FFF2-40B4-BE49-F238E27FC236}">
                    <a16:creationId xmlns:a16="http://schemas.microsoft.com/office/drawing/2014/main" id="{4D81C339-30BB-40C3-8B70-02BBE2E2D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1584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A[6]</a:t>
                </a:r>
              </a:p>
            </p:txBody>
          </p:sp>
          <p:sp>
            <p:nvSpPr>
              <p:cNvPr id="61" name="Text Box 68">
                <a:extLst>
                  <a:ext uri="{FF2B5EF4-FFF2-40B4-BE49-F238E27FC236}">
                    <a16:creationId xmlns:a16="http://schemas.microsoft.com/office/drawing/2014/main" id="{DD796541-ECD2-440E-96ED-399CE3F2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584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B[6]</a:t>
                </a:r>
              </a:p>
            </p:txBody>
          </p:sp>
          <p:sp>
            <p:nvSpPr>
              <p:cNvPr id="62" name="Text Box 69">
                <a:extLst>
                  <a:ext uri="{FF2B5EF4-FFF2-40B4-BE49-F238E27FC236}">
                    <a16:creationId xmlns:a16="http://schemas.microsoft.com/office/drawing/2014/main" id="{6E72056A-E97D-4471-93E2-8894F3D8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2159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M[3]=0</a:t>
                </a:r>
              </a:p>
            </p:txBody>
          </p:sp>
          <p:sp>
            <p:nvSpPr>
              <p:cNvPr id="63" name="Text Box 70">
                <a:extLst>
                  <a:ext uri="{FF2B5EF4-FFF2-40B4-BE49-F238E27FC236}">
                    <a16:creationId xmlns:a16="http://schemas.microsoft.com/office/drawing/2014/main" id="{463AB753-51C1-48DD-9F9B-9CC262277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1967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M[4]=1</a:t>
                </a:r>
              </a:p>
            </p:txBody>
          </p:sp>
          <p:sp>
            <p:nvSpPr>
              <p:cNvPr id="64" name="Text Box 71">
                <a:extLst>
                  <a:ext uri="{FF2B5EF4-FFF2-40B4-BE49-F238E27FC236}">
                    <a16:creationId xmlns:a16="http://schemas.microsoft.com/office/drawing/2014/main" id="{E63575A1-AB7B-4195-A1C8-2E618BFA6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1775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M[5]=1</a:t>
                </a:r>
              </a:p>
            </p:txBody>
          </p:sp>
          <p:sp>
            <p:nvSpPr>
              <p:cNvPr id="65" name="Text Box 72">
                <a:extLst>
                  <a:ext uri="{FF2B5EF4-FFF2-40B4-BE49-F238E27FC236}">
                    <a16:creationId xmlns:a16="http://schemas.microsoft.com/office/drawing/2014/main" id="{EDB52609-38DE-4D16-97E9-EC109EC4F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1583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M[6]=0</a:t>
                </a:r>
              </a:p>
            </p:txBody>
          </p:sp>
          <p:sp>
            <p:nvSpPr>
              <p:cNvPr id="66" name="Text Box 73">
                <a:extLst>
                  <a:ext uri="{FF2B5EF4-FFF2-40B4-BE49-F238E27FC236}">
                    <a16:creationId xmlns:a16="http://schemas.microsoft.com/office/drawing/2014/main" id="{36866312-6FC2-45E5-AB9A-48E266D60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2639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M[2]=0</a:t>
                </a:r>
              </a:p>
            </p:txBody>
          </p:sp>
          <p:sp>
            <p:nvSpPr>
              <p:cNvPr id="67" name="Text Box 74">
                <a:extLst>
                  <a:ext uri="{FF2B5EF4-FFF2-40B4-BE49-F238E27FC236}">
                    <a16:creationId xmlns:a16="http://schemas.microsoft.com/office/drawing/2014/main" id="{D220865C-88CE-4CF6-BBE9-06D6569C3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2879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M[1]=1</a:t>
                </a:r>
              </a:p>
            </p:txBody>
          </p:sp>
          <p:sp>
            <p:nvSpPr>
              <p:cNvPr id="68" name="Text Box 75">
                <a:extLst>
                  <a:ext uri="{FF2B5EF4-FFF2-40B4-BE49-F238E27FC236}">
                    <a16:creationId xmlns:a16="http://schemas.microsoft.com/office/drawing/2014/main" id="{C4949BFB-817A-4A3A-B898-FDF704006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3359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M[0]=0</a:t>
                </a:r>
              </a:p>
            </p:txBody>
          </p:sp>
          <p:sp>
            <p:nvSpPr>
              <p:cNvPr id="69" name="Freeform 76">
                <a:extLst>
                  <a:ext uri="{FF2B5EF4-FFF2-40B4-BE49-F238E27FC236}">
                    <a16:creationId xmlns:a16="http://schemas.microsoft.com/office/drawing/2014/main" id="{D435FAA8-569C-4954-B380-07D3504BA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3436"/>
                <a:ext cx="96" cy="233"/>
              </a:xfrm>
              <a:custGeom>
                <a:avLst/>
                <a:gdLst>
                  <a:gd name="T0" fmla="*/ 0 w 240"/>
                  <a:gd name="T1" fmla="*/ 0 h 192"/>
                  <a:gd name="T2" fmla="*/ 38 w 240"/>
                  <a:gd name="T3" fmla="*/ 0 h 192"/>
                  <a:gd name="T4" fmla="*/ 38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9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70" name="Text Box 77">
                <a:extLst>
                  <a:ext uri="{FF2B5EF4-FFF2-40B4-BE49-F238E27FC236}">
                    <a16:creationId xmlns:a16="http://schemas.microsoft.com/office/drawing/2014/main" id="{6709FC90-DAE5-4BD1-B57C-69931D30B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3600"/>
                <a:ext cx="10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Write data port</a:t>
                </a:r>
              </a:p>
            </p:txBody>
          </p:sp>
          <p:sp>
            <p:nvSpPr>
              <p:cNvPr id="71" name="Text Box 78">
                <a:extLst>
                  <a:ext uri="{FF2B5EF4-FFF2-40B4-BE49-F238E27FC236}">
                    <a16:creationId xmlns:a16="http://schemas.microsoft.com/office/drawing/2014/main" id="{AAB5A596-DC2D-4D64-85A3-B5B67AEC5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600"/>
                <a:ext cx="89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Write Enable</a:t>
                </a:r>
              </a:p>
            </p:txBody>
          </p:sp>
          <p:sp>
            <p:nvSpPr>
              <p:cNvPr id="72" name="Text Box 79">
                <a:extLst>
                  <a:ext uri="{FF2B5EF4-FFF2-40B4-BE49-F238E27FC236}">
                    <a16:creationId xmlns:a16="http://schemas.microsoft.com/office/drawing/2014/main" id="{0F1DA723-7340-49DC-80F9-806E50E82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" y="139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A[7]</a:t>
                </a:r>
              </a:p>
            </p:txBody>
          </p:sp>
          <p:sp>
            <p:nvSpPr>
              <p:cNvPr id="73" name="Text Box 80">
                <a:extLst>
                  <a:ext uri="{FF2B5EF4-FFF2-40B4-BE49-F238E27FC236}">
                    <a16:creationId xmlns:a16="http://schemas.microsoft.com/office/drawing/2014/main" id="{5A808A00-4D81-4AA5-BDF6-2E6C84E44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" y="139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B[7]</a:t>
                </a:r>
              </a:p>
            </p:txBody>
          </p:sp>
          <p:sp>
            <p:nvSpPr>
              <p:cNvPr id="74" name="Text Box 81">
                <a:extLst>
                  <a:ext uri="{FF2B5EF4-FFF2-40B4-BE49-F238E27FC236}">
                    <a16:creationId xmlns:a16="http://schemas.microsoft.com/office/drawing/2014/main" id="{81659FEC-B3FC-4355-8780-15B26F37C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" y="1391"/>
                <a:ext cx="53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M[7]=1</a:t>
                </a:r>
              </a:p>
            </p:txBody>
          </p:sp>
        </p:grpSp>
        <p:sp>
          <p:nvSpPr>
            <p:cNvPr id="43" name="Rectangle 82">
              <a:extLst>
                <a:ext uri="{FF2B5EF4-FFF2-40B4-BE49-F238E27FC236}">
                  <a16:creationId xmlns:a16="http://schemas.microsoft.com/office/drawing/2014/main" id="{6BAC41D9-AAC7-4C7C-A8CA-A5217AD0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591"/>
              <a:ext cx="2359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6858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-285750" algn="l" defTabSz="914400" eaLnBrk="1" fontAlgn="auto" latinLnBrk="0" hangingPunct="1">
                <a:lnSpc>
                  <a:spcPct val="90000"/>
                </a:lnSpc>
                <a:spcBef>
                  <a:spcPct val="300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Simple Implementation</a:t>
              </a:r>
            </a:p>
            <a:p>
              <a:pPr marL="0" marR="0" lvl="1" indent="0" algn="l" defTabSz="914400" eaLnBrk="1" fontAlgn="auto" latinLnBrk="0" hangingPunct="1">
                <a:lnSpc>
                  <a:spcPct val="90000"/>
                </a:lnSpc>
                <a:spcBef>
                  <a:spcPct val="30000"/>
                </a:spcBef>
                <a:spcAft>
                  <a:spcPts val="0"/>
                </a:spcAft>
                <a:buClrTx/>
                <a:buSzPct val="100000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execute all N operations, turn off result writeback according to 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8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8D7F64-00C7-4746-9ED0-A9280AFE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9600"/>
            <a:ext cx="7924800" cy="2115344"/>
          </a:xfrm>
        </p:spPr>
        <p:txBody>
          <a:bodyPr/>
          <a:lstStyle/>
          <a:p>
            <a:r>
              <a:rPr lang="en-US" altLang="zh-CN" dirty="0"/>
              <a:t>Compress packs non-masked elements from one vector register contiguously at start of destination vector register</a:t>
            </a:r>
          </a:p>
          <a:p>
            <a:pPr lvl="1"/>
            <a:r>
              <a:rPr lang="en-US" altLang="zh-CN" dirty="0"/>
              <a:t>population count of mask vector gives packed vector length</a:t>
            </a:r>
          </a:p>
          <a:p>
            <a:r>
              <a:rPr lang="en-US" altLang="zh-CN" dirty="0"/>
              <a:t>Expand performs inverse operation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E07CC9-5C23-43EF-8AB5-5606B05E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Compress/Expand Operations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50124E3-48D3-4B8E-845D-A4DB90C89524}"/>
              </a:ext>
            </a:extLst>
          </p:cNvPr>
          <p:cNvGrpSpPr>
            <a:grpSpLocks/>
          </p:cNvGrpSpPr>
          <p:nvPr/>
        </p:nvGrpSpPr>
        <p:grpSpPr bwMode="auto">
          <a:xfrm>
            <a:off x="2061668" y="2904827"/>
            <a:ext cx="1725613" cy="2473325"/>
            <a:chOff x="1248" y="1536"/>
            <a:chExt cx="1087" cy="155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E6DF4D4-F4E6-4CF9-B608-10FCC0702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36"/>
              <a:ext cx="527" cy="1558"/>
              <a:chOff x="1248" y="1536"/>
              <a:chExt cx="527" cy="1558"/>
            </a:xfrm>
          </p:grpSpPr>
          <p:sp>
            <p:nvSpPr>
              <p:cNvPr id="20" name="Text Box 6">
                <a:extLst>
                  <a:ext uri="{FF2B5EF4-FFF2-40B4-BE49-F238E27FC236}">
                    <a16:creationId xmlns:a16="http://schemas.microsoft.com/office/drawing/2014/main" id="{17C33B3A-4CD2-49A1-A95E-92B99FF30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M[3]=0</a:t>
                </a:r>
              </a:p>
            </p:txBody>
          </p:sp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2B63F449-81BF-42E6-BA7B-37879817A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M[4]=1</a:t>
                </a:r>
              </a:p>
            </p:txBody>
          </p:sp>
          <p:sp>
            <p:nvSpPr>
              <p:cNvPr id="22" name="Text Box 8">
                <a:extLst>
                  <a:ext uri="{FF2B5EF4-FFF2-40B4-BE49-F238E27FC236}">
                    <a16:creationId xmlns:a16="http://schemas.microsoft.com/office/drawing/2014/main" id="{58E6916D-0FEE-404D-86A4-AD7ACB16E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M[5]=1</a:t>
                </a:r>
              </a:p>
            </p:txBody>
          </p:sp>
          <p:sp>
            <p:nvSpPr>
              <p:cNvPr id="23" name="Text Box 9">
                <a:extLst>
                  <a:ext uri="{FF2B5EF4-FFF2-40B4-BE49-F238E27FC236}">
                    <a16:creationId xmlns:a16="http://schemas.microsoft.com/office/drawing/2014/main" id="{FE9D3B73-D18F-4020-8466-F9F11DDB2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M[6]=0</a:t>
                </a:r>
              </a:p>
            </p:txBody>
          </p:sp>
          <p:sp>
            <p:nvSpPr>
              <p:cNvPr id="24" name="Text Box 10">
                <a:extLst>
                  <a:ext uri="{FF2B5EF4-FFF2-40B4-BE49-F238E27FC236}">
                    <a16:creationId xmlns:a16="http://schemas.microsoft.com/office/drawing/2014/main" id="{F25783D7-FE18-424C-A077-EA885831C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M[2]=0</a:t>
                </a:r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9E26FB8D-E402-4B7D-A195-99134EEC2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M[1]=1</a:t>
                </a:r>
              </a:p>
            </p:txBody>
          </p:sp>
          <p:sp>
            <p:nvSpPr>
              <p:cNvPr id="26" name="Text Box 12">
                <a:extLst>
                  <a:ext uri="{FF2B5EF4-FFF2-40B4-BE49-F238E27FC236}">
                    <a16:creationId xmlns:a16="http://schemas.microsoft.com/office/drawing/2014/main" id="{8E3D9FE7-829D-45C6-A33D-9816A5513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M[0]=0</a:t>
                </a:r>
              </a:p>
            </p:txBody>
          </p:sp>
          <p:sp>
            <p:nvSpPr>
              <p:cNvPr id="27" name="Text Box 13">
                <a:extLst>
                  <a:ext uri="{FF2B5EF4-FFF2-40B4-BE49-F238E27FC236}">
                    <a16:creationId xmlns:a16="http://schemas.microsoft.com/office/drawing/2014/main" id="{523C89B6-E603-44C9-A693-15F07CD64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536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M[7]=1</a:t>
                </a:r>
              </a:p>
            </p:txBody>
          </p:sp>
        </p:grpSp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D8918351-A160-45DD-A981-38715015D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536"/>
              <a:ext cx="559" cy="1558"/>
              <a:chOff x="1776" y="1536"/>
              <a:chExt cx="559" cy="1558"/>
            </a:xfrm>
          </p:grpSpPr>
          <p:grpSp>
            <p:nvGrpSpPr>
              <p:cNvPr id="7" name="Group 15">
                <a:extLst>
                  <a:ext uri="{FF2B5EF4-FFF2-40B4-BE49-F238E27FC236}">
                    <a16:creationId xmlns:a16="http://schemas.microsoft.com/office/drawing/2014/main" id="{E11295F4-18A0-407E-8639-0950F24F8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536"/>
                <a:ext cx="367" cy="1558"/>
                <a:chOff x="1968" y="1536"/>
                <a:chExt cx="367" cy="1558"/>
              </a:xfrm>
            </p:grpSpPr>
            <p:sp>
              <p:nvSpPr>
                <p:cNvPr id="12" name="Text Box 16">
                  <a:extLst>
                    <a:ext uri="{FF2B5EF4-FFF2-40B4-BE49-F238E27FC236}">
                      <a16:creationId xmlns:a16="http://schemas.microsoft.com/office/drawing/2014/main" id="{4A9D9285-273E-4F45-9B42-0E41B54E0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304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A[3]</a:t>
                  </a:r>
                </a:p>
              </p:txBody>
            </p:sp>
            <p:sp>
              <p:nvSpPr>
                <p:cNvPr id="13" name="Text Box 17">
                  <a:extLst>
                    <a:ext uri="{FF2B5EF4-FFF2-40B4-BE49-F238E27FC236}">
                      <a16:creationId xmlns:a16="http://schemas.microsoft.com/office/drawing/2014/main" id="{C1986216-2AE8-4954-B190-2B129EF5B9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112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A[4]</a:t>
                  </a:r>
                </a:p>
              </p:txBody>
            </p:sp>
            <p:sp>
              <p:nvSpPr>
                <p:cNvPr id="14" name="Text Box 18">
                  <a:extLst>
                    <a:ext uri="{FF2B5EF4-FFF2-40B4-BE49-F238E27FC236}">
                      <a16:creationId xmlns:a16="http://schemas.microsoft.com/office/drawing/2014/main" id="{0373005F-5F68-467A-BFB8-648105F6E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920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A[5]</a:t>
                  </a:r>
                </a:p>
              </p:txBody>
            </p:sp>
            <p:sp>
              <p:nvSpPr>
                <p:cNvPr id="15" name="Text Box 19">
                  <a:extLst>
                    <a:ext uri="{FF2B5EF4-FFF2-40B4-BE49-F238E27FC236}">
                      <a16:creationId xmlns:a16="http://schemas.microsoft.com/office/drawing/2014/main" id="{5CAADB82-059A-4F19-B307-AC13F59387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728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A[6]</a:t>
                  </a:r>
                </a:p>
              </p:txBody>
            </p:sp>
            <p:sp>
              <p:nvSpPr>
                <p:cNvPr id="16" name="Text Box 20">
                  <a:extLst>
                    <a:ext uri="{FF2B5EF4-FFF2-40B4-BE49-F238E27FC236}">
                      <a16:creationId xmlns:a16="http://schemas.microsoft.com/office/drawing/2014/main" id="{98B7BE5F-52FD-4673-9CEC-6864DAA908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536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A[7]</a:t>
                  </a:r>
                </a:p>
              </p:txBody>
            </p:sp>
            <p:sp>
              <p:nvSpPr>
                <p:cNvPr id="17" name="Text Box 21">
                  <a:extLst>
                    <a:ext uri="{FF2B5EF4-FFF2-40B4-BE49-F238E27FC236}">
                      <a16:creationId xmlns:a16="http://schemas.microsoft.com/office/drawing/2014/main" id="{25893529-4AE0-4967-BD35-C7EF03A899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880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A[0]</a:t>
                  </a:r>
                </a:p>
              </p:txBody>
            </p:sp>
            <p:sp>
              <p:nvSpPr>
                <p:cNvPr id="18" name="Text Box 22">
                  <a:extLst>
                    <a:ext uri="{FF2B5EF4-FFF2-40B4-BE49-F238E27FC236}">
                      <a16:creationId xmlns:a16="http://schemas.microsoft.com/office/drawing/2014/main" id="{D6F28A19-8E7B-4B2B-830F-56C5CFFC86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688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A[1]</a:t>
                  </a:r>
                </a:p>
              </p:txBody>
            </p:sp>
            <p:sp>
              <p:nvSpPr>
                <p:cNvPr id="19" name="Text Box 23">
                  <a:extLst>
                    <a:ext uri="{FF2B5EF4-FFF2-40B4-BE49-F238E27FC236}">
                      <a16:creationId xmlns:a16="http://schemas.microsoft.com/office/drawing/2014/main" id="{3C60A2F4-C253-49CF-8D79-482299566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496"/>
                  <a:ext cx="367" cy="214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</a:rPr>
                    <a:t>A[2]</a:t>
                  </a:r>
                </a:p>
              </p:txBody>
            </p:sp>
          </p:grpSp>
          <p:sp>
            <p:nvSpPr>
              <p:cNvPr id="8" name="Line 24">
                <a:extLst>
                  <a:ext uri="{FF2B5EF4-FFF2-40B4-BE49-F238E27FC236}">
                    <a16:creationId xmlns:a16="http://schemas.microsoft.com/office/drawing/2014/main" id="{F79A319E-262D-4FAE-A74D-B306D51AE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192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9" name="Line 25">
                <a:extLst>
                  <a:ext uri="{FF2B5EF4-FFF2-40B4-BE49-F238E27FC236}">
                    <a16:creationId xmlns:a16="http://schemas.microsoft.com/office/drawing/2014/main" id="{99E971BD-69AB-4174-BB24-903A60D83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92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0" name="Line 26">
                <a:extLst>
                  <a:ext uri="{FF2B5EF4-FFF2-40B4-BE49-F238E27FC236}">
                    <a16:creationId xmlns:a16="http://schemas.microsoft.com/office/drawing/2014/main" id="{A960A31F-6021-4B5E-B9A0-578F5E4D0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192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1" name="Line 27">
                <a:extLst>
                  <a:ext uri="{FF2B5EF4-FFF2-40B4-BE49-F238E27FC236}">
                    <a16:creationId xmlns:a16="http://schemas.microsoft.com/office/drawing/2014/main" id="{B72F69E0-5460-45BF-9015-DB357F19D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192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4DA2B65C-D226-4BFC-94EF-6538117DEF85}"/>
              </a:ext>
            </a:extLst>
          </p:cNvPr>
          <p:cNvGrpSpPr>
            <a:grpSpLocks/>
          </p:cNvGrpSpPr>
          <p:nvPr/>
        </p:nvGrpSpPr>
        <p:grpSpPr bwMode="auto">
          <a:xfrm>
            <a:off x="4723904" y="2904827"/>
            <a:ext cx="2517776" cy="2989263"/>
            <a:chOff x="2925" y="1536"/>
            <a:chExt cx="1586" cy="1883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85C7FE0B-F881-47F4-9EAE-8DA3C6E6C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536"/>
              <a:ext cx="527" cy="1558"/>
              <a:chOff x="3984" y="1536"/>
              <a:chExt cx="527" cy="1558"/>
            </a:xfrm>
          </p:grpSpPr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11EDAAFA-06B9-46F3-B296-6FBB605A5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M[3]=0</a:t>
                </a:r>
              </a:p>
            </p:txBody>
          </p:sp>
          <p:sp>
            <p:nvSpPr>
              <p:cNvPr id="52" name="Text Box 31">
                <a:extLst>
                  <a:ext uri="{FF2B5EF4-FFF2-40B4-BE49-F238E27FC236}">
                    <a16:creationId xmlns:a16="http://schemas.microsoft.com/office/drawing/2014/main" id="{B53A13F3-486B-4504-9C51-F447B20F3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112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M[4]=1</a:t>
                </a:r>
              </a:p>
            </p:txBody>
          </p:sp>
          <p:sp>
            <p:nvSpPr>
              <p:cNvPr id="53" name="Text Box 32">
                <a:extLst>
                  <a:ext uri="{FF2B5EF4-FFF2-40B4-BE49-F238E27FC236}">
                    <a16:creationId xmlns:a16="http://schemas.microsoft.com/office/drawing/2014/main" id="{80569148-472C-4D5C-B196-3A1308604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920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M[5]=1</a:t>
                </a:r>
              </a:p>
            </p:txBody>
          </p:sp>
          <p:sp>
            <p:nvSpPr>
              <p:cNvPr id="54" name="Text Box 33">
                <a:extLst>
                  <a:ext uri="{FF2B5EF4-FFF2-40B4-BE49-F238E27FC236}">
                    <a16:creationId xmlns:a16="http://schemas.microsoft.com/office/drawing/2014/main" id="{720BCC0D-289F-4D30-862B-4066166AA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728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M[6]=0</a:t>
                </a:r>
              </a:p>
            </p:txBody>
          </p:sp>
          <p:sp>
            <p:nvSpPr>
              <p:cNvPr id="55" name="Text Box 34">
                <a:extLst>
                  <a:ext uri="{FF2B5EF4-FFF2-40B4-BE49-F238E27FC236}">
                    <a16:creationId xmlns:a16="http://schemas.microsoft.com/office/drawing/2014/main" id="{944B9BCD-3E92-46CD-8FF4-BB2BF11A5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M[2]=0</a:t>
                </a:r>
              </a:p>
            </p:txBody>
          </p:sp>
          <p:sp>
            <p:nvSpPr>
              <p:cNvPr id="56" name="Text Box 35">
                <a:extLst>
                  <a:ext uri="{FF2B5EF4-FFF2-40B4-BE49-F238E27FC236}">
                    <a16:creationId xmlns:a16="http://schemas.microsoft.com/office/drawing/2014/main" id="{C977A615-927B-4BDF-8C12-A8D6F9FB0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M[1]=1</a:t>
                </a:r>
              </a:p>
            </p:txBody>
          </p:sp>
          <p:sp>
            <p:nvSpPr>
              <p:cNvPr id="57" name="Text Box 36">
                <a:extLst>
                  <a:ext uri="{FF2B5EF4-FFF2-40B4-BE49-F238E27FC236}">
                    <a16:creationId xmlns:a16="http://schemas.microsoft.com/office/drawing/2014/main" id="{DEFCBE49-017F-4EE6-AC85-63E36509D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M[0]=0</a:t>
                </a:r>
              </a:p>
            </p:txBody>
          </p:sp>
          <p:sp>
            <p:nvSpPr>
              <p:cNvPr id="58" name="Text Box 37">
                <a:extLst>
                  <a:ext uri="{FF2B5EF4-FFF2-40B4-BE49-F238E27FC236}">
                    <a16:creationId xmlns:a16="http://schemas.microsoft.com/office/drawing/2014/main" id="{C711E3E5-D64D-4CE6-BF34-A9573AE5F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527" cy="21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M[7]=1</a:t>
                </a:r>
              </a:p>
            </p:txBody>
          </p:sp>
        </p:grpSp>
        <p:grpSp>
          <p:nvGrpSpPr>
            <p:cNvPr id="30" name="Group 38">
              <a:extLst>
                <a:ext uri="{FF2B5EF4-FFF2-40B4-BE49-F238E27FC236}">
                  <a16:creationId xmlns:a16="http://schemas.microsoft.com/office/drawing/2014/main" id="{B22B571B-7BDD-4342-9894-CD84778C2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536"/>
              <a:ext cx="1059" cy="1883"/>
              <a:chOff x="2925" y="1536"/>
              <a:chExt cx="1059" cy="1883"/>
            </a:xfrm>
          </p:grpSpPr>
          <p:grpSp>
            <p:nvGrpSpPr>
              <p:cNvPr id="31" name="Group 39">
                <a:extLst>
                  <a:ext uri="{FF2B5EF4-FFF2-40B4-BE49-F238E27FC236}">
                    <a16:creationId xmlns:a16="http://schemas.microsoft.com/office/drawing/2014/main" id="{3CB3D347-DCB9-4D8C-8C59-208A9B20A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536"/>
                <a:ext cx="1008" cy="1558"/>
                <a:chOff x="2976" y="1536"/>
                <a:chExt cx="1008" cy="1558"/>
              </a:xfrm>
            </p:grpSpPr>
            <p:sp>
              <p:nvSpPr>
                <p:cNvPr id="33" name="Line 40">
                  <a:extLst>
                    <a:ext uri="{FF2B5EF4-FFF2-40B4-BE49-F238E27FC236}">
                      <a16:creationId xmlns:a16="http://schemas.microsoft.com/office/drawing/2014/main" id="{721B8BEC-B975-4B4E-A9EC-4B9CF65AE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1632"/>
                  <a:ext cx="384" cy="76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4" name="Line 41">
                  <a:extLst>
                    <a:ext uri="{FF2B5EF4-FFF2-40B4-BE49-F238E27FC236}">
                      <a16:creationId xmlns:a16="http://schemas.microsoft.com/office/drawing/2014/main" id="{A2D3E6CB-F97D-4D85-BADE-9F5118B86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016"/>
                  <a:ext cx="384" cy="57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5" name="Line 42">
                  <a:extLst>
                    <a:ext uri="{FF2B5EF4-FFF2-40B4-BE49-F238E27FC236}">
                      <a16:creationId xmlns:a16="http://schemas.microsoft.com/office/drawing/2014/main" id="{858FB108-C3E9-4E37-94A9-6D47454A2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6" y="2208"/>
                  <a:ext cx="432" cy="57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6" name="Line 43">
                  <a:extLst>
                    <a:ext uri="{FF2B5EF4-FFF2-40B4-BE49-F238E27FC236}">
                      <a16:creationId xmlns:a16="http://schemas.microsoft.com/office/drawing/2014/main" id="{003C11F7-3E97-465E-A507-B5611EE5F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784"/>
                  <a:ext cx="384" cy="1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grpSp>
              <p:nvGrpSpPr>
                <p:cNvPr id="37" name="Group 44">
                  <a:extLst>
                    <a:ext uri="{FF2B5EF4-FFF2-40B4-BE49-F238E27FC236}">
                      <a16:creationId xmlns:a16="http://schemas.microsoft.com/office/drawing/2014/main" id="{517399B9-694B-4896-B729-748F668F15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536"/>
                  <a:ext cx="576" cy="1558"/>
                  <a:chOff x="3408" y="1536"/>
                  <a:chExt cx="576" cy="1558"/>
                </a:xfrm>
              </p:grpSpPr>
              <p:grpSp>
                <p:nvGrpSpPr>
                  <p:cNvPr id="38" name="Group 45">
                    <a:extLst>
                      <a:ext uri="{FF2B5EF4-FFF2-40B4-BE49-F238E27FC236}">
                        <a16:creationId xmlns:a16="http://schemas.microsoft.com/office/drawing/2014/main" id="{ABB6255E-4257-4AD4-9A76-66640AB686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08" y="1536"/>
                    <a:ext cx="367" cy="1558"/>
                    <a:chOff x="3408" y="1536"/>
                    <a:chExt cx="367" cy="1558"/>
                  </a:xfrm>
                </p:grpSpPr>
                <p:sp>
                  <p:nvSpPr>
                    <p:cNvPr id="43" name="Text Box 46">
                      <a:extLst>
                        <a:ext uri="{FF2B5EF4-FFF2-40B4-BE49-F238E27FC236}">
                          <a16:creationId xmlns:a16="http://schemas.microsoft.com/office/drawing/2014/main" id="{18F61484-0F23-42BF-B4AB-F46FE72A85B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2304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B[3]</a:t>
                      </a:r>
                    </a:p>
                  </p:txBody>
                </p:sp>
                <p:sp>
                  <p:nvSpPr>
                    <p:cNvPr id="44" name="Text Box 47">
                      <a:extLst>
                        <a:ext uri="{FF2B5EF4-FFF2-40B4-BE49-F238E27FC236}">
                          <a16:creationId xmlns:a16="http://schemas.microsoft.com/office/drawing/2014/main" id="{293068EC-6D52-4256-892D-C124591306B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2112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A[4]</a:t>
                      </a:r>
                    </a:p>
                  </p:txBody>
                </p:sp>
                <p:sp>
                  <p:nvSpPr>
                    <p:cNvPr id="45" name="Text Box 48">
                      <a:extLst>
                        <a:ext uri="{FF2B5EF4-FFF2-40B4-BE49-F238E27FC236}">
                          <a16:creationId xmlns:a16="http://schemas.microsoft.com/office/drawing/2014/main" id="{E184F67C-5808-4A58-B4F2-8F4BE2080D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1920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A[5]</a:t>
                      </a:r>
                    </a:p>
                  </p:txBody>
                </p:sp>
                <p:sp>
                  <p:nvSpPr>
                    <p:cNvPr id="46" name="Text Box 49">
                      <a:extLst>
                        <a:ext uri="{FF2B5EF4-FFF2-40B4-BE49-F238E27FC236}">
                          <a16:creationId xmlns:a16="http://schemas.microsoft.com/office/drawing/2014/main" id="{A9CF8AFF-4DB1-40B8-807C-E3D9EEC74CB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1728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B[6]</a:t>
                      </a:r>
                    </a:p>
                  </p:txBody>
                </p:sp>
                <p:sp>
                  <p:nvSpPr>
                    <p:cNvPr id="47" name="Text Box 50">
                      <a:extLst>
                        <a:ext uri="{FF2B5EF4-FFF2-40B4-BE49-F238E27FC236}">
                          <a16:creationId xmlns:a16="http://schemas.microsoft.com/office/drawing/2014/main" id="{A7D0D719-F1EF-4AAE-BC83-1333A47C2AC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1536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A[7]</a:t>
                      </a:r>
                    </a:p>
                  </p:txBody>
                </p:sp>
                <p:sp>
                  <p:nvSpPr>
                    <p:cNvPr id="48" name="Text Box 51">
                      <a:extLst>
                        <a:ext uri="{FF2B5EF4-FFF2-40B4-BE49-F238E27FC236}">
                          <a16:creationId xmlns:a16="http://schemas.microsoft.com/office/drawing/2014/main" id="{B05670AF-AF25-440D-B867-0754DB2A2B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2880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B[0]</a:t>
                      </a:r>
                    </a:p>
                  </p:txBody>
                </p:sp>
                <p:sp>
                  <p:nvSpPr>
                    <p:cNvPr id="49" name="Text Box 52">
                      <a:extLst>
                        <a:ext uri="{FF2B5EF4-FFF2-40B4-BE49-F238E27FC236}">
                          <a16:creationId xmlns:a16="http://schemas.microsoft.com/office/drawing/2014/main" id="{E0E8F3CD-48E0-4E8A-A7B8-98CA95EFEC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2688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</a:t>
                      </a:r>
                    </a:p>
                  </p:txBody>
                </p:sp>
                <p:sp>
                  <p:nvSpPr>
                    <p:cNvPr id="50" name="Text Box 53">
                      <a:extLst>
                        <a:ext uri="{FF2B5EF4-FFF2-40B4-BE49-F238E27FC236}">
                          <a16:creationId xmlns:a16="http://schemas.microsoft.com/office/drawing/2014/main" id="{11DFD158-4F2C-4E4A-9ED8-984A8A624E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8" y="2496"/>
                      <a:ext cx="367" cy="214"/>
                    </a:xfrm>
                    <a:prstGeom prst="rect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B[2]</a:t>
                      </a:r>
                    </a:p>
                  </p:txBody>
                </p:sp>
              </p:grpSp>
              <p:sp>
                <p:nvSpPr>
                  <p:cNvPr id="39" name="Line 54">
                    <a:extLst>
                      <a:ext uri="{FF2B5EF4-FFF2-40B4-BE49-F238E27FC236}">
                        <a16:creationId xmlns:a16="http://schemas.microsoft.com/office/drawing/2014/main" id="{8B606EC1-4A4A-46C3-9133-A4A6E5381A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784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E40000"/>
                      </a:solidFill>
                      <a:effectLst/>
                      <a:uLnTx/>
                      <a:uFillTx/>
                      <a:latin typeface="Arial"/>
                      <a:ea typeface="宋体"/>
                    </a:endParaRPr>
                  </a:p>
                </p:txBody>
              </p:sp>
              <p:sp>
                <p:nvSpPr>
                  <p:cNvPr id="40" name="Line 55">
                    <a:extLst>
                      <a:ext uri="{FF2B5EF4-FFF2-40B4-BE49-F238E27FC236}">
                        <a16:creationId xmlns:a16="http://schemas.microsoft.com/office/drawing/2014/main" id="{47BC2177-2CD4-417B-A174-620C5A7F5F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208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E40000"/>
                      </a:solidFill>
                      <a:effectLst/>
                      <a:uLnTx/>
                      <a:uFillTx/>
                      <a:latin typeface="Arial"/>
                      <a:ea typeface="宋体"/>
                    </a:endParaRPr>
                  </a:p>
                </p:txBody>
              </p:sp>
              <p:sp>
                <p:nvSpPr>
                  <p:cNvPr id="41" name="Line 56">
                    <a:extLst>
                      <a:ext uri="{FF2B5EF4-FFF2-40B4-BE49-F238E27FC236}">
                        <a16:creationId xmlns:a16="http://schemas.microsoft.com/office/drawing/2014/main" id="{EB414154-E3E4-4246-95EA-0008BE4608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016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E40000"/>
                      </a:solidFill>
                      <a:effectLst/>
                      <a:uLnTx/>
                      <a:uFillTx/>
                      <a:latin typeface="Arial"/>
                      <a:ea typeface="宋体"/>
                    </a:endParaRPr>
                  </a:p>
                </p:txBody>
              </p:sp>
              <p:sp>
                <p:nvSpPr>
                  <p:cNvPr id="42" name="Line 57">
                    <a:extLst>
                      <a:ext uri="{FF2B5EF4-FFF2-40B4-BE49-F238E27FC236}">
                        <a16:creationId xmlns:a16="http://schemas.microsoft.com/office/drawing/2014/main" id="{E3D3C8CD-4F15-4843-9412-449D057145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1632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4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E40000"/>
                      </a:solidFill>
                      <a:effectLst/>
                      <a:uLnTx/>
                      <a:uFillTx/>
                      <a:latin typeface="Arial"/>
                      <a:ea typeface="宋体"/>
                    </a:endParaRPr>
                  </a:p>
                </p:txBody>
              </p:sp>
            </p:grpSp>
          </p:grpSp>
          <p:sp>
            <p:nvSpPr>
              <p:cNvPr id="32" name="Text Box 58">
                <a:extLst>
                  <a:ext uri="{FF2B5EF4-FFF2-40B4-BE49-F238E27FC236}">
                    <a16:creationId xmlns:a16="http://schemas.microsoft.com/office/drawing/2014/main" id="{368662F3-BF6C-4FD9-AED7-F9343BB5D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3167"/>
                <a:ext cx="7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Expand</a:t>
                </a:r>
              </a:p>
            </p:txBody>
          </p:sp>
        </p:grpSp>
      </p:grpSp>
      <p:grpSp>
        <p:nvGrpSpPr>
          <p:cNvPr id="59" name="Group 59">
            <a:extLst>
              <a:ext uri="{FF2B5EF4-FFF2-40B4-BE49-F238E27FC236}">
                <a16:creationId xmlns:a16="http://schemas.microsoft.com/office/drawing/2014/main" id="{6EBCB934-4993-4536-9B0F-CCDEF865B8FA}"/>
              </a:ext>
            </a:extLst>
          </p:cNvPr>
          <p:cNvGrpSpPr>
            <a:grpSpLocks/>
          </p:cNvGrpSpPr>
          <p:nvPr/>
        </p:nvGrpSpPr>
        <p:grpSpPr bwMode="auto">
          <a:xfrm>
            <a:off x="3128468" y="2828627"/>
            <a:ext cx="1725613" cy="3063875"/>
            <a:chOff x="1920" y="1488"/>
            <a:chExt cx="1087" cy="1930"/>
          </a:xfrm>
        </p:grpSpPr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0BA2D8B5-E672-40FE-AC9A-498ADFBF7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A[7]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414FB248-6D9B-48F3-A077-E26F7EA5B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7EB038B-6547-4ED3-8970-A2486927B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688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A[4]</a:t>
              </a:r>
            </a:p>
          </p:txBody>
        </p:sp>
        <p:sp>
          <p:nvSpPr>
            <p:cNvPr id="63" name="Text Box 63">
              <a:extLst>
                <a:ext uri="{FF2B5EF4-FFF2-40B4-BE49-F238E27FC236}">
                  <a16:creationId xmlns:a16="http://schemas.microsoft.com/office/drawing/2014/main" id="{8E5949A8-7F0F-4D23-9CA4-BC1A316E2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96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A[5]</a:t>
              </a:r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27973460-01BE-44A2-A680-9F08157E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84"/>
              <a:ext cx="288" cy="19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C948A075-F87D-4D99-B4F1-116312C47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288" cy="5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AF497829-99F1-4C45-99D2-4743EE8E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16"/>
              <a:ext cx="288" cy="5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0ABA6475-11F3-428D-AD23-86B56ED13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632"/>
              <a:ext cx="288" cy="81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8" name="Text Box 68">
              <a:extLst>
                <a:ext uri="{FF2B5EF4-FFF2-40B4-BE49-F238E27FC236}">
                  <a16:creationId xmlns:a16="http://schemas.microsoft.com/office/drawing/2014/main" id="{20EBFA8C-256A-4720-A2AA-BECD48F55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68"/>
              <a:ext cx="8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Compress</a:t>
              </a:r>
            </a:p>
          </p:txBody>
        </p:sp>
        <p:sp>
          <p:nvSpPr>
            <p:cNvPr id="69" name="Text Box 69">
              <a:extLst>
                <a:ext uri="{FF2B5EF4-FFF2-40B4-BE49-F238E27FC236}">
                  <a16:creationId xmlns:a16="http://schemas.microsoft.com/office/drawing/2014/main" id="{BA1AC9CE-3CBD-40A0-A4C5-328365A61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88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A[7]</a:t>
              </a: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66D931EC-AE25-4389-8E26-4E1076545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71" name="Text Box 71">
              <a:extLst>
                <a:ext uri="{FF2B5EF4-FFF2-40B4-BE49-F238E27FC236}">
                  <a16:creationId xmlns:a16="http://schemas.microsoft.com/office/drawing/2014/main" id="{4F5F6AD2-DABB-45FC-AC87-5E54C64E2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A[4]</a:t>
              </a:r>
            </a:p>
          </p:txBody>
        </p:sp>
        <p:sp>
          <p:nvSpPr>
            <p:cNvPr id="72" name="Text Box 72">
              <a:extLst>
                <a:ext uri="{FF2B5EF4-FFF2-40B4-BE49-F238E27FC236}">
                  <a16:creationId xmlns:a16="http://schemas.microsoft.com/office/drawing/2014/main" id="{3622D557-AE95-4326-A441-0CC9E4F0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80"/>
              <a:ext cx="367" cy="2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A[5]</a:t>
              </a:r>
            </a:p>
          </p:txBody>
        </p:sp>
      </p:grpSp>
      <p:sp>
        <p:nvSpPr>
          <p:cNvPr id="73" name="Text Box 73">
            <a:extLst>
              <a:ext uri="{FF2B5EF4-FFF2-40B4-BE49-F238E27FC236}">
                <a16:creationId xmlns:a16="http://schemas.microsoft.com/office/drawing/2014/main" id="{3269F2DB-543F-46F0-B924-D406033F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6" y="5895677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Used for density-time conditionals and also for general selection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8740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B516-C066-43F1-A7FC-7EB3FE3B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SISD</a:t>
            </a:r>
            <a:endParaRPr lang="zh-CN" altLang="en-US" dirty="0"/>
          </a:p>
        </p:txBody>
      </p:sp>
      <p:pic>
        <p:nvPicPr>
          <p:cNvPr id="4" name="Picture 4" descr="SISD">
            <a:extLst>
              <a:ext uri="{FF2B5EF4-FFF2-40B4-BE49-F238E27FC236}">
                <a16:creationId xmlns:a16="http://schemas.microsoft.com/office/drawing/2014/main" id="{F0CCBAC9-F284-483B-9661-2E8547A2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4781" y="1268412"/>
            <a:ext cx="37544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2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8506-2322-44E9-8C93-BE26D4AD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3: sparce matrices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A0EB9F7-5C48-44E8-B8FD-019761E6E416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1557340"/>
            <a:ext cx="7489825" cy="4103687"/>
            <a:chOff x="624" y="912"/>
            <a:chExt cx="4560" cy="28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7AC5FC7C-F9E2-4EAF-8AC6-C8AB3E8DD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912"/>
              <a:ext cx="4560" cy="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4DF9E587-9627-4424-82F4-E66E23A31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680"/>
              <a:ext cx="2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4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A42352-520B-414E-BB46-98CE6A1E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Want to vectorize loops with indirect accesses:</a:t>
            </a:r>
          </a:p>
          <a:p>
            <a:pPr marL="457200" indent="-457200">
              <a:buNone/>
            </a:pPr>
            <a:r>
              <a:rPr lang="en-US" altLang="zh-CN" sz="2400" dirty="0"/>
              <a:t>  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-Roman" charset="0"/>
              </a:rPr>
              <a:t>index vector D designate the nonzero elements of </a:t>
            </a:r>
            <a:r>
              <a:rPr lang="en-US" altLang="zh-CN" sz="2000" dirty="0">
                <a:latin typeface="LetterGothic12PitchBT-Roman" charset="0"/>
              </a:rPr>
              <a:t>C</a:t>
            </a:r>
            <a:r>
              <a:rPr lang="en-US" altLang="zh-CN" sz="2000" dirty="0"/>
              <a:t>)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 = B[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 + C[D[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]]</a:t>
            </a:r>
            <a:endParaRPr lang="en-US" altLang="zh-CN" sz="2400" dirty="0"/>
          </a:p>
          <a:p>
            <a:r>
              <a:rPr lang="en-US" altLang="zh-CN" sz="2400" dirty="0"/>
              <a:t>Indexed load instruction (</a:t>
            </a:r>
            <a:r>
              <a:rPr lang="en-US" altLang="zh-CN" sz="2400" i="1" dirty="0"/>
              <a:t>Gather</a:t>
            </a:r>
            <a:r>
              <a:rPr lang="en-US" altLang="zh-CN" sz="2400" dirty="0"/>
              <a:t>)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LV			VD, RD      ; Load indices in D vector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LVI	VC,(RC, VD) ; Load indirect from RC base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LV 	VB, RB	; Load B vector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ADDV.D 	VA, VB, VC	; Do add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SV 	VA, RA	; Store result</a:t>
            </a:r>
          </a:p>
          <a:p>
            <a:pPr marL="800100" lvl="1" indent="-342900"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2B4C85-8458-4E17-AEAC-8432C0C4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Scatter/Gather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98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BD1010-9EF4-4A24-81A0-461582E6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8138864" cy="4419600"/>
          </a:xfrm>
        </p:spPr>
        <p:txBody>
          <a:bodyPr/>
          <a:lstStyle/>
          <a:p>
            <a:r>
              <a:rPr lang="en-US" altLang="zh-CN" sz="2400" dirty="0"/>
              <a:t>Scatter example:</a:t>
            </a:r>
          </a:p>
          <a:p>
            <a:pPr marL="800100" lvl="1" indent="-342900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for (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=0; 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&lt;N; 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++)</a:t>
            </a:r>
          </a:p>
          <a:p>
            <a:pPr marL="800100" lvl="1" indent="-342900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A[B[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]]++;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400" dirty="0"/>
              <a:t>Is following a correct translation?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LV 	VB, RB      ; Load indices in B vector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LVI 	VA,(RA, VB) ; Gather initial A values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ADDV 	VA, RA, 1	; Increment</a:t>
            </a:r>
          </a:p>
          <a:p>
            <a:pPr marL="800100" lvl="1" indent="-342900"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SVI 	VA,(RA, VB) ; Scatter incremented values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30D12-ED28-451E-989F-804926D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Scatter/Gather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0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EDE1F6-1960-4602-A133-511F14B6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21088"/>
            <a:ext cx="7924800" cy="1944216"/>
          </a:xfrm>
        </p:spPr>
        <p:txBody>
          <a:bodyPr/>
          <a:lstStyle/>
          <a:p>
            <a:r>
              <a:rPr lang="en-US" altLang="zh-CN" sz="2000" dirty="0"/>
              <a:t>Elements for vector registers interleaved across the lanes</a:t>
            </a:r>
          </a:p>
          <a:p>
            <a:r>
              <a:rPr lang="en-US" altLang="zh-CN" sz="2000" dirty="0"/>
              <a:t>Each lane receives identical control</a:t>
            </a:r>
          </a:p>
          <a:p>
            <a:r>
              <a:rPr lang="en-US" altLang="zh-CN" sz="2000" dirty="0"/>
              <a:t>Multiple element operations executed per cycle</a:t>
            </a:r>
          </a:p>
          <a:p>
            <a:r>
              <a:rPr lang="en-US" altLang="zh-CN" sz="2000" dirty="0"/>
              <a:t>Modular, scalable design </a:t>
            </a:r>
          </a:p>
          <a:p>
            <a:r>
              <a:rPr lang="en-US" altLang="zh-CN" sz="2000" dirty="0"/>
              <a:t>No need for inter-lane communication for most vector instructions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6D138B-FAF8-40B8-B385-B705FA33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Optimization 4: Multi-lane Implementation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24CED38-FB17-4536-A66D-E775F488C1B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447800"/>
            <a:ext cx="1219200" cy="2133600"/>
            <a:chOff x="960" y="816"/>
            <a:chExt cx="768" cy="134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201A910-EAA7-4AB8-8885-17E9E465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7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CEDA52C-928B-4497-A18F-BF0CA4C24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16"/>
              <a:ext cx="624" cy="528"/>
              <a:chOff x="1008" y="816"/>
              <a:chExt cx="624" cy="528"/>
            </a:xfrm>
          </p:grpSpPr>
          <p:grpSp>
            <p:nvGrpSpPr>
              <p:cNvPr id="21" name="Group 7">
                <a:extLst>
                  <a:ext uri="{FF2B5EF4-FFF2-40B4-BE49-F238E27FC236}">
                    <a16:creationId xmlns:a16="http://schemas.microsoft.com/office/drawing/2014/main" id="{18D23149-B6F0-4FF5-B2BB-ECBD60CCD2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24" name="Line 8">
                  <a:extLst>
                    <a:ext uri="{FF2B5EF4-FFF2-40B4-BE49-F238E27FC236}">
                      <a16:creationId xmlns:a16="http://schemas.microsoft.com/office/drawing/2014/main" id="{D2311AE0-558F-406A-8817-1F12D8AF9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5" name="Line 9">
                  <a:extLst>
                    <a:ext uri="{FF2B5EF4-FFF2-40B4-BE49-F238E27FC236}">
                      <a16:creationId xmlns:a16="http://schemas.microsoft.com/office/drawing/2014/main" id="{9F87DA6E-B5BB-4C4E-85F6-ED327E264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6" name="Line 10">
                  <a:extLst>
                    <a:ext uri="{FF2B5EF4-FFF2-40B4-BE49-F238E27FC236}">
                      <a16:creationId xmlns:a16="http://schemas.microsoft.com/office/drawing/2014/main" id="{A31D32D1-B0ED-4F3E-930A-218AC1F2D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7" name="Line 11">
                  <a:extLst>
                    <a:ext uri="{FF2B5EF4-FFF2-40B4-BE49-F238E27FC236}">
                      <a16:creationId xmlns:a16="http://schemas.microsoft.com/office/drawing/2014/main" id="{D7425C09-3B1D-4496-804B-A9DF11DE5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8" name="Line 12">
                  <a:extLst>
                    <a:ext uri="{FF2B5EF4-FFF2-40B4-BE49-F238E27FC236}">
                      <a16:creationId xmlns:a16="http://schemas.microsoft.com/office/drawing/2014/main" id="{2E40C31F-A249-4BF8-9233-88641A5E8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9" name="Line 13">
                  <a:extLst>
                    <a:ext uri="{FF2B5EF4-FFF2-40B4-BE49-F238E27FC236}">
                      <a16:creationId xmlns:a16="http://schemas.microsoft.com/office/drawing/2014/main" id="{3998131D-F28D-45FA-A448-2A2C9B724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C6732D7B-B625-42AA-A5C2-C777A931B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1" name="Line 15">
                  <a:extLst>
                    <a:ext uri="{FF2B5EF4-FFF2-40B4-BE49-F238E27FC236}">
                      <a16:creationId xmlns:a16="http://schemas.microsoft.com/office/drawing/2014/main" id="{8B004A84-36F1-4F03-A925-C071659AA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2" name="Line 16">
                  <a:extLst>
                    <a:ext uri="{FF2B5EF4-FFF2-40B4-BE49-F238E27FC236}">
                      <a16:creationId xmlns:a16="http://schemas.microsoft.com/office/drawing/2014/main" id="{A2ECEBF9-AD9C-41DB-A201-2988F2AA5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DB249CB1-ADE1-47C7-B72C-B277AC48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7C3DBAC6-006D-4845-B8D8-1981369D1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EFB281E1-8D3F-4E93-B3C9-E7DAE9A7C1C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08" y="1536"/>
              <a:ext cx="624" cy="528"/>
              <a:chOff x="1008" y="816"/>
              <a:chExt cx="624" cy="528"/>
            </a:xfrm>
          </p:grpSpPr>
          <p:grpSp>
            <p:nvGrpSpPr>
              <p:cNvPr id="9" name="Group 20">
                <a:extLst>
                  <a:ext uri="{FF2B5EF4-FFF2-40B4-BE49-F238E27FC236}">
                    <a16:creationId xmlns:a16="http://schemas.microsoft.com/office/drawing/2014/main" id="{C3A6D998-381B-452E-8773-30FD1075E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12" name="Line 21">
                  <a:extLst>
                    <a:ext uri="{FF2B5EF4-FFF2-40B4-BE49-F238E27FC236}">
                      <a16:creationId xmlns:a16="http://schemas.microsoft.com/office/drawing/2014/main" id="{AD388A06-4058-40A0-A2C2-E8E0B27C1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3" name="Line 22">
                  <a:extLst>
                    <a:ext uri="{FF2B5EF4-FFF2-40B4-BE49-F238E27FC236}">
                      <a16:creationId xmlns:a16="http://schemas.microsoft.com/office/drawing/2014/main" id="{F0E05887-6C93-4F3E-A002-30EE857CC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4" name="Line 23">
                  <a:extLst>
                    <a:ext uri="{FF2B5EF4-FFF2-40B4-BE49-F238E27FC236}">
                      <a16:creationId xmlns:a16="http://schemas.microsoft.com/office/drawing/2014/main" id="{BA97441E-50A4-467A-B809-390D7903D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5" name="Line 24">
                  <a:extLst>
                    <a:ext uri="{FF2B5EF4-FFF2-40B4-BE49-F238E27FC236}">
                      <a16:creationId xmlns:a16="http://schemas.microsoft.com/office/drawing/2014/main" id="{25C4E1B3-066B-46AF-A792-78DFF6483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6" name="Line 25">
                  <a:extLst>
                    <a:ext uri="{FF2B5EF4-FFF2-40B4-BE49-F238E27FC236}">
                      <a16:creationId xmlns:a16="http://schemas.microsoft.com/office/drawing/2014/main" id="{6EFD4C10-7E77-4B61-9CCB-53FB5D1B4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7" name="Line 26">
                  <a:extLst>
                    <a:ext uri="{FF2B5EF4-FFF2-40B4-BE49-F238E27FC236}">
                      <a16:creationId xmlns:a16="http://schemas.microsoft.com/office/drawing/2014/main" id="{541C84A8-AF23-490B-9F2F-63681FE2E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8" name="Line 27">
                  <a:extLst>
                    <a:ext uri="{FF2B5EF4-FFF2-40B4-BE49-F238E27FC236}">
                      <a16:creationId xmlns:a16="http://schemas.microsoft.com/office/drawing/2014/main" id="{FEED0693-F532-4AE3-BE04-EAF98431E1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9" name="Line 28">
                  <a:extLst>
                    <a:ext uri="{FF2B5EF4-FFF2-40B4-BE49-F238E27FC236}">
                      <a16:creationId xmlns:a16="http://schemas.microsoft.com/office/drawing/2014/main" id="{F3034C1D-2F36-46C4-8C49-6FC0C322E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20" name="Line 29">
                  <a:extLst>
                    <a:ext uri="{FF2B5EF4-FFF2-40B4-BE49-F238E27FC236}">
                      <a16:creationId xmlns:a16="http://schemas.microsoft.com/office/drawing/2014/main" id="{89938C7A-67A5-4E99-A39D-5B10DAEB8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0" name="Line 30">
                <a:extLst>
                  <a:ext uri="{FF2B5EF4-FFF2-40B4-BE49-F238E27FC236}">
                    <a16:creationId xmlns:a16="http://schemas.microsoft.com/office/drawing/2014/main" id="{37D65078-75E7-416B-9505-A588BDFFA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1" name="Line 31">
                <a:extLst>
                  <a:ext uri="{FF2B5EF4-FFF2-40B4-BE49-F238E27FC236}">
                    <a16:creationId xmlns:a16="http://schemas.microsoft.com/office/drawing/2014/main" id="{B51DD454-5BED-455C-AA3D-2AA163E28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CB167537-D046-4BB9-9B0C-53750A488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A409016F-5AB8-4849-AEDF-666D28C8C9F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1219200" cy="2133600"/>
            <a:chOff x="960" y="816"/>
            <a:chExt cx="768" cy="1344"/>
          </a:xfrm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4AC00378-0905-48FA-BB11-DECF42A2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7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E948812D-13D9-4B80-B133-6461795CE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16"/>
              <a:ext cx="624" cy="528"/>
              <a:chOff x="1008" y="816"/>
              <a:chExt cx="624" cy="528"/>
            </a:xfrm>
          </p:grpSpPr>
          <p:grpSp>
            <p:nvGrpSpPr>
              <p:cNvPr id="50" name="Group 36">
                <a:extLst>
                  <a:ext uri="{FF2B5EF4-FFF2-40B4-BE49-F238E27FC236}">
                    <a16:creationId xmlns:a16="http://schemas.microsoft.com/office/drawing/2014/main" id="{5BBC42D5-7FB2-4FD8-90E2-1EDFB2EA1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53" name="Line 37">
                  <a:extLst>
                    <a:ext uri="{FF2B5EF4-FFF2-40B4-BE49-F238E27FC236}">
                      <a16:creationId xmlns:a16="http://schemas.microsoft.com/office/drawing/2014/main" id="{2957C21F-C652-4273-B8F1-54E6752E0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4" name="Line 38">
                  <a:extLst>
                    <a:ext uri="{FF2B5EF4-FFF2-40B4-BE49-F238E27FC236}">
                      <a16:creationId xmlns:a16="http://schemas.microsoft.com/office/drawing/2014/main" id="{0D1122A3-9A1F-4F27-AB46-219277A66C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5" name="Line 39">
                  <a:extLst>
                    <a:ext uri="{FF2B5EF4-FFF2-40B4-BE49-F238E27FC236}">
                      <a16:creationId xmlns:a16="http://schemas.microsoft.com/office/drawing/2014/main" id="{42EB0016-EDF8-4740-AC48-47DA212D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6" name="Line 40">
                  <a:extLst>
                    <a:ext uri="{FF2B5EF4-FFF2-40B4-BE49-F238E27FC236}">
                      <a16:creationId xmlns:a16="http://schemas.microsoft.com/office/drawing/2014/main" id="{D2F3757C-0F5E-45C0-92AF-4BF5CAA29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7" name="Line 41">
                  <a:extLst>
                    <a:ext uri="{FF2B5EF4-FFF2-40B4-BE49-F238E27FC236}">
                      <a16:creationId xmlns:a16="http://schemas.microsoft.com/office/drawing/2014/main" id="{A5EE6571-8D41-4503-88BA-6F6477E9A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8" name="Line 42">
                  <a:extLst>
                    <a:ext uri="{FF2B5EF4-FFF2-40B4-BE49-F238E27FC236}">
                      <a16:creationId xmlns:a16="http://schemas.microsoft.com/office/drawing/2014/main" id="{F7DAAB74-B8C7-4DD1-AF8E-8F19313C2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59" name="Line 43">
                  <a:extLst>
                    <a:ext uri="{FF2B5EF4-FFF2-40B4-BE49-F238E27FC236}">
                      <a16:creationId xmlns:a16="http://schemas.microsoft.com/office/drawing/2014/main" id="{081F0DFD-484B-416B-81DE-B2AE9DA96B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0" name="Line 44">
                  <a:extLst>
                    <a:ext uri="{FF2B5EF4-FFF2-40B4-BE49-F238E27FC236}">
                      <a16:creationId xmlns:a16="http://schemas.microsoft.com/office/drawing/2014/main" id="{0AFEC6D9-A135-48A2-ADC3-6B6AD1902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1" name="Line 45">
                  <a:extLst>
                    <a:ext uri="{FF2B5EF4-FFF2-40B4-BE49-F238E27FC236}">
                      <a16:creationId xmlns:a16="http://schemas.microsoft.com/office/drawing/2014/main" id="{3E77D700-769F-4829-8E3D-4B8719DD1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51" name="Line 46">
                <a:extLst>
                  <a:ext uri="{FF2B5EF4-FFF2-40B4-BE49-F238E27FC236}">
                    <a16:creationId xmlns:a16="http://schemas.microsoft.com/office/drawing/2014/main" id="{1209741B-E7BB-439B-AB5C-045690ED7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074721F5-5085-4DC5-B9C9-93FC17451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grpSp>
          <p:nvGrpSpPr>
            <p:cNvPr id="36" name="Group 48">
              <a:extLst>
                <a:ext uri="{FF2B5EF4-FFF2-40B4-BE49-F238E27FC236}">
                  <a16:creationId xmlns:a16="http://schemas.microsoft.com/office/drawing/2014/main" id="{1F81AB18-B33B-44BF-BB19-0245FA25C9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08" y="1536"/>
              <a:ext cx="624" cy="528"/>
              <a:chOff x="1008" y="816"/>
              <a:chExt cx="624" cy="528"/>
            </a:xfrm>
          </p:grpSpPr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338C732A-E7F3-477D-A3D2-4D0D15D73F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41" name="Line 50">
                  <a:extLst>
                    <a:ext uri="{FF2B5EF4-FFF2-40B4-BE49-F238E27FC236}">
                      <a16:creationId xmlns:a16="http://schemas.microsoft.com/office/drawing/2014/main" id="{FF9D56F5-B66D-42DD-8EC1-8FB476E14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2" name="Line 51">
                  <a:extLst>
                    <a:ext uri="{FF2B5EF4-FFF2-40B4-BE49-F238E27FC236}">
                      <a16:creationId xmlns:a16="http://schemas.microsoft.com/office/drawing/2014/main" id="{1A688C80-8F01-4D28-B958-62CEC5C79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3" name="Line 52">
                  <a:extLst>
                    <a:ext uri="{FF2B5EF4-FFF2-40B4-BE49-F238E27FC236}">
                      <a16:creationId xmlns:a16="http://schemas.microsoft.com/office/drawing/2014/main" id="{D5ED7235-36EF-4C49-BC85-2D86E5478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4" name="Line 53">
                  <a:extLst>
                    <a:ext uri="{FF2B5EF4-FFF2-40B4-BE49-F238E27FC236}">
                      <a16:creationId xmlns:a16="http://schemas.microsoft.com/office/drawing/2014/main" id="{4FBCFA08-6537-4B4A-84A8-42D77D1E7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5" name="Line 54">
                  <a:extLst>
                    <a:ext uri="{FF2B5EF4-FFF2-40B4-BE49-F238E27FC236}">
                      <a16:creationId xmlns:a16="http://schemas.microsoft.com/office/drawing/2014/main" id="{9B865FCA-1157-4F62-82BE-13B5F4254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6" name="Line 55">
                  <a:extLst>
                    <a:ext uri="{FF2B5EF4-FFF2-40B4-BE49-F238E27FC236}">
                      <a16:creationId xmlns:a16="http://schemas.microsoft.com/office/drawing/2014/main" id="{59FA948E-1185-4169-87F6-EB797A8EF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7" name="Line 56">
                  <a:extLst>
                    <a:ext uri="{FF2B5EF4-FFF2-40B4-BE49-F238E27FC236}">
                      <a16:creationId xmlns:a16="http://schemas.microsoft.com/office/drawing/2014/main" id="{7238E3F4-1AC4-4D9F-A487-E523B58AE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8" name="Line 57">
                  <a:extLst>
                    <a:ext uri="{FF2B5EF4-FFF2-40B4-BE49-F238E27FC236}">
                      <a16:creationId xmlns:a16="http://schemas.microsoft.com/office/drawing/2014/main" id="{012F4CD1-B89A-4B59-8A9A-C57922353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49" name="Line 58">
                  <a:extLst>
                    <a:ext uri="{FF2B5EF4-FFF2-40B4-BE49-F238E27FC236}">
                      <a16:creationId xmlns:a16="http://schemas.microsoft.com/office/drawing/2014/main" id="{2739E698-6E6E-4645-8544-FF39150FF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3CBF6608-D5B6-48C0-A78C-0874CA736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F16ECE38-957D-45C6-BF1D-77D08838C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37" name="Line 61">
              <a:extLst>
                <a:ext uri="{FF2B5EF4-FFF2-40B4-BE49-F238E27FC236}">
                  <a16:creationId xmlns:a16="http://schemas.microsoft.com/office/drawing/2014/main" id="{0E497110-DAEA-4004-9723-5C7DF224E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grpSp>
        <p:nvGrpSpPr>
          <p:cNvPr id="62" name="Group 62">
            <a:extLst>
              <a:ext uri="{FF2B5EF4-FFF2-40B4-BE49-F238E27FC236}">
                <a16:creationId xmlns:a16="http://schemas.microsoft.com/office/drawing/2014/main" id="{F7EBF49B-4A29-41CA-BDCA-8A35080F585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447800"/>
            <a:ext cx="1219200" cy="2133600"/>
            <a:chOff x="960" y="816"/>
            <a:chExt cx="768" cy="1344"/>
          </a:xfrm>
        </p:grpSpPr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A41DC5D5-B1EE-432D-A5D0-6A3AF2A2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7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5A097F1F-77F5-4DE9-87B0-9879329C4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16"/>
              <a:ext cx="624" cy="528"/>
              <a:chOff x="1008" y="816"/>
              <a:chExt cx="624" cy="528"/>
            </a:xfrm>
          </p:grpSpPr>
          <p:grpSp>
            <p:nvGrpSpPr>
              <p:cNvPr id="79" name="Group 65">
                <a:extLst>
                  <a:ext uri="{FF2B5EF4-FFF2-40B4-BE49-F238E27FC236}">
                    <a16:creationId xmlns:a16="http://schemas.microsoft.com/office/drawing/2014/main" id="{A5F2CA82-9421-451F-84FE-CF1C2905A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82" name="Line 66">
                  <a:extLst>
                    <a:ext uri="{FF2B5EF4-FFF2-40B4-BE49-F238E27FC236}">
                      <a16:creationId xmlns:a16="http://schemas.microsoft.com/office/drawing/2014/main" id="{FBC8A3FD-AB32-4709-88D7-EA7B6AB15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3" name="Line 67">
                  <a:extLst>
                    <a:ext uri="{FF2B5EF4-FFF2-40B4-BE49-F238E27FC236}">
                      <a16:creationId xmlns:a16="http://schemas.microsoft.com/office/drawing/2014/main" id="{77BA6F86-948D-4713-A57B-D5BE8DE57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4" name="Line 68">
                  <a:extLst>
                    <a:ext uri="{FF2B5EF4-FFF2-40B4-BE49-F238E27FC236}">
                      <a16:creationId xmlns:a16="http://schemas.microsoft.com/office/drawing/2014/main" id="{52E34A60-7958-4720-B608-159F4EBC1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5" name="Line 69">
                  <a:extLst>
                    <a:ext uri="{FF2B5EF4-FFF2-40B4-BE49-F238E27FC236}">
                      <a16:creationId xmlns:a16="http://schemas.microsoft.com/office/drawing/2014/main" id="{2B968462-5703-4911-A8DA-D1172C13D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6" name="Line 70">
                  <a:extLst>
                    <a:ext uri="{FF2B5EF4-FFF2-40B4-BE49-F238E27FC236}">
                      <a16:creationId xmlns:a16="http://schemas.microsoft.com/office/drawing/2014/main" id="{5E58D823-1DA7-40C9-8327-2153FEED2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7" name="Line 71">
                  <a:extLst>
                    <a:ext uri="{FF2B5EF4-FFF2-40B4-BE49-F238E27FC236}">
                      <a16:creationId xmlns:a16="http://schemas.microsoft.com/office/drawing/2014/main" id="{AFC09AFB-9E63-4484-982E-F42E0D3A1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8" name="Line 72">
                  <a:extLst>
                    <a:ext uri="{FF2B5EF4-FFF2-40B4-BE49-F238E27FC236}">
                      <a16:creationId xmlns:a16="http://schemas.microsoft.com/office/drawing/2014/main" id="{8CDD1631-40DF-47A5-80A6-5722AC789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89" name="Line 73">
                  <a:extLst>
                    <a:ext uri="{FF2B5EF4-FFF2-40B4-BE49-F238E27FC236}">
                      <a16:creationId xmlns:a16="http://schemas.microsoft.com/office/drawing/2014/main" id="{356D002A-FC13-4FD1-9CCE-2B87FB805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90" name="Line 74">
                  <a:extLst>
                    <a:ext uri="{FF2B5EF4-FFF2-40B4-BE49-F238E27FC236}">
                      <a16:creationId xmlns:a16="http://schemas.microsoft.com/office/drawing/2014/main" id="{47390F79-8552-4D21-A8F0-00421A70A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80" name="Line 75">
                <a:extLst>
                  <a:ext uri="{FF2B5EF4-FFF2-40B4-BE49-F238E27FC236}">
                    <a16:creationId xmlns:a16="http://schemas.microsoft.com/office/drawing/2014/main" id="{C396E249-80A1-4A0B-80EA-E95037950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81" name="Line 76">
                <a:extLst>
                  <a:ext uri="{FF2B5EF4-FFF2-40B4-BE49-F238E27FC236}">
                    <a16:creationId xmlns:a16="http://schemas.microsoft.com/office/drawing/2014/main" id="{6C79C75D-5592-4B25-96AE-3A649CDB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grpSp>
          <p:nvGrpSpPr>
            <p:cNvPr id="65" name="Group 77">
              <a:extLst>
                <a:ext uri="{FF2B5EF4-FFF2-40B4-BE49-F238E27FC236}">
                  <a16:creationId xmlns:a16="http://schemas.microsoft.com/office/drawing/2014/main" id="{7AE4F8B7-BC02-4E0B-8407-ECCA6C12B63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08" y="1536"/>
              <a:ext cx="624" cy="528"/>
              <a:chOff x="1008" y="816"/>
              <a:chExt cx="624" cy="528"/>
            </a:xfrm>
          </p:grpSpPr>
          <p:grpSp>
            <p:nvGrpSpPr>
              <p:cNvPr id="67" name="Group 78">
                <a:extLst>
                  <a:ext uri="{FF2B5EF4-FFF2-40B4-BE49-F238E27FC236}">
                    <a16:creationId xmlns:a16="http://schemas.microsoft.com/office/drawing/2014/main" id="{F1A3F50B-3F86-4160-BBCA-12737A227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70" name="Line 79">
                  <a:extLst>
                    <a:ext uri="{FF2B5EF4-FFF2-40B4-BE49-F238E27FC236}">
                      <a16:creationId xmlns:a16="http://schemas.microsoft.com/office/drawing/2014/main" id="{AFD65B3E-A3B5-4620-8303-5FCCEF051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1" name="Line 80">
                  <a:extLst>
                    <a:ext uri="{FF2B5EF4-FFF2-40B4-BE49-F238E27FC236}">
                      <a16:creationId xmlns:a16="http://schemas.microsoft.com/office/drawing/2014/main" id="{EFBA7E5A-7B2A-4E8C-BFE0-4BA699953F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2" name="Line 81">
                  <a:extLst>
                    <a:ext uri="{FF2B5EF4-FFF2-40B4-BE49-F238E27FC236}">
                      <a16:creationId xmlns:a16="http://schemas.microsoft.com/office/drawing/2014/main" id="{A232B52A-E091-44BE-8324-E767E9B4D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3" name="Line 82">
                  <a:extLst>
                    <a:ext uri="{FF2B5EF4-FFF2-40B4-BE49-F238E27FC236}">
                      <a16:creationId xmlns:a16="http://schemas.microsoft.com/office/drawing/2014/main" id="{D9B28A4D-92F4-45BE-A5E7-096A79636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4" name="Line 83">
                  <a:extLst>
                    <a:ext uri="{FF2B5EF4-FFF2-40B4-BE49-F238E27FC236}">
                      <a16:creationId xmlns:a16="http://schemas.microsoft.com/office/drawing/2014/main" id="{D2964B47-31C4-419D-95E3-167D0D342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5" name="Line 84">
                  <a:extLst>
                    <a:ext uri="{FF2B5EF4-FFF2-40B4-BE49-F238E27FC236}">
                      <a16:creationId xmlns:a16="http://schemas.microsoft.com/office/drawing/2014/main" id="{C52E6B38-FD83-422A-8818-1319D6037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6" name="Line 85">
                  <a:extLst>
                    <a:ext uri="{FF2B5EF4-FFF2-40B4-BE49-F238E27FC236}">
                      <a16:creationId xmlns:a16="http://schemas.microsoft.com/office/drawing/2014/main" id="{81CDA5F1-4426-445D-96AA-E2857FF62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7" name="Line 86">
                  <a:extLst>
                    <a:ext uri="{FF2B5EF4-FFF2-40B4-BE49-F238E27FC236}">
                      <a16:creationId xmlns:a16="http://schemas.microsoft.com/office/drawing/2014/main" id="{F912799A-0E0E-4567-9D87-E90CCB679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8" name="Line 87">
                  <a:extLst>
                    <a:ext uri="{FF2B5EF4-FFF2-40B4-BE49-F238E27FC236}">
                      <a16:creationId xmlns:a16="http://schemas.microsoft.com/office/drawing/2014/main" id="{1A86F3C0-1E5D-428C-89EE-8CF803F27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42AB3248-CDA2-4907-A372-2BD7176F7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2629004-94E5-461E-98B9-8297031C3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66" name="Line 90">
              <a:extLst>
                <a:ext uri="{FF2B5EF4-FFF2-40B4-BE49-F238E27FC236}">
                  <a16:creationId xmlns:a16="http://schemas.microsoft.com/office/drawing/2014/main" id="{7565BA49-6A84-4C72-8726-B92799B55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grpSp>
        <p:nvGrpSpPr>
          <p:cNvPr id="91" name="Group 91">
            <a:extLst>
              <a:ext uri="{FF2B5EF4-FFF2-40B4-BE49-F238E27FC236}">
                <a16:creationId xmlns:a16="http://schemas.microsoft.com/office/drawing/2014/main" id="{CBA65952-B508-4AB8-9575-2590F1EAF89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447800"/>
            <a:ext cx="1219200" cy="2133600"/>
            <a:chOff x="960" y="816"/>
            <a:chExt cx="768" cy="1344"/>
          </a:xfrm>
        </p:grpSpPr>
        <p:sp>
          <p:nvSpPr>
            <p:cNvPr id="92" name="Rectangle 92">
              <a:extLst>
                <a:ext uri="{FF2B5EF4-FFF2-40B4-BE49-F238E27FC236}">
                  <a16:creationId xmlns:a16="http://schemas.microsoft.com/office/drawing/2014/main" id="{FD9D2DA4-F2B4-4C65-9C66-734F510A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7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3" name="Group 93">
              <a:extLst>
                <a:ext uri="{FF2B5EF4-FFF2-40B4-BE49-F238E27FC236}">
                  <a16:creationId xmlns:a16="http://schemas.microsoft.com/office/drawing/2014/main" id="{DA90A0AD-AA3A-40A1-90FD-EEAEA582F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16"/>
              <a:ext cx="624" cy="528"/>
              <a:chOff x="1008" y="816"/>
              <a:chExt cx="624" cy="528"/>
            </a:xfrm>
          </p:grpSpPr>
          <p:grpSp>
            <p:nvGrpSpPr>
              <p:cNvPr id="108" name="Group 94">
                <a:extLst>
                  <a:ext uri="{FF2B5EF4-FFF2-40B4-BE49-F238E27FC236}">
                    <a16:creationId xmlns:a16="http://schemas.microsoft.com/office/drawing/2014/main" id="{489EEA4C-098F-4C63-9BCB-6F3B2EFE6E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111" name="Line 95">
                  <a:extLst>
                    <a:ext uri="{FF2B5EF4-FFF2-40B4-BE49-F238E27FC236}">
                      <a16:creationId xmlns:a16="http://schemas.microsoft.com/office/drawing/2014/main" id="{FED098B1-1C90-4789-8A2E-D5362D27F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2" name="Line 96">
                  <a:extLst>
                    <a:ext uri="{FF2B5EF4-FFF2-40B4-BE49-F238E27FC236}">
                      <a16:creationId xmlns:a16="http://schemas.microsoft.com/office/drawing/2014/main" id="{4FF40A67-56E8-4884-87F5-A778EE2F2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3" name="Line 97">
                  <a:extLst>
                    <a:ext uri="{FF2B5EF4-FFF2-40B4-BE49-F238E27FC236}">
                      <a16:creationId xmlns:a16="http://schemas.microsoft.com/office/drawing/2014/main" id="{B5308B61-EA10-42BE-A52E-A832C1B9C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4" name="Line 98">
                  <a:extLst>
                    <a:ext uri="{FF2B5EF4-FFF2-40B4-BE49-F238E27FC236}">
                      <a16:creationId xmlns:a16="http://schemas.microsoft.com/office/drawing/2014/main" id="{0A7697F9-B8F6-40C4-8ECE-7D1448733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5" name="Line 99">
                  <a:extLst>
                    <a:ext uri="{FF2B5EF4-FFF2-40B4-BE49-F238E27FC236}">
                      <a16:creationId xmlns:a16="http://schemas.microsoft.com/office/drawing/2014/main" id="{1738CAAD-4133-422C-8E68-87A3D7C292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6" name="Line 100">
                  <a:extLst>
                    <a:ext uri="{FF2B5EF4-FFF2-40B4-BE49-F238E27FC236}">
                      <a16:creationId xmlns:a16="http://schemas.microsoft.com/office/drawing/2014/main" id="{77C21210-D3A6-449B-9563-6EEDF6EF3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7" name="Line 101">
                  <a:extLst>
                    <a:ext uri="{FF2B5EF4-FFF2-40B4-BE49-F238E27FC236}">
                      <a16:creationId xmlns:a16="http://schemas.microsoft.com/office/drawing/2014/main" id="{21B2D39A-7492-4A90-A9F1-3DF74AF3D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8" name="Line 102">
                  <a:extLst>
                    <a:ext uri="{FF2B5EF4-FFF2-40B4-BE49-F238E27FC236}">
                      <a16:creationId xmlns:a16="http://schemas.microsoft.com/office/drawing/2014/main" id="{611CF127-B93B-46DC-AD13-42696416F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9" name="Line 103">
                  <a:extLst>
                    <a:ext uri="{FF2B5EF4-FFF2-40B4-BE49-F238E27FC236}">
                      <a16:creationId xmlns:a16="http://schemas.microsoft.com/office/drawing/2014/main" id="{A2FDAFB9-5507-4ED8-853B-A0FB15542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09" name="Line 104">
                <a:extLst>
                  <a:ext uri="{FF2B5EF4-FFF2-40B4-BE49-F238E27FC236}">
                    <a16:creationId xmlns:a16="http://schemas.microsoft.com/office/drawing/2014/main" id="{20254154-3DFA-4408-A170-35AEF94C5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10" name="Line 105">
                <a:extLst>
                  <a:ext uri="{FF2B5EF4-FFF2-40B4-BE49-F238E27FC236}">
                    <a16:creationId xmlns:a16="http://schemas.microsoft.com/office/drawing/2014/main" id="{F8E7B7D5-B2BA-43B6-8E6B-A1EA278FF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grpSp>
          <p:nvGrpSpPr>
            <p:cNvPr id="94" name="Group 106">
              <a:extLst>
                <a:ext uri="{FF2B5EF4-FFF2-40B4-BE49-F238E27FC236}">
                  <a16:creationId xmlns:a16="http://schemas.microsoft.com/office/drawing/2014/main" id="{56B81260-A2C2-4754-9380-96ACDB5F55D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08" y="1536"/>
              <a:ext cx="624" cy="528"/>
              <a:chOff x="1008" y="816"/>
              <a:chExt cx="624" cy="528"/>
            </a:xfrm>
          </p:grpSpPr>
          <p:grpSp>
            <p:nvGrpSpPr>
              <p:cNvPr id="96" name="Group 107">
                <a:extLst>
                  <a:ext uri="{FF2B5EF4-FFF2-40B4-BE49-F238E27FC236}">
                    <a16:creationId xmlns:a16="http://schemas.microsoft.com/office/drawing/2014/main" id="{57AEFE8C-4D52-474C-9FBD-4D2C1F3180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16"/>
                <a:ext cx="576" cy="528"/>
                <a:chOff x="1008" y="816"/>
                <a:chExt cx="576" cy="528"/>
              </a:xfrm>
            </p:grpSpPr>
            <p:sp>
              <p:nvSpPr>
                <p:cNvPr id="99" name="Line 108">
                  <a:extLst>
                    <a:ext uri="{FF2B5EF4-FFF2-40B4-BE49-F238E27FC236}">
                      <a16:creationId xmlns:a16="http://schemas.microsoft.com/office/drawing/2014/main" id="{8FE6A699-B768-4B6A-A32B-71EB59BC3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0" name="Line 109">
                  <a:extLst>
                    <a:ext uri="{FF2B5EF4-FFF2-40B4-BE49-F238E27FC236}">
                      <a16:creationId xmlns:a16="http://schemas.microsoft.com/office/drawing/2014/main" id="{780D0F14-F202-4575-8703-CDFF633FD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04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1" name="Line 110">
                  <a:extLst>
                    <a:ext uri="{FF2B5EF4-FFF2-40B4-BE49-F238E27FC236}">
                      <a16:creationId xmlns:a16="http://schemas.microsoft.com/office/drawing/2014/main" id="{187C2E4F-7F23-4352-B4DC-8C0018FB0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2" name="Line 111">
                  <a:extLst>
                    <a:ext uri="{FF2B5EF4-FFF2-40B4-BE49-F238E27FC236}">
                      <a16:creationId xmlns:a16="http://schemas.microsoft.com/office/drawing/2014/main" id="{F335C169-5519-46F5-985C-5C2BE168D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200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3" name="Line 112">
                  <a:extLst>
                    <a:ext uri="{FF2B5EF4-FFF2-40B4-BE49-F238E27FC236}">
                      <a16:creationId xmlns:a16="http://schemas.microsoft.com/office/drawing/2014/main" id="{539DC706-2F79-4F7D-891E-CAA551D4D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4" name="Line 113">
                  <a:extLst>
                    <a:ext uri="{FF2B5EF4-FFF2-40B4-BE49-F238E27FC236}">
                      <a16:creationId xmlns:a16="http://schemas.microsoft.com/office/drawing/2014/main" id="{075756E0-9C1E-4A2F-8236-FB188CAE5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2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5" name="Line 114">
                  <a:extLst>
                    <a:ext uri="{FF2B5EF4-FFF2-40B4-BE49-F238E27FC236}">
                      <a16:creationId xmlns:a16="http://schemas.microsoft.com/office/drawing/2014/main" id="{6117589A-CFE1-4D7C-BFB7-76699A59B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8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6" name="Line 115">
                  <a:extLst>
                    <a:ext uri="{FF2B5EF4-FFF2-40B4-BE49-F238E27FC236}">
                      <a16:creationId xmlns:a16="http://schemas.microsoft.com/office/drawing/2014/main" id="{628ED56B-AD0D-4A41-897A-AA7D8A4B9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8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07" name="Line 116">
                  <a:extLst>
                    <a:ext uri="{FF2B5EF4-FFF2-40B4-BE49-F238E27FC236}">
                      <a16:creationId xmlns:a16="http://schemas.microsoft.com/office/drawing/2014/main" id="{DC5A2035-54CE-41B7-8982-38F3E96C0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81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97" name="Line 117">
                <a:extLst>
                  <a:ext uri="{FF2B5EF4-FFF2-40B4-BE49-F238E27FC236}">
                    <a16:creationId xmlns:a16="http://schemas.microsoft.com/office/drawing/2014/main" id="{C553A93E-8E90-44D6-BEA4-5100D5567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1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98" name="Line 118">
                <a:extLst>
                  <a:ext uri="{FF2B5EF4-FFF2-40B4-BE49-F238E27FC236}">
                    <a16:creationId xmlns:a16="http://schemas.microsoft.com/office/drawing/2014/main" id="{5C8A9818-8085-46DF-A804-17484AD9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E4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</p:grp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16571380-A3FA-4309-BEAB-FB210C4D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</p:grpSp>
      <p:sp>
        <p:nvSpPr>
          <p:cNvPr id="120" name="AutoShape 120">
            <a:extLst>
              <a:ext uri="{FF2B5EF4-FFF2-40B4-BE49-F238E27FC236}">
                <a16:creationId xmlns:a16="http://schemas.microsoft.com/office/drawing/2014/main" id="{ED7C2E2C-51DA-4C06-A1A2-2B56B2048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295400"/>
            <a:ext cx="1219200" cy="838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 Box 121">
            <a:extLst>
              <a:ext uri="{FF2B5EF4-FFF2-40B4-BE49-F238E27FC236}">
                <a16:creationId xmlns:a16="http://schemas.microsoft.com/office/drawing/2014/main" id="{57DFB82C-94F4-4477-8081-5595FE64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733802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To/From Memory System</a:t>
            </a:r>
          </a:p>
        </p:txBody>
      </p:sp>
      <p:sp>
        <p:nvSpPr>
          <p:cNvPr id="122" name="AutoShape 122">
            <a:extLst>
              <a:ext uri="{FF2B5EF4-FFF2-40B4-BE49-F238E27FC236}">
                <a16:creationId xmlns:a16="http://schemas.microsoft.com/office/drawing/2014/main" id="{9321BCB3-4242-4E88-8F48-DE289C06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1447800" cy="2514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40000">
                <a:lumMod val="60000"/>
                <a:lumOff val="40000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" name="AutoShape 123">
            <a:extLst>
              <a:ext uri="{FF2B5EF4-FFF2-40B4-BE49-F238E27FC236}">
                <a16:creationId xmlns:a16="http://schemas.microsoft.com/office/drawing/2014/main" id="{307B0C13-2534-4428-B4CB-22E52AC8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43200"/>
            <a:ext cx="5562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EF8FF">
                <a:lumMod val="75000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" name="Text Box 124">
            <a:extLst>
              <a:ext uri="{FF2B5EF4-FFF2-40B4-BE49-F238E27FC236}">
                <a16:creationId xmlns:a16="http://schemas.microsoft.com/office/drawing/2014/main" id="{3D84CE78-0AD2-4600-8735-7AD585FE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95400"/>
            <a:ext cx="1752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Comic Sans MS" panose="030F0702030302020204" pitchFamily="66" charset="0"/>
              </a:rPr>
              <a:t>Pipelined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Comic Sans MS" panose="030F0702030302020204" pitchFamily="66" charset="0"/>
              </a:rPr>
              <a:t>Datapath</a:t>
            </a:r>
          </a:p>
        </p:txBody>
      </p:sp>
      <p:sp>
        <p:nvSpPr>
          <p:cNvPr id="125" name="Text Box 125">
            <a:extLst>
              <a:ext uri="{FF2B5EF4-FFF2-40B4-BE49-F238E27FC236}">
                <a16:creationId xmlns:a16="http://schemas.microsoft.com/office/drawing/2014/main" id="{4AD8B7BF-DF41-4A43-8F78-DD7C65C4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0"/>
            <a:ext cx="1752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EEF8FF">
                    <a:lumMod val="50000"/>
                  </a:srgbClr>
                </a:solidFill>
                <a:latin typeface="Comic Sans MS" panose="030F0702030302020204" pitchFamily="66" charset="0"/>
              </a:rPr>
              <a:t>Functional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EEF8FF">
                    <a:lumMod val="50000"/>
                  </a:srgbClr>
                </a:solidFill>
                <a:latin typeface="Comic Sans MS" panose="030F0702030302020204" pitchFamily="66" charset="0"/>
              </a:rPr>
              <a:t>Unit</a:t>
            </a:r>
          </a:p>
        </p:txBody>
      </p:sp>
      <p:sp>
        <p:nvSpPr>
          <p:cNvPr id="126" name="Text Box 126">
            <a:extLst>
              <a:ext uri="{FF2B5EF4-FFF2-40B4-BE49-F238E27FC236}">
                <a16:creationId xmlns:a16="http://schemas.microsoft.com/office/drawing/2014/main" id="{E78E5D45-54E9-4D2D-9FD4-04E65D98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2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E40000">
                    <a:lumMod val="60000"/>
                    <a:lumOff val="40000"/>
                  </a:srgbClr>
                </a:solidFill>
                <a:latin typeface="Comic Sans MS" panose="030F0702030302020204" pitchFamily="66" charset="0"/>
              </a:rPr>
              <a:t>Lane</a:t>
            </a:r>
          </a:p>
        </p:txBody>
      </p:sp>
      <p:sp>
        <p:nvSpPr>
          <p:cNvPr id="127" name="Text Box 127">
            <a:extLst>
              <a:ext uri="{FF2B5EF4-FFF2-40B4-BE49-F238E27FC236}">
                <a16:creationId xmlns:a16="http://schemas.microsoft.com/office/drawing/2014/main" id="{F4B29ECC-040A-44BF-8FC0-99C146F1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2"/>
            <a:ext cx="17526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</a:rPr>
              <a:t>Vector Reg.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Comic Sans MS" panose="030F0702030302020204" pitchFamily="66" charset="0"/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3537917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6C5354-8497-4E1A-9A61-9E864AE8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Lanes </a:t>
            </a:r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9692C23-9984-4D04-ABEE-E79F46C2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243" y="879947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ADDV C,A,B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50">
            <a:extLst>
              <a:ext uri="{FF2B5EF4-FFF2-40B4-BE49-F238E27FC236}">
                <a16:creationId xmlns:a16="http://schemas.microsoft.com/office/drawing/2014/main" id="{1112C3A5-C3FA-4027-8B71-F941DF74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243" y="864072"/>
            <a:ext cx="364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E40000"/>
                </a:solidFill>
                <a:latin typeface="Arial" panose="020B0604020202020204" pitchFamily="34" charset="0"/>
              </a:rPr>
              <a:t>Vector Instruction Execution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B0A6B8E-C168-4CE0-9250-D52D28E1B861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1260946"/>
            <a:ext cx="2743200" cy="4832350"/>
            <a:chOff x="480" y="816"/>
            <a:chExt cx="1728" cy="3044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83BC9CE-7353-4F27-AE20-98D6CAFDB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" y="1872"/>
              <a:ext cx="797" cy="1988"/>
              <a:chOff x="816" y="1392"/>
              <a:chExt cx="797" cy="1988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A7B6B12-F176-4247-96B1-B0C429DE4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572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id="{894C8741-DE90-488C-9BE5-2618FF8BD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710"/>
                <a:ext cx="626" cy="485"/>
                <a:chOff x="1536" y="2038"/>
                <a:chExt cx="626" cy="485"/>
              </a:xfrm>
            </p:grpSpPr>
            <p:sp>
              <p:nvSpPr>
                <p:cNvPr id="34" name="Rectangle 8">
                  <a:extLst>
                    <a:ext uri="{FF2B5EF4-FFF2-40B4-BE49-F238E27FC236}">
                      <a16:creationId xmlns:a16="http://schemas.microsoft.com/office/drawing/2014/main" id="{FC9F018E-FB63-4BC3-BBE1-7E2D59DB94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674E0968-631E-43ED-B25E-7A920693E2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6" name="Line 10">
                  <a:extLst>
                    <a:ext uri="{FF2B5EF4-FFF2-40B4-BE49-F238E27FC236}">
                      <a16:creationId xmlns:a16="http://schemas.microsoft.com/office/drawing/2014/main" id="{CB905A2E-2CA4-4ACB-803E-2C42C4445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BC63330-40C1-4EB1-93FA-644F5DBA92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230"/>
                <a:ext cx="626" cy="485"/>
                <a:chOff x="1536" y="2038"/>
                <a:chExt cx="626" cy="485"/>
              </a:xfrm>
            </p:grpSpPr>
            <p:sp>
              <p:nvSpPr>
                <p:cNvPr id="31" name="Rectangle 12">
                  <a:extLst>
                    <a:ext uri="{FF2B5EF4-FFF2-40B4-BE49-F238E27FC236}">
                      <a16:creationId xmlns:a16="http://schemas.microsoft.com/office/drawing/2014/main" id="{F01F1361-FE7B-489B-96B3-89C7847F0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F8605E4C-07BF-45A6-80DE-F06A8EE64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3" name="Line 14">
                  <a:extLst>
                    <a:ext uri="{FF2B5EF4-FFF2-40B4-BE49-F238E27FC236}">
                      <a16:creationId xmlns:a16="http://schemas.microsoft.com/office/drawing/2014/main" id="{6A500F3D-B455-41F8-9139-D41540D6F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3" name="Group 15">
                <a:extLst>
                  <a:ext uri="{FF2B5EF4-FFF2-40B4-BE49-F238E27FC236}">
                    <a16:creationId xmlns:a16="http://schemas.microsoft.com/office/drawing/2014/main" id="{9DD87421-DB20-4C90-AE13-CEA6F1EDE1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470"/>
                <a:ext cx="626" cy="485"/>
                <a:chOff x="1536" y="2038"/>
                <a:chExt cx="626" cy="485"/>
              </a:xfrm>
            </p:grpSpPr>
            <p:sp>
              <p:nvSpPr>
                <p:cNvPr id="28" name="Rectangle 16">
                  <a:extLst>
                    <a:ext uri="{FF2B5EF4-FFF2-40B4-BE49-F238E27FC236}">
                      <a16:creationId xmlns:a16="http://schemas.microsoft.com/office/drawing/2014/main" id="{64B77CE7-87ED-45F5-B3D2-6EA4E2B2E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Freeform 17">
                  <a:extLst>
                    <a:ext uri="{FF2B5EF4-FFF2-40B4-BE49-F238E27FC236}">
                      <a16:creationId xmlns:a16="http://schemas.microsoft.com/office/drawing/2014/main" id="{57429902-D47D-4F68-912A-D8521F0FA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164781A5-DCAE-48AC-B4E4-3503AED56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62684ED3-E98C-4770-9775-9742AFC64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C[1]</a:t>
                </a:r>
              </a:p>
            </p:txBody>
          </p: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7B5F9982-EFAE-4187-901E-67F25A04C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C[2]</a:t>
                </a:r>
              </a:p>
            </p:txBody>
          </p:sp>
          <p:sp>
            <p:nvSpPr>
              <p:cNvPr id="16" name="Text Box 21">
                <a:extLst>
                  <a:ext uri="{FF2B5EF4-FFF2-40B4-BE49-F238E27FC236}">
                    <a16:creationId xmlns:a16="http://schemas.microsoft.com/office/drawing/2014/main" id="{28BCAC3D-CA0C-44DD-9D5A-6A52879DB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C[0]</a:t>
                </a:r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id="{0E88D98D-130B-4519-8D25-452A88721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id="{10FCAA74-1165-472D-AB47-040371940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9" name="Line 24">
                <a:extLst>
                  <a:ext uri="{FF2B5EF4-FFF2-40B4-BE49-F238E27FC236}">
                    <a16:creationId xmlns:a16="http://schemas.microsoft.com/office/drawing/2014/main" id="{631A683C-37FD-433E-BA6D-79B29A2BD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0" name="Text Box 25">
                <a:extLst>
                  <a:ext uri="{FF2B5EF4-FFF2-40B4-BE49-F238E27FC236}">
                    <a16:creationId xmlns:a16="http://schemas.microsoft.com/office/drawing/2014/main" id="{E8FFE9C0-E7A1-4543-AD8B-7E6A558CB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9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A[3]</a:t>
                </a:r>
              </a:p>
            </p:txBody>
          </p:sp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2C5141AD-8836-40D9-B996-54EB72236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B[3]</a:t>
                </a:r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FFE114C8-E15B-47C2-8BB0-362AC22D09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77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A[4]</a:t>
                </a:r>
              </a:p>
            </p:txBody>
          </p:sp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7CD0FA78-AA93-4F67-802D-349BEEF88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776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B[4]</a:t>
                </a:r>
              </a:p>
            </p:txBody>
          </p:sp>
          <p:sp>
            <p:nvSpPr>
              <p:cNvPr id="24" name="Text Box 29">
                <a:extLst>
                  <a:ext uri="{FF2B5EF4-FFF2-40B4-BE49-F238E27FC236}">
                    <a16:creationId xmlns:a16="http://schemas.microsoft.com/office/drawing/2014/main" id="{6B9B6CF9-9E9D-4A51-B472-823221504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A[5]</a:t>
                </a:r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6F0A390D-DCF8-4210-9D1E-E8A2F8313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584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B[5]</a:t>
                </a:r>
              </a:p>
            </p:txBody>
          </p:sp>
          <p:sp>
            <p:nvSpPr>
              <p:cNvPr id="26" name="Text Box 31">
                <a:extLst>
                  <a:ext uri="{FF2B5EF4-FFF2-40B4-BE49-F238E27FC236}">
                    <a16:creationId xmlns:a16="http://schemas.microsoft.com/office/drawing/2014/main" id="{D373E223-61CF-4939-85D0-70E84F9FF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39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A[6]</a:t>
                </a:r>
              </a:p>
            </p:txBody>
          </p:sp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id="{6E336261-C13A-429A-8314-5D30D3CEF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392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B[6]</a:t>
                </a:r>
              </a:p>
            </p:txBody>
          </p:sp>
        </p:grpSp>
        <p:sp>
          <p:nvSpPr>
            <p:cNvPr id="8" name="Line 33">
              <a:extLst>
                <a:ext uri="{FF2B5EF4-FFF2-40B4-BE49-F238E27FC236}">
                  <a16:creationId xmlns:a16="http://schemas.microsoft.com/office/drawing/2014/main" id="{89124EB4-0D00-4447-AF16-74077CAF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816"/>
              <a:ext cx="1008" cy="105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9" name="Oval 34">
              <a:extLst>
                <a:ext uri="{FF2B5EF4-FFF2-40B4-BE49-F238E27FC236}">
                  <a16:creationId xmlns:a16="http://schemas.microsoft.com/office/drawing/2014/main" id="{E677E92E-EBFD-49BB-81EB-9D7DDA51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01"/>
              <a:ext cx="1728" cy="736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Execution using one pipelined functional unit</a:t>
              </a:r>
            </a:p>
          </p:txBody>
        </p:sp>
      </p:grpSp>
      <p:grpSp>
        <p:nvGrpSpPr>
          <p:cNvPr id="37" name="Group 35">
            <a:extLst>
              <a:ext uri="{FF2B5EF4-FFF2-40B4-BE49-F238E27FC236}">
                <a16:creationId xmlns:a16="http://schemas.microsoft.com/office/drawing/2014/main" id="{79172F74-64B7-4694-909A-0613BB36FFB9}"/>
              </a:ext>
            </a:extLst>
          </p:cNvPr>
          <p:cNvGrpSpPr>
            <a:grpSpLocks/>
          </p:cNvGrpSpPr>
          <p:nvPr/>
        </p:nvGrpSpPr>
        <p:grpSpPr bwMode="auto">
          <a:xfrm>
            <a:off x="3121968" y="1260946"/>
            <a:ext cx="5340350" cy="4832350"/>
            <a:chOff x="2016" y="816"/>
            <a:chExt cx="3364" cy="3044"/>
          </a:xfrm>
        </p:grpSpPr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AEE2A605-D152-47B1-8A53-FE5437E36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72"/>
              <a:ext cx="868" cy="1988"/>
              <a:chOff x="781" y="1392"/>
              <a:chExt cx="868" cy="1988"/>
            </a:xfrm>
          </p:grpSpPr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0C3C11F7-5FB2-4F32-805A-27D206909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572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126" name="Group 38">
                <a:extLst>
                  <a:ext uri="{FF2B5EF4-FFF2-40B4-BE49-F238E27FC236}">
                    <a16:creationId xmlns:a16="http://schemas.microsoft.com/office/drawing/2014/main" id="{338D4144-02E9-47C9-83E9-7C80967D0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710"/>
                <a:ext cx="626" cy="485"/>
                <a:chOff x="1536" y="2038"/>
                <a:chExt cx="626" cy="485"/>
              </a:xfrm>
            </p:grpSpPr>
            <p:sp>
              <p:nvSpPr>
                <p:cNvPr id="149" name="Rectangle 39">
                  <a:extLst>
                    <a:ext uri="{FF2B5EF4-FFF2-40B4-BE49-F238E27FC236}">
                      <a16:creationId xmlns:a16="http://schemas.microsoft.com/office/drawing/2014/main" id="{402F989B-3DB9-4F17-96DB-0D2A22DEA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0" name="Freeform 40">
                  <a:extLst>
                    <a:ext uri="{FF2B5EF4-FFF2-40B4-BE49-F238E27FC236}">
                      <a16:creationId xmlns:a16="http://schemas.microsoft.com/office/drawing/2014/main" id="{29D32932-B86A-4FF9-B355-FE5A5F65B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51" name="Line 41">
                  <a:extLst>
                    <a:ext uri="{FF2B5EF4-FFF2-40B4-BE49-F238E27FC236}">
                      <a16:creationId xmlns:a16="http://schemas.microsoft.com/office/drawing/2014/main" id="{FBE66EA0-B7E8-4391-9B4D-1A320417B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27" name="Group 42">
                <a:extLst>
                  <a:ext uri="{FF2B5EF4-FFF2-40B4-BE49-F238E27FC236}">
                    <a16:creationId xmlns:a16="http://schemas.microsoft.com/office/drawing/2014/main" id="{37AF5AC9-E843-47BA-B854-450EEB688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230"/>
                <a:ext cx="626" cy="485"/>
                <a:chOff x="1536" y="2038"/>
                <a:chExt cx="626" cy="485"/>
              </a:xfrm>
            </p:grpSpPr>
            <p:sp>
              <p:nvSpPr>
                <p:cNvPr id="146" name="Rectangle 43">
                  <a:extLst>
                    <a:ext uri="{FF2B5EF4-FFF2-40B4-BE49-F238E27FC236}">
                      <a16:creationId xmlns:a16="http://schemas.microsoft.com/office/drawing/2014/main" id="{03341614-FD4D-421A-8D9F-8126AF89E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Freeform 44">
                  <a:extLst>
                    <a:ext uri="{FF2B5EF4-FFF2-40B4-BE49-F238E27FC236}">
                      <a16:creationId xmlns:a16="http://schemas.microsoft.com/office/drawing/2014/main" id="{753774F7-F3EA-4B5F-93CE-FC213B508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48" name="Line 45">
                  <a:extLst>
                    <a:ext uri="{FF2B5EF4-FFF2-40B4-BE49-F238E27FC236}">
                      <a16:creationId xmlns:a16="http://schemas.microsoft.com/office/drawing/2014/main" id="{949535BF-0D7D-4F02-9C73-7FF40B771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28" name="Group 46">
                <a:extLst>
                  <a:ext uri="{FF2B5EF4-FFF2-40B4-BE49-F238E27FC236}">
                    <a16:creationId xmlns:a16="http://schemas.microsoft.com/office/drawing/2014/main" id="{BF0C0A79-9ADE-4BAA-ABB3-434A94FAC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470"/>
                <a:ext cx="626" cy="485"/>
                <a:chOff x="1536" y="2038"/>
                <a:chExt cx="626" cy="485"/>
              </a:xfrm>
            </p:grpSpPr>
            <p:sp>
              <p:nvSpPr>
                <p:cNvPr id="143" name="Rectangle 47">
                  <a:extLst>
                    <a:ext uri="{FF2B5EF4-FFF2-40B4-BE49-F238E27FC236}">
                      <a16:creationId xmlns:a16="http://schemas.microsoft.com/office/drawing/2014/main" id="{0F854C07-0944-40BF-9B84-FA6F00590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Freeform 48">
                  <a:extLst>
                    <a:ext uri="{FF2B5EF4-FFF2-40B4-BE49-F238E27FC236}">
                      <a16:creationId xmlns:a16="http://schemas.microsoft.com/office/drawing/2014/main" id="{25FFA0DD-1F08-4B53-99F1-02D2467CD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45" name="Line 49">
                  <a:extLst>
                    <a:ext uri="{FF2B5EF4-FFF2-40B4-BE49-F238E27FC236}">
                      <a16:creationId xmlns:a16="http://schemas.microsoft.com/office/drawing/2014/main" id="{EA05CDA2-BE6D-43C1-85F5-1F20AD569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29" name="Text Box 50">
                <a:extLst>
                  <a:ext uri="{FF2B5EF4-FFF2-40B4-BE49-F238E27FC236}">
                    <a16:creationId xmlns:a16="http://schemas.microsoft.com/office/drawing/2014/main" id="{21A1C9F6-F0FE-4923-8EF3-138D74345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C[4]</a:t>
                </a:r>
              </a:p>
            </p:txBody>
          </p:sp>
          <p:sp>
            <p:nvSpPr>
              <p:cNvPr id="130" name="Text Box 51">
                <a:extLst>
                  <a:ext uri="{FF2B5EF4-FFF2-40B4-BE49-F238E27FC236}">
                    <a16:creationId xmlns:a16="http://schemas.microsoft.com/office/drawing/2014/main" id="{546BBE7C-F027-4F2D-BFED-21103D064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C[8]</a:t>
                </a:r>
              </a:p>
            </p:txBody>
          </p:sp>
          <p:sp>
            <p:nvSpPr>
              <p:cNvPr id="131" name="Text Box 52">
                <a:extLst>
                  <a:ext uri="{FF2B5EF4-FFF2-40B4-BE49-F238E27FC236}">
                    <a16:creationId xmlns:a16="http://schemas.microsoft.com/office/drawing/2014/main" id="{908A8D60-234A-4036-9FE3-15553D235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C[0]</a:t>
                </a:r>
              </a:p>
            </p:txBody>
          </p:sp>
          <p:sp>
            <p:nvSpPr>
              <p:cNvPr id="132" name="Line 53">
                <a:extLst>
                  <a:ext uri="{FF2B5EF4-FFF2-40B4-BE49-F238E27FC236}">
                    <a16:creationId xmlns:a16="http://schemas.microsoft.com/office/drawing/2014/main" id="{A8FE4F0C-5EF6-4801-8501-0E574CDFA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33" name="Line 54">
                <a:extLst>
                  <a:ext uri="{FF2B5EF4-FFF2-40B4-BE49-F238E27FC236}">
                    <a16:creationId xmlns:a16="http://schemas.microsoft.com/office/drawing/2014/main" id="{958899E0-FF05-4B69-9163-237314AE8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34" name="Line 55">
                <a:extLst>
                  <a:ext uri="{FF2B5EF4-FFF2-40B4-BE49-F238E27FC236}">
                    <a16:creationId xmlns:a16="http://schemas.microsoft.com/office/drawing/2014/main" id="{AF141F42-42F9-4A70-B47F-BABE69742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35" name="Text Box 56">
                <a:extLst>
                  <a:ext uri="{FF2B5EF4-FFF2-40B4-BE49-F238E27FC236}">
                    <a16:creationId xmlns:a16="http://schemas.microsoft.com/office/drawing/2014/main" id="{2BB13EE5-71BA-4D64-A213-ED2935DC3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A[12]</a:t>
                </a:r>
              </a:p>
            </p:txBody>
          </p:sp>
          <p:sp>
            <p:nvSpPr>
              <p:cNvPr id="136" name="Text Box 57">
                <a:extLst>
                  <a:ext uri="{FF2B5EF4-FFF2-40B4-BE49-F238E27FC236}">
                    <a16:creationId xmlns:a16="http://schemas.microsoft.com/office/drawing/2014/main" id="{52518881-69FC-4282-B867-2842F8F4F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B[12]</a:t>
                </a:r>
              </a:p>
            </p:txBody>
          </p:sp>
          <p:sp>
            <p:nvSpPr>
              <p:cNvPr id="137" name="Text Box 58">
                <a:extLst>
                  <a:ext uri="{FF2B5EF4-FFF2-40B4-BE49-F238E27FC236}">
                    <a16:creationId xmlns:a16="http://schemas.microsoft.com/office/drawing/2014/main" id="{AE8EFBC1-BB1D-4A75-B1D6-DFA2FFBF4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A[16]</a:t>
                </a:r>
              </a:p>
            </p:txBody>
          </p:sp>
          <p:sp>
            <p:nvSpPr>
              <p:cNvPr id="138" name="Text Box 59">
                <a:extLst>
                  <a:ext uri="{FF2B5EF4-FFF2-40B4-BE49-F238E27FC236}">
                    <a16:creationId xmlns:a16="http://schemas.microsoft.com/office/drawing/2014/main" id="{9D94E54F-38FC-46B6-940B-8C2C29865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B[16]</a:t>
                </a:r>
              </a:p>
            </p:txBody>
          </p:sp>
          <p:sp>
            <p:nvSpPr>
              <p:cNvPr id="139" name="Text Box 60">
                <a:extLst>
                  <a:ext uri="{FF2B5EF4-FFF2-40B4-BE49-F238E27FC236}">
                    <a16:creationId xmlns:a16="http://schemas.microsoft.com/office/drawing/2014/main" id="{37676A08-84E0-4680-BBAC-E36590062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A[20]</a:t>
                </a:r>
              </a:p>
            </p:txBody>
          </p:sp>
          <p:sp>
            <p:nvSpPr>
              <p:cNvPr id="140" name="Text Box 61">
                <a:extLst>
                  <a:ext uri="{FF2B5EF4-FFF2-40B4-BE49-F238E27FC236}">
                    <a16:creationId xmlns:a16="http://schemas.microsoft.com/office/drawing/2014/main" id="{67DF95A5-C849-4BBA-BF67-BD28F3F91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B[20]</a:t>
                </a:r>
              </a:p>
            </p:txBody>
          </p:sp>
          <p:sp>
            <p:nvSpPr>
              <p:cNvPr id="141" name="Text Box 62">
                <a:extLst>
                  <a:ext uri="{FF2B5EF4-FFF2-40B4-BE49-F238E27FC236}">
                    <a16:creationId xmlns:a16="http://schemas.microsoft.com/office/drawing/2014/main" id="{25BC232C-624E-4CA1-9660-45E060C57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A[24]</a:t>
                </a:r>
              </a:p>
            </p:txBody>
          </p:sp>
          <p:sp>
            <p:nvSpPr>
              <p:cNvPr id="142" name="Text Box 63">
                <a:extLst>
                  <a:ext uri="{FF2B5EF4-FFF2-40B4-BE49-F238E27FC236}">
                    <a16:creationId xmlns:a16="http://schemas.microsoft.com/office/drawing/2014/main" id="{C829BD3D-A931-4902-918F-F9D26DFFE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B[24]</a:t>
                </a:r>
              </a:p>
            </p:txBody>
          </p:sp>
        </p:grpSp>
        <p:grpSp>
          <p:nvGrpSpPr>
            <p:cNvPr id="39" name="Group 64">
              <a:extLst>
                <a:ext uri="{FF2B5EF4-FFF2-40B4-BE49-F238E27FC236}">
                  <a16:creationId xmlns:a16="http://schemas.microsoft.com/office/drawing/2014/main" id="{79B4FCEC-0068-483E-8533-9DDDE0CE9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72"/>
              <a:ext cx="868" cy="1988"/>
              <a:chOff x="781" y="1392"/>
              <a:chExt cx="868" cy="1988"/>
            </a:xfrm>
          </p:grpSpPr>
          <p:sp>
            <p:nvSpPr>
              <p:cNvPr id="98" name="Freeform 65">
                <a:extLst>
                  <a:ext uri="{FF2B5EF4-FFF2-40B4-BE49-F238E27FC236}">
                    <a16:creationId xmlns:a16="http://schemas.microsoft.com/office/drawing/2014/main" id="{0A3DA35C-3E0D-4ED0-9347-5BE85886E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572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99" name="Group 66">
                <a:extLst>
                  <a:ext uri="{FF2B5EF4-FFF2-40B4-BE49-F238E27FC236}">
                    <a16:creationId xmlns:a16="http://schemas.microsoft.com/office/drawing/2014/main" id="{400C21EF-8A7F-4E43-8E63-7BBAA027F8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710"/>
                <a:ext cx="626" cy="485"/>
                <a:chOff x="1536" y="2038"/>
                <a:chExt cx="626" cy="485"/>
              </a:xfrm>
            </p:grpSpPr>
            <p:sp>
              <p:nvSpPr>
                <p:cNvPr id="122" name="Rectangle 67">
                  <a:extLst>
                    <a:ext uri="{FF2B5EF4-FFF2-40B4-BE49-F238E27FC236}">
                      <a16:creationId xmlns:a16="http://schemas.microsoft.com/office/drawing/2014/main" id="{E3FEE26B-E520-4FD4-AEA5-D2F3709E3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Freeform 68">
                  <a:extLst>
                    <a:ext uri="{FF2B5EF4-FFF2-40B4-BE49-F238E27FC236}">
                      <a16:creationId xmlns:a16="http://schemas.microsoft.com/office/drawing/2014/main" id="{D6EB318B-8DD1-4856-BD5E-3DE72DC3C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24" name="Line 69">
                  <a:extLst>
                    <a:ext uri="{FF2B5EF4-FFF2-40B4-BE49-F238E27FC236}">
                      <a16:creationId xmlns:a16="http://schemas.microsoft.com/office/drawing/2014/main" id="{46426B4F-06FF-4815-B103-5B710AB8A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00" name="Group 70">
                <a:extLst>
                  <a:ext uri="{FF2B5EF4-FFF2-40B4-BE49-F238E27FC236}">
                    <a16:creationId xmlns:a16="http://schemas.microsoft.com/office/drawing/2014/main" id="{D2CAFEDF-491C-4728-93B8-B4C2A05707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230"/>
                <a:ext cx="626" cy="485"/>
                <a:chOff x="1536" y="2038"/>
                <a:chExt cx="626" cy="485"/>
              </a:xfrm>
            </p:grpSpPr>
            <p:sp>
              <p:nvSpPr>
                <p:cNvPr id="119" name="Rectangle 71">
                  <a:extLst>
                    <a:ext uri="{FF2B5EF4-FFF2-40B4-BE49-F238E27FC236}">
                      <a16:creationId xmlns:a16="http://schemas.microsoft.com/office/drawing/2014/main" id="{58CD5556-E832-4B49-A91F-EE8EC9C92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Freeform 72">
                  <a:extLst>
                    <a:ext uri="{FF2B5EF4-FFF2-40B4-BE49-F238E27FC236}">
                      <a16:creationId xmlns:a16="http://schemas.microsoft.com/office/drawing/2014/main" id="{08553A6C-CA6E-4D3D-BEF2-C574EE65B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21" name="Line 73">
                  <a:extLst>
                    <a:ext uri="{FF2B5EF4-FFF2-40B4-BE49-F238E27FC236}">
                      <a16:creationId xmlns:a16="http://schemas.microsoft.com/office/drawing/2014/main" id="{4398A5A1-A08F-4A34-8474-C422CA44F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101" name="Group 74">
                <a:extLst>
                  <a:ext uri="{FF2B5EF4-FFF2-40B4-BE49-F238E27FC236}">
                    <a16:creationId xmlns:a16="http://schemas.microsoft.com/office/drawing/2014/main" id="{20196136-906A-4078-9253-89A97A7B6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470"/>
                <a:ext cx="626" cy="485"/>
                <a:chOff x="1536" y="2038"/>
                <a:chExt cx="626" cy="485"/>
              </a:xfrm>
            </p:grpSpPr>
            <p:sp>
              <p:nvSpPr>
                <p:cNvPr id="116" name="Rectangle 75">
                  <a:extLst>
                    <a:ext uri="{FF2B5EF4-FFF2-40B4-BE49-F238E27FC236}">
                      <a16:creationId xmlns:a16="http://schemas.microsoft.com/office/drawing/2014/main" id="{B58A49FE-7505-46CB-A878-8A05B7955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Freeform 76">
                  <a:extLst>
                    <a:ext uri="{FF2B5EF4-FFF2-40B4-BE49-F238E27FC236}">
                      <a16:creationId xmlns:a16="http://schemas.microsoft.com/office/drawing/2014/main" id="{2317DE3C-FE04-46B1-8D56-08DE204E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118" name="Line 77">
                  <a:extLst>
                    <a:ext uri="{FF2B5EF4-FFF2-40B4-BE49-F238E27FC236}">
                      <a16:creationId xmlns:a16="http://schemas.microsoft.com/office/drawing/2014/main" id="{B1559673-D255-4A82-98D2-AE2AFFF7D6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102" name="Text Box 78">
                <a:extLst>
                  <a:ext uri="{FF2B5EF4-FFF2-40B4-BE49-F238E27FC236}">
                    <a16:creationId xmlns:a16="http://schemas.microsoft.com/office/drawing/2014/main" id="{81BADFC4-7AD7-4C85-908F-7F4E37F84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C[5]</a:t>
                </a:r>
              </a:p>
            </p:txBody>
          </p:sp>
          <p:sp>
            <p:nvSpPr>
              <p:cNvPr id="103" name="Text Box 79">
                <a:extLst>
                  <a:ext uri="{FF2B5EF4-FFF2-40B4-BE49-F238E27FC236}">
                    <a16:creationId xmlns:a16="http://schemas.microsoft.com/office/drawing/2014/main" id="{688AFD4C-FA52-42EF-B232-764660246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C[9]</a:t>
                </a:r>
              </a:p>
            </p:txBody>
          </p:sp>
          <p:sp>
            <p:nvSpPr>
              <p:cNvPr id="104" name="Text Box 80">
                <a:extLst>
                  <a:ext uri="{FF2B5EF4-FFF2-40B4-BE49-F238E27FC236}">
                    <a16:creationId xmlns:a16="http://schemas.microsoft.com/office/drawing/2014/main" id="{9D78908B-6D9F-490F-880D-965D7DAA8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C[1]</a:t>
                </a:r>
              </a:p>
            </p:txBody>
          </p:sp>
          <p:sp>
            <p:nvSpPr>
              <p:cNvPr id="105" name="Line 81">
                <a:extLst>
                  <a:ext uri="{FF2B5EF4-FFF2-40B4-BE49-F238E27FC236}">
                    <a16:creationId xmlns:a16="http://schemas.microsoft.com/office/drawing/2014/main" id="{AE6066B1-6880-4628-A8A5-74BC097B7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06" name="Line 82">
                <a:extLst>
                  <a:ext uri="{FF2B5EF4-FFF2-40B4-BE49-F238E27FC236}">
                    <a16:creationId xmlns:a16="http://schemas.microsoft.com/office/drawing/2014/main" id="{76930A26-59C8-47E1-89B1-06989CB83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07" name="Line 83">
                <a:extLst>
                  <a:ext uri="{FF2B5EF4-FFF2-40B4-BE49-F238E27FC236}">
                    <a16:creationId xmlns:a16="http://schemas.microsoft.com/office/drawing/2014/main" id="{74A9EF04-D937-4265-92E2-0A7D5B200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108" name="Text Box 84">
                <a:extLst>
                  <a:ext uri="{FF2B5EF4-FFF2-40B4-BE49-F238E27FC236}">
                    <a16:creationId xmlns:a16="http://schemas.microsoft.com/office/drawing/2014/main" id="{E65F9E4F-D057-4F21-8C03-A7B7E9361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A[13]</a:t>
                </a:r>
              </a:p>
            </p:txBody>
          </p:sp>
          <p:sp>
            <p:nvSpPr>
              <p:cNvPr id="109" name="Text Box 85">
                <a:extLst>
                  <a:ext uri="{FF2B5EF4-FFF2-40B4-BE49-F238E27FC236}">
                    <a16:creationId xmlns:a16="http://schemas.microsoft.com/office/drawing/2014/main" id="{DEB6D840-E614-472F-A0E8-381C950B5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B[13]</a:t>
                </a:r>
              </a:p>
            </p:txBody>
          </p:sp>
          <p:sp>
            <p:nvSpPr>
              <p:cNvPr id="110" name="Text Box 86">
                <a:extLst>
                  <a:ext uri="{FF2B5EF4-FFF2-40B4-BE49-F238E27FC236}">
                    <a16:creationId xmlns:a16="http://schemas.microsoft.com/office/drawing/2014/main" id="{07E537E6-EFEF-4BA4-A2F3-59C024D0F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A[17]</a:t>
                </a:r>
              </a:p>
            </p:txBody>
          </p:sp>
          <p:sp>
            <p:nvSpPr>
              <p:cNvPr id="111" name="Text Box 87">
                <a:extLst>
                  <a:ext uri="{FF2B5EF4-FFF2-40B4-BE49-F238E27FC236}">
                    <a16:creationId xmlns:a16="http://schemas.microsoft.com/office/drawing/2014/main" id="{E957EE4A-99EA-4B4E-BFEF-AB869E47F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B[17]</a:t>
                </a:r>
              </a:p>
            </p:txBody>
          </p:sp>
          <p:sp>
            <p:nvSpPr>
              <p:cNvPr id="112" name="Text Box 88">
                <a:extLst>
                  <a:ext uri="{FF2B5EF4-FFF2-40B4-BE49-F238E27FC236}">
                    <a16:creationId xmlns:a16="http://schemas.microsoft.com/office/drawing/2014/main" id="{22627760-E5C4-45D3-8631-B36C47166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A[21]</a:t>
                </a:r>
              </a:p>
            </p:txBody>
          </p:sp>
          <p:sp>
            <p:nvSpPr>
              <p:cNvPr id="113" name="Text Box 89">
                <a:extLst>
                  <a:ext uri="{FF2B5EF4-FFF2-40B4-BE49-F238E27FC236}">
                    <a16:creationId xmlns:a16="http://schemas.microsoft.com/office/drawing/2014/main" id="{6DFAF686-3EF4-46A4-AA5F-84B14A621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B[21]</a:t>
                </a:r>
              </a:p>
            </p:txBody>
          </p:sp>
          <p:sp>
            <p:nvSpPr>
              <p:cNvPr id="114" name="Text Box 90">
                <a:extLst>
                  <a:ext uri="{FF2B5EF4-FFF2-40B4-BE49-F238E27FC236}">
                    <a16:creationId xmlns:a16="http://schemas.microsoft.com/office/drawing/2014/main" id="{30C2A956-84D4-442C-A896-84907D1FD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A[25]</a:t>
                </a:r>
              </a:p>
            </p:txBody>
          </p:sp>
          <p:sp>
            <p:nvSpPr>
              <p:cNvPr id="115" name="Text Box 91">
                <a:extLst>
                  <a:ext uri="{FF2B5EF4-FFF2-40B4-BE49-F238E27FC236}">
                    <a16:creationId xmlns:a16="http://schemas.microsoft.com/office/drawing/2014/main" id="{6950A7F8-CAD6-485E-A42A-193141F77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B[25]</a:t>
                </a:r>
              </a:p>
            </p:txBody>
          </p:sp>
        </p:grpSp>
        <p:grpSp>
          <p:nvGrpSpPr>
            <p:cNvPr id="40" name="Group 92">
              <a:extLst>
                <a:ext uri="{FF2B5EF4-FFF2-40B4-BE49-F238E27FC236}">
                  <a16:creationId xmlns:a16="http://schemas.microsoft.com/office/drawing/2014/main" id="{E4FAA1E3-951D-44A0-A279-97499E993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872"/>
              <a:ext cx="868" cy="1988"/>
              <a:chOff x="781" y="1392"/>
              <a:chExt cx="868" cy="1988"/>
            </a:xfrm>
          </p:grpSpPr>
          <p:sp>
            <p:nvSpPr>
              <p:cNvPr id="71" name="Freeform 93">
                <a:extLst>
                  <a:ext uri="{FF2B5EF4-FFF2-40B4-BE49-F238E27FC236}">
                    <a16:creationId xmlns:a16="http://schemas.microsoft.com/office/drawing/2014/main" id="{63B42CF4-554E-4DEB-8841-881E83C2F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572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72" name="Group 94">
                <a:extLst>
                  <a:ext uri="{FF2B5EF4-FFF2-40B4-BE49-F238E27FC236}">
                    <a16:creationId xmlns:a16="http://schemas.microsoft.com/office/drawing/2014/main" id="{AC116F95-7054-4232-ADE7-83D93D66A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710"/>
                <a:ext cx="626" cy="485"/>
                <a:chOff x="1536" y="2038"/>
                <a:chExt cx="626" cy="485"/>
              </a:xfrm>
            </p:grpSpPr>
            <p:sp>
              <p:nvSpPr>
                <p:cNvPr id="95" name="Rectangle 95">
                  <a:extLst>
                    <a:ext uri="{FF2B5EF4-FFF2-40B4-BE49-F238E27FC236}">
                      <a16:creationId xmlns:a16="http://schemas.microsoft.com/office/drawing/2014/main" id="{6F8AAC78-DB77-4956-B32F-30E056A074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Freeform 96">
                  <a:extLst>
                    <a:ext uri="{FF2B5EF4-FFF2-40B4-BE49-F238E27FC236}">
                      <a16:creationId xmlns:a16="http://schemas.microsoft.com/office/drawing/2014/main" id="{5A4B6F39-8A34-4DCF-80CC-245D308F9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97" name="Line 97">
                  <a:extLst>
                    <a:ext uri="{FF2B5EF4-FFF2-40B4-BE49-F238E27FC236}">
                      <a16:creationId xmlns:a16="http://schemas.microsoft.com/office/drawing/2014/main" id="{C61BC087-16B5-4ADF-87EB-16B8B83D7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73" name="Group 98">
                <a:extLst>
                  <a:ext uri="{FF2B5EF4-FFF2-40B4-BE49-F238E27FC236}">
                    <a16:creationId xmlns:a16="http://schemas.microsoft.com/office/drawing/2014/main" id="{1D344018-7F83-449E-8469-9AC69AFB4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230"/>
                <a:ext cx="626" cy="485"/>
                <a:chOff x="1536" y="2038"/>
                <a:chExt cx="626" cy="485"/>
              </a:xfrm>
            </p:grpSpPr>
            <p:sp>
              <p:nvSpPr>
                <p:cNvPr id="92" name="Rectangle 99">
                  <a:extLst>
                    <a:ext uri="{FF2B5EF4-FFF2-40B4-BE49-F238E27FC236}">
                      <a16:creationId xmlns:a16="http://schemas.microsoft.com/office/drawing/2014/main" id="{5DA39A5F-B3DA-4ECC-AD1C-D24571D53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Freeform 100">
                  <a:extLst>
                    <a:ext uri="{FF2B5EF4-FFF2-40B4-BE49-F238E27FC236}">
                      <a16:creationId xmlns:a16="http://schemas.microsoft.com/office/drawing/2014/main" id="{BC4D302E-F8E3-4187-98B9-C61A5E0DB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94" name="Line 101">
                  <a:extLst>
                    <a:ext uri="{FF2B5EF4-FFF2-40B4-BE49-F238E27FC236}">
                      <a16:creationId xmlns:a16="http://schemas.microsoft.com/office/drawing/2014/main" id="{3CC3CFE1-0343-41A1-BB65-646B0090A6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74" name="Group 102">
                <a:extLst>
                  <a:ext uri="{FF2B5EF4-FFF2-40B4-BE49-F238E27FC236}">
                    <a16:creationId xmlns:a16="http://schemas.microsoft.com/office/drawing/2014/main" id="{DD337FE2-5907-431F-ADA7-A8083867DB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470"/>
                <a:ext cx="626" cy="485"/>
                <a:chOff x="1536" y="2038"/>
                <a:chExt cx="626" cy="485"/>
              </a:xfrm>
            </p:grpSpPr>
            <p:sp>
              <p:nvSpPr>
                <p:cNvPr id="89" name="Rectangle 103">
                  <a:extLst>
                    <a:ext uri="{FF2B5EF4-FFF2-40B4-BE49-F238E27FC236}">
                      <a16:creationId xmlns:a16="http://schemas.microsoft.com/office/drawing/2014/main" id="{398D3F56-00BF-411A-97DA-7B18409FC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Freeform 104">
                  <a:extLst>
                    <a:ext uri="{FF2B5EF4-FFF2-40B4-BE49-F238E27FC236}">
                      <a16:creationId xmlns:a16="http://schemas.microsoft.com/office/drawing/2014/main" id="{74303598-B871-4576-A184-575465916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91" name="Line 105">
                  <a:extLst>
                    <a:ext uri="{FF2B5EF4-FFF2-40B4-BE49-F238E27FC236}">
                      <a16:creationId xmlns:a16="http://schemas.microsoft.com/office/drawing/2014/main" id="{3DDF21DE-FC5E-45AE-BD4E-24474FDDB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75" name="Text Box 106">
                <a:extLst>
                  <a:ext uri="{FF2B5EF4-FFF2-40B4-BE49-F238E27FC236}">
                    <a16:creationId xmlns:a16="http://schemas.microsoft.com/office/drawing/2014/main" id="{4C5F912F-EB9F-4EEE-A5D6-F7D2617E3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C[6]</a:t>
                </a:r>
              </a:p>
            </p:txBody>
          </p:sp>
          <p:sp>
            <p:nvSpPr>
              <p:cNvPr id="76" name="Text Box 107">
                <a:extLst>
                  <a:ext uri="{FF2B5EF4-FFF2-40B4-BE49-F238E27FC236}">
                    <a16:creationId xmlns:a16="http://schemas.microsoft.com/office/drawing/2014/main" id="{F43F9A6D-0DD8-4418-9D16-A9FA6CAE6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" y="244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C[10]</a:t>
                </a:r>
              </a:p>
            </p:txBody>
          </p:sp>
          <p:sp>
            <p:nvSpPr>
              <p:cNvPr id="77" name="Text Box 108">
                <a:extLst>
                  <a:ext uri="{FF2B5EF4-FFF2-40B4-BE49-F238E27FC236}">
                    <a16:creationId xmlns:a16="http://schemas.microsoft.com/office/drawing/2014/main" id="{6F9909F0-CF4F-45FE-A4AC-5655EB6EE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C[2]</a:t>
                </a:r>
              </a:p>
            </p:txBody>
          </p:sp>
          <p:sp>
            <p:nvSpPr>
              <p:cNvPr id="78" name="Line 109">
                <a:extLst>
                  <a:ext uri="{FF2B5EF4-FFF2-40B4-BE49-F238E27FC236}">
                    <a16:creationId xmlns:a16="http://schemas.microsoft.com/office/drawing/2014/main" id="{EEA89C47-01EF-4868-AA91-8A15DC63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79" name="Line 110">
                <a:extLst>
                  <a:ext uri="{FF2B5EF4-FFF2-40B4-BE49-F238E27FC236}">
                    <a16:creationId xmlns:a16="http://schemas.microsoft.com/office/drawing/2014/main" id="{6B94D324-31F7-4090-A148-07D0FCC77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80" name="Line 111">
                <a:extLst>
                  <a:ext uri="{FF2B5EF4-FFF2-40B4-BE49-F238E27FC236}">
                    <a16:creationId xmlns:a16="http://schemas.microsoft.com/office/drawing/2014/main" id="{1BBBE7F6-8914-474A-B7BE-D2784B8A3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81" name="Text Box 112">
                <a:extLst>
                  <a:ext uri="{FF2B5EF4-FFF2-40B4-BE49-F238E27FC236}">
                    <a16:creationId xmlns:a16="http://schemas.microsoft.com/office/drawing/2014/main" id="{7948291F-8BA4-4AEB-9693-1D00FB5BD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A[14]</a:t>
                </a:r>
              </a:p>
            </p:txBody>
          </p:sp>
          <p:sp>
            <p:nvSpPr>
              <p:cNvPr id="82" name="Text Box 113">
                <a:extLst>
                  <a:ext uri="{FF2B5EF4-FFF2-40B4-BE49-F238E27FC236}">
                    <a16:creationId xmlns:a16="http://schemas.microsoft.com/office/drawing/2014/main" id="{C31ABF3F-A9F9-4CE8-84C7-F59D7C9C0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B[14]</a:t>
                </a:r>
              </a:p>
            </p:txBody>
          </p:sp>
          <p:sp>
            <p:nvSpPr>
              <p:cNvPr id="83" name="Text Box 114">
                <a:extLst>
                  <a:ext uri="{FF2B5EF4-FFF2-40B4-BE49-F238E27FC236}">
                    <a16:creationId xmlns:a16="http://schemas.microsoft.com/office/drawing/2014/main" id="{1B97A8F8-8B1A-4478-8469-78AD826C7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A[18]</a:t>
                </a:r>
              </a:p>
            </p:txBody>
          </p:sp>
          <p:sp>
            <p:nvSpPr>
              <p:cNvPr id="84" name="Text Box 115">
                <a:extLst>
                  <a:ext uri="{FF2B5EF4-FFF2-40B4-BE49-F238E27FC236}">
                    <a16:creationId xmlns:a16="http://schemas.microsoft.com/office/drawing/2014/main" id="{D982750B-45D9-4A0F-A918-EA5C4F186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B[18]</a:t>
                </a:r>
              </a:p>
            </p:txBody>
          </p:sp>
          <p:sp>
            <p:nvSpPr>
              <p:cNvPr id="85" name="Text Box 116">
                <a:extLst>
                  <a:ext uri="{FF2B5EF4-FFF2-40B4-BE49-F238E27FC236}">
                    <a16:creationId xmlns:a16="http://schemas.microsoft.com/office/drawing/2014/main" id="{46D589D3-12DB-4C11-A5AD-1AF66DD07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A[22]</a:t>
                </a:r>
              </a:p>
            </p:txBody>
          </p:sp>
          <p:sp>
            <p:nvSpPr>
              <p:cNvPr id="86" name="Text Box 117">
                <a:extLst>
                  <a:ext uri="{FF2B5EF4-FFF2-40B4-BE49-F238E27FC236}">
                    <a16:creationId xmlns:a16="http://schemas.microsoft.com/office/drawing/2014/main" id="{27E92867-C8EE-4E6E-931D-5CE1C3D90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B[22]</a:t>
                </a:r>
              </a:p>
            </p:txBody>
          </p:sp>
          <p:sp>
            <p:nvSpPr>
              <p:cNvPr id="87" name="Text Box 118">
                <a:extLst>
                  <a:ext uri="{FF2B5EF4-FFF2-40B4-BE49-F238E27FC236}">
                    <a16:creationId xmlns:a16="http://schemas.microsoft.com/office/drawing/2014/main" id="{C1778FB9-9C75-4988-A15F-3174D1E03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A[26]</a:t>
                </a:r>
              </a:p>
            </p:txBody>
          </p:sp>
          <p:sp>
            <p:nvSpPr>
              <p:cNvPr id="88" name="Text Box 119">
                <a:extLst>
                  <a:ext uri="{FF2B5EF4-FFF2-40B4-BE49-F238E27FC236}">
                    <a16:creationId xmlns:a16="http://schemas.microsoft.com/office/drawing/2014/main" id="{9C21B8B7-6981-4E9A-85DF-69FA56F8A6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B[26]</a:t>
                </a:r>
              </a:p>
            </p:txBody>
          </p:sp>
        </p:grpSp>
        <p:grpSp>
          <p:nvGrpSpPr>
            <p:cNvPr id="41" name="Group 120">
              <a:extLst>
                <a:ext uri="{FF2B5EF4-FFF2-40B4-BE49-F238E27FC236}">
                  <a16:creationId xmlns:a16="http://schemas.microsoft.com/office/drawing/2014/main" id="{AE08286E-6848-4490-8085-FC62A723A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872"/>
              <a:ext cx="868" cy="1988"/>
              <a:chOff x="781" y="1392"/>
              <a:chExt cx="868" cy="1988"/>
            </a:xfrm>
          </p:grpSpPr>
          <p:sp>
            <p:nvSpPr>
              <p:cNvPr id="44" name="Freeform 121">
                <a:extLst>
                  <a:ext uri="{FF2B5EF4-FFF2-40B4-BE49-F238E27FC236}">
                    <a16:creationId xmlns:a16="http://schemas.microsoft.com/office/drawing/2014/main" id="{61A3A86C-CCD9-4E2E-8839-E43984E86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572"/>
                <a:ext cx="116" cy="233"/>
              </a:xfrm>
              <a:custGeom>
                <a:avLst/>
                <a:gdLst>
                  <a:gd name="T0" fmla="*/ 0 w 576"/>
                  <a:gd name="T1" fmla="*/ 0 h 672"/>
                  <a:gd name="T2" fmla="*/ 144 w 576"/>
                  <a:gd name="T3" fmla="*/ 672 h 672"/>
                  <a:gd name="T4" fmla="*/ 450 w 576"/>
                  <a:gd name="T5" fmla="*/ 672 h 672"/>
                  <a:gd name="T6" fmla="*/ 576 w 576"/>
                  <a:gd name="T7" fmla="*/ 0 h 672"/>
                  <a:gd name="T8" fmla="*/ 336 w 576"/>
                  <a:gd name="T9" fmla="*/ 0 h 672"/>
                  <a:gd name="T10" fmla="*/ 288 w 576"/>
                  <a:gd name="T11" fmla="*/ 96 h 672"/>
                  <a:gd name="T12" fmla="*/ 240 w 576"/>
                  <a:gd name="T13" fmla="*/ 0 h 672"/>
                  <a:gd name="T14" fmla="*/ 0 w 576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672"/>
                  <a:gd name="T26" fmla="*/ 576 w 576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grpSp>
            <p:nvGrpSpPr>
              <p:cNvPr id="45" name="Group 122">
                <a:extLst>
                  <a:ext uri="{FF2B5EF4-FFF2-40B4-BE49-F238E27FC236}">
                    <a16:creationId xmlns:a16="http://schemas.microsoft.com/office/drawing/2014/main" id="{3F7D9A6E-0992-4357-9EAB-C394A7F07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710"/>
                <a:ext cx="626" cy="485"/>
                <a:chOff x="1536" y="2038"/>
                <a:chExt cx="626" cy="485"/>
              </a:xfrm>
            </p:grpSpPr>
            <p:sp>
              <p:nvSpPr>
                <p:cNvPr id="68" name="Rectangle 123">
                  <a:extLst>
                    <a:ext uri="{FF2B5EF4-FFF2-40B4-BE49-F238E27FC236}">
                      <a16:creationId xmlns:a16="http://schemas.microsoft.com/office/drawing/2014/main" id="{9D3013F7-8C35-48A0-ACD0-7D4DF2B3A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Freeform 124">
                  <a:extLst>
                    <a:ext uri="{FF2B5EF4-FFF2-40B4-BE49-F238E27FC236}">
                      <a16:creationId xmlns:a16="http://schemas.microsoft.com/office/drawing/2014/main" id="{2ADAC686-E33B-442C-A99C-7F3FB2483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70" name="Line 125">
                  <a:extLst>
                    <a:ext uri="{FF2B5EF4-FFF2-40B4-BE49-F238E27FC236}">
                      <a16:creationId xmlns:a16="http://schemas.microsoft.com/office/drawing/2014/main" id="{4129A240-934C-429B-895A-3F68FAE17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6" name="Group 126">
                <a:extLst>
                  <a:ext uri="{FF2B5EF4-FFF2-40B4-BE49-F238E27FC236}">
                    <a16:creationId xmlns:a16="http://schemas.microsoft.com/office/drawing/2014/main" id="{62B78A6B-F22E-4A9C-A747-4F3F37893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230"/>
                <a:ext cx="626" cy="485"/>
                <a:chOff x="1536" y="2038"/>
                <a:chExt cx="626" cy="485"/>
              </a:xfrm>
            </p:grpSpPr>
            <p:sp>
              <p:nvSpPr>
                <p:cNvPr id="65" name="Rectangle 127">
                  <a:extLst>
                    <a:ext uri="{FF2B5EF4-FFF2-40B4-BE49-F238E27FC236}">
                      <a16:creationId xmlns:a16="http://schemas.microsoft.com/office/drawing/2014/main" id="{F4FD83B1-4283-4FB4-B203-9E9EE62AF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Freeform 128">
                  <a:extLst>
                    <a:ext uri="{FF2B5EF4-FFF2-40B4-BE49-F238E27FC236}">
                      <a16:creationId xmlns:a16="http://schemas.microsoft.com/office/drawing/2014/main" id="{70B487CB-5A58-490A-83C2-790D36EF6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7" name="Line 129">
                  <a:extLst>
                    <a:ext uri="{FF2B5EF4-FFF2-40B4-BE49-F238E27FC236}">
                      <a16:creationId xmlns:a16="http://schemas.microsoft.com/office/drawing/2014/main" id="{67D9510E-F969-476E-B934-5604099FD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grpSp>
            <p:nvGrpSpPr>
              <p:cNvPr id="47" name="Group 130">
                <a:extLst>
                  <a:ext uri="{FF2B5EF4-FFF2-40B4-BE49-F238E27FC236}">
                    <a16:creationId xmlns:a16="http://schemas.microsoft.com/office/drawing/2014/main" id="{6461259F-0E36-4422-A48C-4D8C97248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470"/>
                <a:ext cx="626" cy="485"/>
                <a:chOff x="1536" y="2038"/>
                <a:chExt cx="626" cy="485"/>
              </a:xfrm>
            </p:grpSpPr>
            <p:sp>
              <p:nvSpPr>
                <p:cNvPr id="62" name="Rectangle 131">
                  <a:extLst>
                    <a:ext uri="{FF2B5EF4-FFF2-40B4-BE49-F238E27FC236}">
                      <a16:creationId xmlns:a16="http://schemas.microsoft.com/office/drawing/2014/main" id="{99B82DFB-DD34-4956-AE83-E405CAD74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038"/>
                  <a:ext cx="116" cy="485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E4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Freeform 132">
                  <a:extLst>
                    <a:ext uri="{FF2B5EF4-FFF2-40B4-BE49-F238E27FC236}">
                      <a16:creationId xmlns:a16="http://schemas.microsoft.com/office/drawing/2014/main" id="{5BAD5FF2-E2B7-4C19-B8B7-66F2B1082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164"/>
                  <a:ext cx="48" cy="233"/>
                </a:xfrm>
                <a:custGeom>
                  <a:avLst/>
                  <a:gdLst>
                    <a:gd name="T0" fmla="*/ 48 w 48"/>
                    <a:gd name="T1" fmla="*/ 24 h 96"/>
                    <a:gd name="T2" fmla="*/ 0 w 48"/>
                    <a:gd name="T3" fmla="*/ 12 h 96"/>
                    <a:gd name="T4" fmla="*/ 48 w 48"/>
                    <a:gd name="T5" fmla="*/ 0 h 96"/>
                    <a:gd name="T6" fmla="*/ 48 w 48"/>
                    <a:gd name="T7" fmla="*/ 24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6"/>
                    <a:gd name="T14" fmla="*/ 48 w 48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  <p:sp>
              <p:nvSpPr>
                <p:cNvPr id="64" name="Line 133">
                  <a:extLst>
                    <a:ext uri="{FF2B5EF4-FFF2-40B4-BE49-F238E27FC236}">
                      <a16:creationId xmlns:a16="http://schemas.microsoft.com/office/drawing/2014/main" id="{FD2EBB8D-38BE-464A-8A41-7D87FA3A8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p:grpSp>
          <p:sp>
            <p:nvSpPr>
              <p:cNvPr id="48" name="Text Box 134">
                <a:extLst>
                  <a:ext uri="{FF2B5EF4-FFF2-40B4-BE49-F238E27FC236}">
                    <a16:creationId xmlns:a16="http://schemas.microsoft.com/office/drawing/2014/main" id="{E8F842E3-7B7D-46C8-91A2-E471A31B2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C[7]</a:t>
                </a:r>
              </a:p>
            </p:txBody>
          </p:sp>
          <p:sp>
            <p:nvSpPr>
              <p:cNvPr id="49" name="Text Box 135">
                <a:extLst>
                  <a:ext uri="{FF2B5EF4-FFF2-40B4-BE49-F238E27FC236}">
                    <a16:creationId xmlns:a16="http://schemas.microsoft.com/office/drawing/2014/main" id="{222CA13B-5E52-42DB-A11A-A954CD8AF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" y="244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C[11]</a:t>
                </a:r>
              </a:p>
            </p:txBody>
          </p:sp>
          <p:sp>
            <p:nvSpPr>
              <p:cNvPr id="50" name="Text Box 136">
                <a:extLst>
                  <a:ext uri="{FF2B5EF4-FFF2-40B4-BE49-F238E27FC236}">
                    <a16:creationId xmlns:a16="http://schemas.microsoft.com/office/drawing/2014/main" id="{5CE1ACD7-818D-4E79-A641-49C0434EF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C[3]</a:t>
                </a:r>
              </a:p>
            </p:txBody>
          </p:sp>
          <p:sp>
            <p:nvSpPr>
              <p:cNvPr id="51" name="Line 137">
                <a:extLst>
                  <a:ext uri="{FF2B5EF4-FFF2-40B4-BE49-F238E27FC236}">
                    <a16:creationId xmlns:a16="http://schemas.microsoft.com/office/drawing/2014/main" id="{6EBDFA01-88D6-4C3B-9E53-57FFE5BF2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2" name="Line 138">
                <a:extLst>
                  <a:ext uri="{FF2B5EF4-FFF2-40B4-BE49-F238E27FC236}">
                    <a16:creationId xmlns:a16="http://schemas.microsoft.com/office/drawing/2014/main" id="{250B5908-82D9-4A76-BCA8-0C83C87D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3" name="Line 139">
                <a:extLst>
                  <a:ext uri="{FF2B5EF4-FFF2-40B4-BE49-F238E27FC236}">
                    <a16:creationId xmlns:a16="http://schemas.microsoft.com/office/drawing/2014/main" id="{0616F9C2-2874-4868-89C9-51AF06D39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4" name="Text Box 140">
                <a:extLst>
                  <a:ext uri="{FF2B5EF4-FFF2-40B4-BE49-F238E27FC236}">
                    <a16:creationId xmlns:a16="http://schemas.microsoft.com/office/drawing/2014/main" id="{B1D609BD-F833-48B2-A592-0C4BACC2B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A[15]</a:t>
                </a:r>
              </a:p>
            </p:txBody>
          </p:sp>
          <p:sp>
            <p:nvSpPr>
              <p:cNvPr id="55" name="Text Box 141">
                <a:extLst>
                  <a:ext uri="{FF2B5EF4-FFF2-40B4-BE49-F238E27FC236}">
                    <a16:creationId xmlns:a16="http://schemas.microsoft.com/office/drawing/2014/main" id="{C0079A0E-78D4-474D-A40E-3518EA8D4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968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B[15]</a:t>
                </a:r>
              </a:p>
            </p:txBody>
          </p:sp>
          <p:sp>
            <p:nvSpPr>
              <p:cNvPr id="56" name="Text Box 142">
                <a:extLst>
                  <a:ext uri="{FF2B5EF4-FFF2-40B4-BE49-F238E27FC236}">
                    <a16:creationId xmlns:a16="http://schemas.microsoft.com/office/drawing/2014/main" id="{7F750A37-ADAA-4890-BAA9-BAA642ACE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A[19]</a:t>
                </a:r>
              </a:p>
            </p:txBody>
          </p:sp>
          <p:sp>
            <p:nvSpPr>
              <p:cNvPr id="57" name="Text Box 143">
                <a:extLst>
                  <a:ext uri="{FF2B5EF4-FFF2-40B4-BE49-F238E27FC236}">
                    <a16:creationId xmlns:a16="http://schemas.microsoft.com/office/drawing/2014/main" id="{2671936E-0DD4-4C9C-BC99-F8A36CAC0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776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B[19]</a:t>
                </a:r>
              </a:p>
            </p:txBody>
          </p:sp>
          <p:sp>
            <p:nvSpPr>
              <p:cNvPr id="58" name="Text Box 144">
                <a:extLst>
                  <a:ext uri="{FF2B5EF4-FFF2-40B4-BE49-F238E27FC236}">
                    <a16:creationId xmlns:a16="http://schemas.microsoft.com/office/drawing/2014/main" id="{01B18265-2CAB-496D-8E3F-8BAF5634A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A[23]</a:t>
                </a:r>
              </a:p>
            </p:txBody>
          </p:sp>
          <p:sp>
            <p:nvSpPr>
              <p:cNvPr id="59" name="Text Box 145">
                <a:extLst>
                  <a:ext uri="{FF2B5EF4-FFF2-40B4-BE49-F238E27FC236}">
                    <a16:creationId xmlns:a16="http://schemas.microsoft.com/office/drawing/2014/main" id="{A25F7BEB-F3FA-47D3-993F-9C64F14BC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584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B[23]</a:t>
                </a:r>
              </a:p>
            </p:txBody>
          </p:sp>
          <p:sp>
            <p:nvSpPr>
              <p:cNvPr id="60" name="Text Box 146">
                <a:extLst>
                  <a:ext uri="{FF2B5EF4-FFF2-40B4-BE49-F238E27FC236}">
                    <a16:creationId xmlns:a16="http://schemas.microsoft.com/office/drawing/2014/main" id="{041A308B-07F4-473B-AE69-78F53311F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A[27]</a:t>
                </a:r>
              </a:p>
            </p:txBody>
          </p:sp>
          <p:sp>
            <p:nvSpPr>
              <p:cNvPr id="61" name="Text Box 147">
                <a:extLst>
                  <a:ext uri="{FF2B5EF4-FFF2-40B4-BE49-F238E27FC236}">
                    <a16:creationId xmlns:a16="http://schemas.microsoft.com/office/drawing/2014/main" id="{1C4CFECC-2B56-4B57-BCBB-7B41C20C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" y="1392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B[27]</a:t>
                </a:r>
              </a:p>
            </p:txBody>
          </p:sp>
        </p:grpSp>
        <p:sp>
          <p:nvSpPr>
            <p:cNvPr id="42" name="Line 148">
              <a:extLst>
                <a:ext uri="{FF2B5EF4-FFF2-40B4-BE49-F238E27FC236}">
                  <a16:creationId xmlns:a16="http://schemas.microsoft.com/office/drawing/2014/main" id="{AED6255B-23C5-49B8-808B-A96CF49D1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16"/>
              <a:ext cx="912" cy="100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3" name="Oval 149">
              <a:extLst>
                <a:ext uri="{FF2B5EF4-FFF2-40B4-BE49-F238E27FC236}">
                  <a16:creationId xmlns:a16="http://schemas.microsoft.com/office/drawing/2014/main" id="{56C4C453-74DE-4D61-B727-CA62507334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4" y="901"/>
              <a:ext cx="1728" cy="736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Execution using four pipelined functional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4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C65C96-36F3-4EC6-9A86-3F4FF85B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592"/>
            <a:ext cx="7924800" cy="1107232"/>
          </a:xfrm>
        </p:spPr>
        <p:txBody>
          <a:bodyPr/>
          <a:lstStyle/>
          <a:p>
            <a:r>
              <a:rPr lang="en-US" altLang="zh-CN" dirty="0"/>
              <a:t>Can overlap execution of multiple vector instructions</a:t>
            </a:r>
          </a:p>
          <a:p>
            <a:pPr lvl="1"/>
            <a:r>
              <a:rPr lang="en-US" altLang="zh-CN" dirty="0"/>
              <a:t>example machine has 32 elements per vector register and 8 lanes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3132C9-97DA-49E8-88A6-015F6A7F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 &amp; Multiple Lane</a:t>
            </a:r>
            <a:endParaRPr lang="zh-CN" alt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2970B85-4EED-4008-9BE7-0C0ABD0D3041}"/>
              </a:ext>
            </a:extLst>
          </p:cNvPr>
          <p:cNvGrpSpPr>
            <a:grpSpLocks/>
          </p:cNvGrpSpPr>
          <p:nvPr/>
        </p:nvGrpSpPr>
        <p:grpSpPr bwMode="auto">
          <a:xfrm>
            <a:off x="739080" y="3335072"/>
            <a:ext cx="3276600" cy="2016126"/>
            <a:chOff x="432" y="2095"/>
            <a:chExt cx="2064" cy="12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E7800FC-2163-4C37-A508-CF8338D1E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107"/>
              <a:ext cx="1536" cy="1258"/>
              <a:chOff x="480" y="2107"/>
              <a:chExt cx="1536" cy="125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1B0A086-A507-4835-9403-03C12C10F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107"/>
                <a:ext cx="192" cy="682"/>
                <a:chOff x="1824" y="2107"/>
                <a:chExt cx="192" cy="682"/>
              </a:xfrm>
            </p:grpSpPr>
            <p:sp>
              <p:nvSpPr>
                <p:cNvPr id="102" name="Rectangle 5">
                  <a:extLst>
                    <a:ext uri="{FF2B5EF4-FFF2-40B4-BE49-F238E27FC236}">
                      <a16:creationId xmlns:a16="http://schemas.microsoft.com/office/drawing/2014/main" id="{B63C8FBD-B83B-4B99-95C7-59B1BF7AFB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" name="Oval 6">
                  <a:extLst>
                    <a:ext uri="{FF2B5EF4-FFF2-40B4-BE49-F238E27FC236}">
                      <a16:creationId xmlns:a16="http://schemas.microsoft.com/office/drawing/2014/main" id="{BE69C5E5-F69A-4302-8013-47F9ECA79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E95482-588C-4A01-8A9B-188C61BF4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494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3D078AC-40B6-44CC-B25D-DB3A80FD70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299"/>
                <a:ext cx="192" cy="682"/>
                <a:chOff x="1824" y="2107"/>
                <a:chExt cx="192" cy="682"/>
              </a:xfrm>
            </p:grpSpPr>
            <p:sp>
              <p:nvSpPr>
                <p:cNvPr id="100" name="Rectangle 9">
                  <a:extLst>
                    <a:ext uri="{FF2B5EF4-FFF2-40B4-BE49-F238E27FC236}">
                      <a16:creationId xmlns:a16="http://schemas.microsoft.com/office/drawing/2014/main" id="{00B63CFC-5A38-42A4-993E-A83964E75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Oval 10">
                  <a:extLst>
                    <a:ext uri="{FF2B5EF4-FFF2-40B4-BE49-F238E27FC236}">
                      <a16:creationId xmlns:a16="http://schemas.microsoft.com/office/drawing/2014/main" id="{05EFC4A7-704E-4236-A96E-510871C47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11">
                <a:extLst>
                  <a:ext uri="{FF2B5EF4-FFF2-40B4-BE49-F238E27FC236}">
                    <a16:creationId xmlns:a16="http://schemas.microsoft.com/office/drawing/2014/main" id="{D4D955BD-8C71-4C08-962D-EDED234E1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491"/>
                <a:ext cx="192" cy="682"/>
                <a:chOff x="1824" y="2107"/>
                <a:chExt cx="192" cy="682"/>
              </a:xfrm>
            </p:grpSpPr>
            <p:sp>
              <p:nvSpPr>
                <p:cNvPr id="98" name="Rectangle 12">
                  <a:extLst>
                    <a:ext uri="{FF2B5EF4-FFF2-40B4-BE49-F238E27FC236}">
                      <a16:creationId xmlns:a16="http://schemas.microsoft.com/office/drawing/2014/main" id="{DCD8E166-BF5B-4661-B022-BDA37520F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Oval 13">
                  <a:extLst>
                    <a:ext uri="{FF2B5EF4-FFF2-40B4-BE49-F238E27FC236}">
                      <a16:creationId xmlns:a16="http://schemas.microsoft.com/office/drawing/2014/main" id="{7F318FD9-42B5-4255-8F64-E94DF2A88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230B9AA2-8E6A-483F-8F8A-23BD688C5F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683"/>
                <a:ext cx="192" cy="682"/>
                <a:chOff x="1824" y="2107"/>
                <a:chExt cx="192" cy="682"/>
              </a:xfrm>
            </p:grpSpPr>
            <p:sp>
              <p:nvSpPr>
                <p:cNvPr id="96" name="Rectangle 15">
                  <a:extLst>
                    <a:ext uri="{FF2B5EF4-FFF2-40B4-BE49-F238E27FC236}">
                      <a16:creationId xmlns:a16="http://schemas.microsoft.com/office/drawing/2014/main" id="{C71C4F6E-435B-48FD-9388-F54C8622F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Oval 16">
                  <a:extLst>
                    <a:ext uri="{FF2B5EF4-FFF2-40B4-BE49-F238E27FC236}">
                      <a16:creationId xmlns:a16="http://schemas.microsoft.com/office/drawing/2014/main" id="{67C7AAD8-DF98-4C03-B7AE-EF13C129BD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Group 17">
                <a:extLst>
                  <a:ext uri="{FF2B5EF4-FFF2-40B4-BE49-F238E27FC236}">
                    <a16:creationId xmlns:a16="http://schemas.microsoft.com/office/drawing/2014/main" id="{23604168-9DDC-4A38-9A5A-775A8CFD4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107"/>
                <a:ext cx="192" cy="682"/>
                <a:chOff x="1824" y="2107"/>
                <a:chExt cx="192" cy="682"/>
              </a:xfrm>
            </p:grpSpPr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7696BC85-589C-442E-A42C-DD5F28CAE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Oval 19">
                  <a:extLst>
                    <a:ext uri="{FF2B5EF4-FFF2-40B4-BE49-F238E27FC236}">
                      <a16:creationId xmlns:a16="http://schemas.microsoft.com/office/drawing/2014/main" id="{4560F8EC-595E-46AB-955D-BD9ADF081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0A92B0C1-3A51-46DF-94C3-311CB9FD56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299"/>
                <a:ext cx="192" cy="682"/>
                <a:chOff x="1824" y="2107"/>
                <a:chExt cx="192" cy="682"/>
              </a:xfrm>
            </p:grpSpPr>
            <p:sp>
              <p:nvSpPr>
                <p:cNvPr id="92" name="Rectangle 21">
                  <a:extLst>
                    <a:ext uri="{FF2B5EF4-FFF2-40B4-BE49-F238E27FC236}">
                      <a16:creationId xmlns:a16="http://schemas.microsoft.com/office/drawing/2014/main" id="{810235AA-8A5A-4A48-9923-F35272338B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" name="Oval 22">
                  <a:extLst>
                    <a:ext uri="{FF2B5EF4-FFF2-40B4-BE49-F238E27FC236}">
                      <a16:creationId xmlns:a16="http://schemas.microsoft.com/office/drawing/2014/main" id="{49CF2F2A-FB83-4431-A0FB-A0E271D7F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23">
                <a:extLst>
                  <a:ext uri="{FF2B5EF4-FFF2-40B4-BE49-F238E27FC236}">
                    <a16:creationId xmlns:a16="http://schemas.microsoft.com/office/drawing/2014/main" id="{241F4BAC-6E73-4D6F-A34E-068AFC5B7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491"/>
                <a:ext cx="192" cy="682"/>
                <a:chOff x="1824" y="2107"/>
                <a:chExt cx="192" cy="682"/>
              </a:xfrm>
            </p:grpSpPr>
            <p:sp>
              <p:nvSpPr>
                <p:cNvPr id="90" name="Rectangle 24">
                  <a:extLst>
                    <a:ext uri="{FF2B5EF4-FFF2-40B4-BE49-F238E27FC236}">
                      <a16:creationId xmlns:a16="http://schemas.microsoft.com/office/drawing/2014/main" id="{79DBE2CC-4F04-483F-B53C-658C0CC64A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Oval 25">
                  <a:extLst>
                    <a:ext uri="{FF2B5EF4-FFF2-40B4-BE49-F238E27FC236}">
                      <a16:creationId xmlns:a16="http://schemas.microsoft.com/office/drawing/2014/main" id="{CFB783D6-040B-4152-8B68-3221A15A0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26">
                <a:extLst>
                  <a:ext uri="{FF2B5EF4-FFF2-40B4-BE49-F238E27FC236}">
                    <a16:creationId xmlns:a16="http://schemas.microsoft.com/office/drawing/2014/main" id="{9035522F-5565-4757-9A38-EBB2B1192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683"/>
                <a:ext cx="192" cy="682"/>
                <a:chOff x="1824" y="2107"/>
                <a:chExt cx="192" cy="682"/>
              </a:xfrm>
            </p:grpSpPr>
            <p:sp>
              <p:nvSpPr>
                <p:cNvPr id="88" name="Rectangle 27">
                  <a:extLst>
                    <a:ext uri="{FF2B5EF4-FFF2-40B4-BE49-F238E27FC236}">
                      <a16:creationId xmlns:a16="http://schemas.microsoft.com/office/drawing/2014/main" id="{477D15C0-B7EC-4980-A2A1-CA41E9108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Oval 28">
                  <a:extLst>
                    <a:ext uri="{FF2B5EF4-FFF2-40B4-BE49-F238E27FC236}">
                      <a16:creationId xmlns:a16="http://schemas.microsoft.com/office/drawing/2014/main" id="{5B433BDA-BA16-4214-954B-761ABADCF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29">
                <a:extLst>
                  <a:ext uri="{FF2B5EF4-FFF2-40B4-BE49-F238E27FC236}">
                    <a16:creationId xmlns:a16="http://schemas.microsoft.com/office/drawing/2014/main" id="{B6F71ED1-A30E-4892-98FD-859E5BCEF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107"/>
                <a:ext cx="192" cy="682"/>
                <a:chOff x="1824" y="2107"/>
                <a:chExt cx="192" cy="682"/>
              </a:xfrm>
            </p:grpSpPr>
            <p:sp>
              <p:nvSpPr>
                <p:cNvPr id="86" name="Rectangle 30">
                  <a:extLst>
                    <a:ext uri="{FF2B5EF4-FFF2-40B4-BE49-F238E27FC236}">
                      <a16:creationId xmlns:a16="http://schemas.microsoft.com/office/drawing/2014/main" id="{1BD37B29-A9DA-42DD-971E-E1FB830A6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Oval 31">
                  <a:extLst>
                    <a:ext uri="{FF2B5EF4-FFF2-40B4-BE49-F238E27FC236}">
                      <a16:creationId xmlns:a16="http://schemas.microsoft.com/office/drawing/2014/main" id="{997B0D37-41D3-45D2-A127-828F1A77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32">
                <a:extLst>
                  <a:ext uri="{FF2B5EF4-FFF2-40B4-BE49-F238E27FC236}">
                    <a16:creationId xmlns:a16="http://schemas.microsoft.com/office/drawing/2014/main" id="{5D1A8AD7-6C90-4B4C-8728-59324AA46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299"/>
                <a:ext cx="192" cy="682"/>
                <a:chOff x="1824" y="2107"/>
                <a:chExt cx="192" cy="682"/>
              </a:xfrm>
            </p:grpSpPr>
            <p:sp>
              <p:nvSpPr>
                <p:cNvPr id="84" name="Rectangle 33">
                  <a:extLst>
                    <a:ext uri="{FF2B5EF4-FFF2-40B4-BE49-F238E27FC236}">
                      <a16:creationId xmlns:a16="http://schemas.microsoft.com/office/drawing/2014/main" id="{0F37477A-519F-4371-8452-5CFDC2DDC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Oval 34">
                  <a:extLst>
                    <a:ext uri="{FF2B5EF4-FFF2-40B4-BE49-F238E27FC236}">
                      <a16:creationId xmlns:a16="http://schemas.microsoft.com/office/drawing/2014/main" id="{C787B6FE-D5BF-44E9-BFA7-D9486AB2D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35">
                <a:extLst>
                  <a:ext uri="{FF2B5EF4-FFF2-40B4-BE49-F238E27FC236}">
                    <a16:creationId xmlns:a16="http://schemas.microsoft.com/office/drawing/2014/main" id="{EE733B09-2FDE-4A58-974F-3BCE3E7D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491"/>
                <a:ext cx="192" cy="682"/>
                <a:chOff x="1824" y="2107"/>
                <a:chExt cx="192" cy="682"/>
              </a:xfrm>
            </p:grpSpPr>
            <p:sp>
              <p:nvSpPr>
                <p:cNvPr id="82" name="Rectangle 36">
                  <a:extLst>
                    <a:ext uri="{FF2B5EF4-FFF2-40B4-BE49-F238E27FC236}">
                      <a16:creationId xmlns:a16="http://schemas.microsoft.com/office/drawing/2014/main" id="{2397EFA9-EAE7-49C2-9C9F-384EF9160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Oval 37">
                  <a:extLst>
                    <a:ext uri="{FF2B5EF4-FFF2-40B4-BE49-F238E27FC236}">
                      <a16:creationId xmlns:a16="http://schemas.microsoft.com/office/drawing/2014/main" id="{DFFEEFD2-0E76-4E03-A211-471EF1D1D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38">
                <a:extLst>
                  <a:ext uri="{FF2B5EF4-FFF2-40B4-BE49-F238E27FC236}">
                    <a16:creationId xmlns:a16="http://schemas.microsoft.com/office/drawing/2014/main" id="{53412948-1BBB-4098-8D24-57E2B9DC4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683"/>
                <a:ext cx="192" cy="682"/>
                <a:chOff x="1824" y="2107"/>
                <a:chExt cx="192" cy="682"/>
              </a:xfrm>
            </p:grpSpPr>
            <p:sp>
              <p:nvSpPr>
                <p:cNvPr id="80" name="Rectangle 39">
                  <a:extLst>
                    <a:ext uri="{FF2B5EF4-FFF2-40B4-BE49-F238E27FC236}">
                      <a16:creationId xmlns:a16="http://schemas.microsoft.com/office/drawing/2014/main" id="{C395D529-2294-4A0F-9BAF-8C5B4B7F4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Oval 40">
                  <a:extLst>
                    <a:ext uri="{FF2B5EF4-FFF2-40B4-BE49-F238E27FC236}">
                      <a16:creationId xmlns:a16="http://schemas.microsoft.com/office/drawing/2014/main" id="{273FBEE4-6134-4076-BF95-5A02D5103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Group 41">
                <a:extLst>
                  <a:ext uri="{FF2B5EF4-FFF2-40B4-BE49-F238E27FC236}">
                    <a16:creationId xmlns:a16="http://schemas.microsoft.com/office/drawing/2014/main" id="{B2BB1B38-F807-4317-8C72-F1F31AF07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107"/>
                <a:ext cx="192" cy="682"/>
                <a:chOff x="1824" y="2107"/>
                <a:chExt cx="192" cy="682"/>
              </a:xfrm>
            </p:grpSpPr>
            <p:sp>
              <p:nvSpPr>
                <p:cNvPr id="78" name="Rectangle 42">
                  <a:extLst>
                    <a:ext uri="{FF2B5EF4-FFF2-40B4-BE49-F238E27FC236}">
                      <a16:creationId xmlns:a16="http://schemas.microsoft.com/office/drawing/2014/main" id="{4A69FF96-64CF-4EFA-B833-9180D02DE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Oval 43">
                  <a:extLst>
                    <a:ext uri="{FF2B5EF4-FFF2-40B4-BE49-F238E27FC236}">
                      <a16:creationId xmlns:a16="http://schemas.microsoft.com/office/drawing/2014/main" id="{04A09D66-5088-4586-89BE-15B240B27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44">
                <a:extLst>
                  <a:ext uri="{FF2B5EF4-FFF2-40B4-BE49-F238E27FC236}">
                    <a16:creationId xmlns:a16="http://schemas.microsoft.com/office/drawing/2014/main" id="{071F0102-3AF0-469A-B427-F0C2B8CD4F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299"/>
                <a:ext cx="192" cy="682"/>
                <a:chOff x="1824" y="2107"/>
                <a:chExt cx="192" cy="682"/>
              </a:xfrm>
            </p:grpSpPr>
            <p:sp>
              <p:nvSpPr>
                <p:cNvPr id="76" name="Rectangle 45">
                  <a:extLst>
                    <a:ext uri="{FF2B5EF4-FFF2-40B4-BE49-F238E27FC236}">
                      <a16:creationId xmlns:a16="http://schemas.microsoft.com/office/drawing/2014/main" id="{9D0B4BAC-7FED-41EF-92FE-57210DF48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Oval 46">
                  <a:extLst>
                    <a:ext uri="{FF2B5EF4-FFF2-40B4-BE49-F238E27FC236}">
                      <a16:creationId xmlns:a16="http://schemas.microsoft.com/office/drawing/2014/main" id="{B6CB1766-53F6-4495-B5E4-E5FAE4259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47">
                <a:extLst>
                  <a:ext uri="{FF2B5EF4-FFF2-40B4-BE49-F238E27FC236}">
                    <a16:creationId xmlns:a16="http://schemas.microsoft.com/office/drawing/2014/main" id="{555D85B1-E26D-4F0E-ADF4-260F3F426F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491"/>
                <a:ext cx="192" cy="682"/>
                <a:chOff x="1824" y="2107"/>
                <a:chExt cx="192" cy="682"/>
              </a:xfrm>
            </p:grpSpPr>
            <p:sp>
              <p:nvSpPr>
                <p:cNvPr id="74" name="Rectangle 48">
                  <a:extLst>
                    <a:ext uri="{FF2B5EF4-FFF2-40B4-BE49-F238E27FC236}">
                      <a16:creationId xmlns:a16="http://schemas.microsoft.com/office/drawing/2014/main" id="{359077FD-13FD-4824-8686-6DF0EA4F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Oval 49">
                  <a:extLst>
                    <a:ext uri="{FF2B5EF4-FFF2-40B4-BE49-F238E27FC236}">
                      <a16:creationId xmlns:a16="http://schemas.microsoft.com/office/drawing/2014/main" id="{84870551-374A-43CC-890D-FAE7451D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Group 50">
                <a:extLst>
                  <a:ext uri="{FF2B5EF4-FFF2-40B4-BE49-F238E27FC236}">
                    <a16:creationId xmlns:a16="http://schemas.microsoft.com/office/drawing/2014/main" id="{623B3581-046E-462D-A568-87DDB5D89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683"/>
                <a:ext cx="192" cy="682"/>
                <a:chOff x="1824" y="2107"/>
                <a:chExt cx="192" cy="682"/>
              </a:xfrm>
            </p:grpSpPr>
            <p:sp>
              <p:nvSpPr>
                <p:cNvPr id="72" name="Rectangle 51">
                  <a:extLst>
                    <a:ext uri="{FF2B5EF4-FFF2-40B4-BE49-F238E27FC236}">
                      <a16:creationId xmlns:a16="http://schemas.microsoft.com/office/drawing/2014/main" id="{6343F25A-9188-4AC9-AA7B-9B2BD935F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Oval 52">
                  <a:extLst>
                    <a:ext uri="{FF2B5EF4-FFF2-40B4-BE49-F238E27FC236}">
                      <a16:creationId xmlns:a16="http://schemas.microsoft.com/office/drawing/2014/main" id="{85BE7947-8DED-40A7-AF19-67F9AE020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53">
                <a:extLst>
                  <a:ext uri="{FF2B5EF4-FFF2-40B4-BE49-F238E27FC236}">
                    <a16:creationId xmlns:a16="http://schemas.microsoft.com/office/drawing/2014/main" id="{396D6188-060F-4A20-90F6-028C49528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107"/>
                <a:ext cx="192" cy="682"/>
                <a:chOff x="1824" y="2107"/>
                <a:chExt cx="192" cy="682"/>
              </a:xfrm>
            </p:grpSpPr>
            <p:sp>
              <p:nvSpPr>
                <p:cNvPr id="70" name="Rectangle 54">
                  <a:extLst>
                    <a:ext uri="{FF2B5EF4-FFF2-40B4-BE49-F238E27FC236}">
                      <a16:creationId xmlns:a16="http://schemas.microsoft.com/office/drawing/2014/main" id="{43B7A764-08BE-427D-873A-1D0677535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Oval 55">
                  <a:extLst>
                    <a:ext uri="{FF2B5EF4-FFF2-40B4-BE49-F238E27FC236}">
                      <a16:creationId xmlns:a16="http://schemas.microsoft.com/office/drawing/2014/main" id="{4AE2D5E8-2606-48B3-BA51-687CCD687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56">
                <a:extLst>
                  <a:ext uri="{FF2B5EF4-FFF2-40B4-BE49-F238E27FC236}">
                    <a16:creationId xmlns:a16="http://schemas.microsoft.com/office/drawing/2014/main" id="{0224364B-88F0-4F04-AB7F-8B0269067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299"/>
                <a:ext cx="192" cy="682"/>
                <a:chOff x="1824" y="2107"/>
                <a:chExt cx="192" cy="682"/>
              </a:xfrm>
            </p:grpSpPr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BF6C2A21-D278-456A-9060-41F555CD7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9" name="Oval 58">
                  <a:extLst>
                    <a:ext uri="{FF2B5EF4-FFF2-40B4-BE49-F238E27FC236}">
                      <a16:creationId xmlns:a16="http://schemas.microsoft.com/office/drawing/2014/main" id="{C54EBADF-F7E6-46DB-8383-41F6DA58D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59">
                <a:extLst>
                  <a:ext uri="{FF2B5EF4-FFF2-40B4-BE49-F238E27FC236}">
                    <a16:creationId xmlns:a16="http://schemas.microsoft.com/office/drawing/2014/main" id="{A782116B-2068-4B50-906A-91B578AE3F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491"/>
                <a:ext cx="192" cy="682"/>
                <a:chOff x="1824" y="2107"/>
                <a:chExt cx="192" cy="682"/>
              </a:xfrm>
            </p:grpSpPr>
            <p:sp>
              <p:nvSpPr>
                <p:cNvPr id="66" name="Rectangle 60">
                  <a:extLst>
                    <a:ext uri="{FF2B5EF4-FFF2-40B4-BE49-F238E27FC236}">
                      <a16:creationId xmlns:a16="http://schemas.microsoft.com/office/drawing/2014/main" id="{00C9A7E9-45B6-40A1-BA27-24661B25E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Oval 61">
                  <a:extLst>
                    <a:ext uri="{FF2B5EF4-FFF2-40B4-BE49-F238E27FC236}">
                      <a16:creationId xmlns:a16="http://schemas.microsoft.com/office/drawing/2014/main" id="{34631731-FD33-44B6-A87B-2B2330713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62">
                <a:extLst>
                  <a:ext uri="{FF2B5EF4-FFF2-40B4-BE49-F238E27FC236}">
                    <a16:creationId xmlns:a16="http://schemas.microsoft.com/office/drawing/2014/main" id="{FC338E6E-CD35-4AA1-BE9C-ECBCBFB4D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683"/>
                <a:ext cx="192" cy="682"/>
                <a:chOff x="1824" y="2107"/>
                <a:chExt cx="192" cy="682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CE7ED9E-EF22-4906-90EB-A3C6C18C0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7694CB0-2A43-464D-8CC2-D84BAD608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65">
                <a:extLst>
                  <a:ext uri="{FF2B5EF4-FFF2-40B4-BE49-F238E27FC236}">
                    <a16:creationId xmlns:a16="http://schemas.microsoft.com/office/drawing/2014/main" id="{D343E4C6-3A1D-4C35-82D6-080BC9B632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107"/>
                <a:ext cx="192" cy="682"/>
                <a:chOff x="1824" y="2107"/>
                <a:chExt cx="192" cy="682"/>
              </a:xfrm>
            </p:grpSpPr>
            <p:sp>
              <p:nvSpPr>
                <p:cNvPr id="62" name="Rectangle 66">
                  <a:extLst>
                    <a:ext uri="{FF2B5EF4-FFF2-40B4-BE49-F238E27FC236}">
                      <a16:creationId xmlns:a16="http://schemas.microsoft.com/office/drawing/2014/main" id="{7735B129-B27D-46C2-80F5-71CFD1A3C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Oval 67">
                  <a:extLst>
                    <a:ext uri="{FF2B5EF4-FFF2-40B4-BE49-F238E27FC236}">
                      <a16:creationId xmlns:a16="http://schemas.microsoft.com/office/drawing/2014/main" id="{25904A20-D643-45E8-84B6-5B2CCBA4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68">
                <a:extLst>
                  <a:ext uri="{FF2B5EF4-FFF2-40B4-BE49-F238E27FC236}">
                    <a16:creationId xmlns:a16="http://schemas.microsoft.com/office/drawing/2014/main" id="{DEF38C7A-55F5-4DE0-A7E0-F50DBF62B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299"/>
                <a:ext cx="192" cy="682"/>
                <a:chOff x="1824" y="2107"/>
                <a:chExt cx="192" cy="682"/>
              </a:xfrm>
            </p:grpSpPr>
            <p:sp>
              <p:nvSpPr>
                <p:cNvPr id="60" name="Rectangle 69">
                  <a:extLst>
                    <a:ext uri="{FF2B5EF4-FFF2-40B4-BE49-F238E27FC236}">
                      <a16:creationId xmlns:a16="http://schemas.microsoft.com/office/drawing/2014/main" id="{246E44C7-60C5-4292-9FFD-B1BA634B3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Oval 70">
                  <a:extLst>
                    <a:ext uri="{FF2B5EF4-FFF2-40B4-BE49-F238E27FC236}">
                      <a16:creationId xmlns:a16="http://schemas.microsoft.com/office/drawing/2014/main" id="{3BA4D13B-0A2F-4F4C-A381-3C1AA4B71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0" name="Group 71">
                <a:extLst>
                  <a:ext uri="{FF2B5EF4-FFF2-40B4-BE49-F238E27FC236}">
                    <a16:creationId xmlns:a16="http://schemas.microsoft.com/office/drawing/2014/main" id="{59ABABB7-63C8-40CB-B074-532C5AFDE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91"/>
                <a:ext cx="192" cy="682"/>
                <a:chOff x="1824" y="2107"/>
                <a:chExt cx="192" cy="682"/>
              </a:xfrm>
            </p:grpSpPr>
            <p:sp>
              <p:nvSpPr>
                <p:cNvPr id="58" name="Rectangle 72">
                  <a:extLst>
                    <a:ext uri="{FF2B5EF4-FFF2-40B4-BE49-F238E27FC236}">
                      <a16:creationId xmlns:a16="http://schemas.microsoft.com/office/drawing/2014/main" id="{80E4EAE4-2663-44E1-AED2-D97F628D3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Oval 73">
                  <a:extLst>
                    <a:ext uri="{FF2B5EF4-FFF2-40B4-BE49-F238E27FC236}">
                      <a16:creationId xmlns:a16="http://schemas.microsoft.com/office/drawing/2014/main" id="{93C50716-8168-4C42-B2EB-D0D4C747C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74">
                <a:extLst>
                  <a:ext uri="{FF2B5EF4-FFF2-40B4-BE49-F238E27FC236}">
                    <a16:creationId xmlns:a16="http://schemas.microsoft.com/office/drawing/2014/main" id="{14B432B4-BD91-4C24-9D3B-714F46B5A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683"/>
                <a:ext cx="192" cy="682"/>
                <a:chOff x="1824" y="2107"/>
                <a:chExt cx="192" cy="682"/>
              </a:xfrm>
            </p:grpSpPr>
            <p:sp>
              <p:nvSpPr>
                <p:cNvPr id="56" name="Rectangle 75">
                  <a:extLst>
                    <a:ext uri="{FF2B5EF4-FFF2-40B4-BE49-F238E27FC236}">
                      <a16:creationId xmlns:a16="http://schemas.microsoft.com/office/drawing/2014/main" id="{C4248A84-F06F-4575-9A33-4A7288BB4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Oval 76">
                  <a:extLst>
                    <a:ext uri="{FF2B5EF4-FFF2-40B4-BE49-F238E27FC236}">
                      <a16:creationId xmlns:a16="http://schemas.microsoft.com/office/drawing/2014/main" id="{78074DB0-BF99-46C8-B300-DC42DD678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77">
                <a:extLst>
                  <a:ext uri="{FF2B5EF4-FFF2-40B4-BE49-F238E27FC236}">
                    <a16:creationId xmlns:a16="http://schemas.microsoft.com/office/drawing/2014/main" id="{48015E57-EA3B-4F1A-A754-6BD5F9600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2107"/>
                <a:ext cx="192" cy="682"/>
                <a:chOff x="1824" y="2107"/>
                <a:chExt cx="192" cy="682"/>
              </a:xfrm>
            </p:grpSpPr>
            <p:sp>
              <p:nvSpPr>
                <p:cNvPr id="54" name="Rectangle 78">
                  <a:extLst>
                    <a:ext uri="{FF2B5EF4-FFF2-40B4-BE49-F238E27FC236}">
                      <a16:creationId xmlns:a16="http://schemas.microsoft.com/office/drawing/2014/main" id="{4CFF7993-D92B-46AD-B18F-C928BF6B8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Oval 79">
                  <a:extLst>
                    <a:ext uri="{FF2B5EF4-FFF2-40B4-BE49-F238E27FC236}">
                      <a16:creationId xmlns:a16="http://schemas.microsoft.com/office/drawing/2014/main" id="{BF77C57D-357A-4277-8301-F31049358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80">
                <a:extLst>
                  <a:ext uri="{FF2B5EF4-FFF2-40B4-BE49-F238E27FC236}">
                    <a16:creationId xmlns:a16="http://schemas.microsoft.com/office/drawing/2014/main" id="{99AB77F9-5AFD-4F49-BD33-E6A65051E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2299"/>
                <a:ext cx="192" cy="682"/>
                <a:chOff x="1824" y="2107"/>
                <a:chExt cx="192" cy="682"/>
              </a:xfrm>
            </p:grpSpPr>
            <p:sp>
              <p:nvSpPr>
                <p:cNvPr id="52" name="Rectangle 81">
                  <a:extLst>
                    <a:ext uri="{FF2B5EF4-FFF2-40B4-BE49-F238E27FC236}">
                      <a16:creationId xmlns:a16="http://schemas.microsoft.com/office/drawing/2014/main" id="{0C600D16-AF56-4349-BE30-33BDE6712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Oval 82">
                  <a:extLst>
                    <a:ext uri="{FF2B5EF4-FFF2-40B4-BE49-F238E27FC236}">
                      <a16:creationId xmlns:a16="http://schemas.microsoft.com/office/drawing/2014/main" id="{75B3D981-D476-4745-803D-ED570F346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83">
                <a:extLst>
                  <a:ext uri="{FF2B5EF4-FFF2-40B4-BE49-F238E27FC236}">
                    <a16:creationId xmlns:a16="http://schemas.microsoft.com/office/drawing/2014/main" id="{23BCFD81-48C0-4B39-B9D5-2FD8A932C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2491"/>
                <a:ext cx="192" cy="682"/>
                <a:chOff x="1824" y="2107"/>
                <a:chExt cx="192" cy="682"/>
              </a:xfrm>
            </p:grpSpPr>
            <p:sp>
              <p:nvSpPr>
                <p:cNvPr id="50" name="Rectangle 84">
                  <a:extLst>
                    <a:ext uri="{FF2B5EF4-FFF2-40B4-BE49-F238E27FC236}">
                      <a16:creationId xmlns:a16="http://schemas.microsoft.com/office/drawing/2014/main" id="{285D9223-CC3D-4AF1-AE7D-13F4029DE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Oval 85">
                  <a:extLst>
                    <a:ext uri="{FF2B5EF4-FFF2-40B4-BE49-F238E27FC236}">
                      <a16:creationId xmlns:a16="http://schemas.microsoft.com/office/drawing/2014/main" id="{C5A5B22E-0CCC-4D6B-B2D1-AEA232E48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86">
                <a:extLst>
                  <a:ext uri="{FF2B5EF4-FFF2-40B4-BE49-F238E27FC236}">
                    <a16:creationId xmlns:a16="http://schemas.microsoft.com/office/drawing/2014/main" id="{EA5ADA5C-034E-43EE-A8BF-0F8494BD7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2683"/>
                <a:ext cx="192" cy="682"/>
                <a:chOff x="1824" y="2107"/>
                <a:chExt cx="192" cy="682"/>
              </a:xfrm>
            </p:grpSpPr>
            <p:sp>
              <p:nvSpPr>
                <p:cNvPr id="48" name="Rectangle 87">
                  <a:extLst>
                    <a:ext uri="{FF2B5EF4-FFF2-40B4-BE49-F238E27FC236}">
                      <a16:creationId xmlns:a16="http://schemas.microsoft.com/office/drawing/2014/main" id="{79143CAB-1B0E-47DA-B084-8CD81B9C2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Oval 88">
                  <a:extLst>
                    <a:ext uri="{FF2B5EF4-FFF2-40B4-BE49-F238E27FC236}">
                      <a16:creationId xmlns:a16="http://schemas.microsoft.com/office/drawing/2014/main" id="{C9304890-66ED-4DCC-9E01-040BC0B03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89">
                <a:extLst>
                  <a:ext uri="{FF2B5EF4-FFF2-40B4-BE49-F238E27FC236}">
                    <a16:creationId xmlns:a16="http://schemas.microsoft.com/office/drawing/2014/main" id="{13A099A6-0A43-441F-A123-B14294C1C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107"/>
                <a:ext cx="192" cy="682"/>
                <a:chOff x="1824" y="2107"/>
                <a:chExt cx="192" cy="682"/>
              </a:xfrm>
            </p:grpSpPr>
            <p:sp>
              <p:nvSpPr>
                <p:cNvPr id="46" name="Rectangle 90">
                  <a:extLst>
                    <a:ext uri="{FF2B5EF4-FFF2-40B4-BE49-F238E27FC236}">
                      <a16:creationId xmlns:a16="http://schemas.microsoft.com/office/drawing/2014/main" id="{0DDD275F-AA7C-4FEB-BFCB-AE75E8E6C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Oval 91">
                  <a:extLst>
                    <a:ext uri="{FF2B5EF4-FFF2-40B4-BE49-F238E27FC236}">
                      <a16:creationId xmlns:a16="http://schemas.microsoft.com/office/drawing/2014/main" id="{B33F94B7-2ED2-4D7B-AF12-DAF405356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7" name="Group 92">
                <a:extLst>
                  <a:ext uri="{FF2B5EF4-FFF2-40B4-BE49-F238E27FC236}">
                    <a16:creationId xmlns:a16="http://schemas.microsoft.com/office/drawing/2014/main" id="{7B0137E3-B160-4726-BE59-769DC22CA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299"/>
                <a:ext cx="192" cy="682"/>
                <a:chOff x="1824" y="2107"/>
                <a:chExt cx="192" cy="682"/>
              </a:xfrm>
            </p:grpSpPr>
            <p:sp>
              <p:nvSpPr>
                <p:cNvPr id="44" name="Rectangle 93">
                  <a:extLst>
                    <a:ext uri="{FF2B5EF4-FFF2-40B4-BE49-F238E27FC236}">
                      <a16:creationId xmlns:a16="http://schemas.microsoft.com/office/drawing/2014/main" id="{37C89292-AFFB-40AF-859A-94330099D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Oval 94">
                  <a:extLst>
                    <a:ext uri="{FF2B5EF4-FFF2-40B4-BE49-F238E27FC236}">
                      <a16:creationId xmlns:a16="http://schemas.microsoft.com/office/drawing/2014/main" id="{0F210E1A-2B96-461D-A165-F4F827600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95">
                <a:extLst>
                  <a:ext uri="{FF2B5EF4-FFF2-40B4-BE49-F238E27FC236}">
                    <a16:creationId xmlns:a16="http://schemas.microsoft.com/office/drawing/2014/main" id="{22CCB88C-5B20-456D-B651-F1C1AD6084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91"/>
                <a:ext cx="192" cy="682"/>
                <a:chOff x="1824" y="2107"/>
                <a:chExt cx="192" cy="682"/>
              </a:xfrm>
            </p:grpSpPr>
            <p:sp>
              <p:nvSpPr>
                <p:cNvPr id="42" name="Rectangle 96">
                  <a:extLst>
                    <a:ext uri="{FF2B5EF4-FFF2-40B4-BE49-F238E27FC236}">
                      <a16:creationId xmlns:a16="http://schemas.microsoft.com/office/drawing/2014/main" id="{8695A30F-8159-49D1-BFB5-841D5EAAC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Oval 97">
                  <a:extLst>
                    <a:ext uri="{FF2B5EF4-FFF2-40B4-BE49-F238E27FC236}">
                      <a16:creationId xmlns:a16="http://schemas.microsoft.com/office/drawing/2014/main" id="{C8E8ED30-EA95-46E1-A053-8D0A30217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9" name="Group 98">
                <a:extLst>
                  <a:ext uri="{FF2B5EF4-FFF2-40B4-BE49-F238E27FC236}">
                    <a16:creationId xmlns:a16="http://schemas.microsoft.com/office/drawing/2014/main" id="{09D0B569-9B3D-4700-86EB-813BC0667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683"/>
                <a:ext cx="192" cy="682"/>
                <a:chOff x="1824" y="2107"/>
                <a:chExt cx="192" cy="682"/>
              </a:xfrm>
            </p:grpSpPr>
            <p:sp>
              <p:nvSpPr>
                <p:cNvPr id="40" name="Rectangle 99">
                  <a:extLst>
                    <a:ext uri="{FF2B5EF4-FFF2-40B4-BE49-F238E27FC236}">
                      <a16:creationId xmlns:a16="http://schemas.microsoft.com/office/drawing/2014/main" id="{FA87AB2E-80CD-41FC-9DCD-602E42864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206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Oval 100">
                  <a:extLst>
                    <a:ext uri="{FF2B5EF4-FFF2-40B4-BE49-F238E27FC236}">
                      <a16:creationId xmlns:a16="http://schemas.microsoft.com/office/drawing/2014/main" id="{28E8D280-6830-42A6-80D4-DB4B30601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107"/>
                  <a:ext cx="96" cy="682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AutoShape 101">
              <a:extLst>
                <a:ext uri="{FF2B5EF4-FFF2-40B4-BE49-F238E27FC236}">
                  <a16:creationId xmlns:a16="http://schemas.microsoft.com/office/drawing/2014/main" id="{7982DF49-71F2-4661-AE40-45DBE635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95"/>
              <a:ext cx="528" cy="501"/>
            </a:xfrm>
            <a:prstGeom prst="rightArrow">
              <a:avLst>
                <a:gd name="adj1" fmla="val 50000"/>
                <a:gd name="adj2" fmla="val 283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load</a:t>
              </a:r>
            </a:p>
          </p:txBody>
        </p:sp>
      </p:grpSp>
      <p:grpSp>
        <p:nvGrpSpPr>
          <p:cNvPr id="104" name="Group 104">
            <a:extLst>
              <a:ext uri="{FF2B5EF4-FFF2-40B4-BE49-F238E27FC236}">
                <a16:creationId xmlns:a16="http://schemas.microsoft.com/office/drawing/2014/main" id="{5A105683-2A79-4A1B-B9CC-C88029AC057F}"/>
              </a:ext>
            </a:extLst>
          </p:cNvPr>
          <p:cNvGrpSpPr>
            <a:grpSpLocks/>
          </p:cNvGrpSpPr>
          <p:nvPr/>
        </p:nvGrpSpPr>
        <p:grpSpPr bwMode="auto">
          <a:xfrm>
            <a:off x="739080" y="2134919"/>
            <a:ext cx="3276600" cy="1997074"/>
            <a:chOff x="432" y="1339"/>
            <a:chExt cx="2064" cy="1258"/>
          </a:xfrm>
        </p:grpSpPr>
        <p:grpSp>
          <p:nvGrpSpPr>
            <p:cNvPr id="105" name="Group 105">
              <a:extLst>
                <a:ext uri="{FF2B5EF4-FFF2-40B4-BE49-F238E27FC236}">
                  <a16:creationId xmlns:a16="http://schemas.microsoft.com/office/drawing/2014/main" id="{FACBF329-553B-4A01-BC1C-63551F4D8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339"/>
              <a:ext cx="1536" cy="1258"/>
              <a:chOff x="480" y="1339"/>
              <a:chExt cx="1536" cy="12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ECCC625-8080-423D-B754-973D71F63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339"/>
                <a:ext cx="192" cy="682"/>
                <a:chOff x="1824" y="1339"/>
                <a:chExt cx="192" cy="682"/>
              </a:xfrm>
            </p:grpSpPr>
            <p:sp>
              <p:nvSpPr>
                <p:cNvPr id="202" name="Rectangle 107">
                  <a:extLst>
                    <a:ext uri="{FF2B5EF4-FFF2-40B4-BE49-F238E27FC236}">
                      <a16:creationId xmlns:a16="http://schemas.microsoft.com/office/drawing/2014/main" id="{494114F7-7172-42CA-A374-DA047637E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3" name="Oval 108">
                  <a:extLst>
                    <a:ext uri="{FF2B5EF4-FFF2-40B4-BE49-F238E27FC236}">
                      <a16:creationId xmlns:a16="http://schemas.microsoft.com/office/drawing/2014/main" id="{F5EDED59-457A-4815-A95C-80AB4B5A0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Rectangle 109">
                <a:extLst>
                  <a:ext uri="{FF2B5EF4-FFF2-40B4-BE49-F238E27FC236}">
                    <a16:creationId xmlns:a16="http://schemas.microsoft.com/office/drawing/2014/main" id="{FFC8B5E9-B10A-4EDB-8E90-C0086859D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726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09" name="Group 110">
                <a:extLst>
                  <a:ext uri="{FF2B5EF4-FFF2-40B4-BE49-F238E27FC236}">
                    <a16:creationId xmlns:a16="http://schemas.microsoft.com/office/drawing/2014/main" id="{CB1A0FE1-2B59-447F-BCD7-E73AA3D94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531"/>
                <a:ext cx="192" cy="682"/>
                <a:chOff x="1824" y="1339"/>
                <a:chExt cx="192" cy="682"/>
              </a:xfrm>
            </p:grpSpPr>
            <p:sp>
              <p:nvSpPr>
                <p:cNvPr id="200" name="Rectangle 111">
                  <a:extLst>
                    <a:ext uri="{FF2B5EF4-FFF2-40B4-BE49-F238E27FC236}">
                      <a16:creationId xmlns:a16="http://schemas.microsoft.com/office/drawing/2014/main" id="{348F61D3-243C-468E-B3BF-51FFC20CF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Oval 112">
                  <a:extLst>
                    <a:ext uri="{FF2B5EF4-FFF2-40B4-BE49-F238E27FC236}">
                      <a16:creationId xmlns:a16="http://schemas.microsoft.com/office/drawing/2014/main" id="{D45804B3-2DCC-4DC3-BC2D-6734345E1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13">
                <a:extLst>
                  <a:ext uri="{FF2B5EF4-FFF2-40B4-BE49-F238E27FC236}">
                    <a16:creationId xmlns:a16="http://schemas.microsoft.com/office/drawing/2014/main" id="{B89EF9AF-6D10-47FC-A96C-3FF59BD4F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723"/>
                <a:ext cx="192" cy="682"/>
                <a:chOff x="1824" y="1339"/>
                <a:chExt cx="192" cy="682"/>
              </a:xfrm>
            </p:grpSpPr>
            <p:sp>
              <p:nvSpPr>
                <p:cNvPr id="198" name="Rectangle 114">
                  <a:extLst>
                    <a:ext uri="{FF2B5EF4-FFF2-40B4-BE49-F238E27FC236}">
                      <a16:creationId xmlns:a16="http://schemas.microsoft.com/office/drawing/2014/main" id="{BE9E9E7D-1DC9-4F60-9644-A07532E44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9" name="Oval 115">
                  <a:extLst>
                    <a:ext uri="{FF2B5EF4-FFF2-40B4-BE49-F238E27FC236}">
                      <a16:creationId xmlns:a16="http://schemas.microsoft.com/office/drawing/2014/main" id="{E1DE245F-30B0-4CDE-BE53-3EC1661AF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1" name="Group 116">
                <a:extLst>
                  <a:ext uri="{FF2B5EF4-FFF2-40B4-BE49-F238E27FC236}">
                    <a16:creationId xmlns:a16="http://schemas.microsoft.com/office/drawing/2014/main" id="{35317F62-4E43-4DB4-844E-94A440271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915"/>
                <a:ext cx="192" cy="682"/>
                <a:chOff x="1824" y="1339"/>
                <a:chExt cx="192" cy="682"/>
              </a:xfrm>
            </p:grpSpPr>
            <p:sp>
              <p:nvSpPr>
                <p:cNvPr id="196" name="Rectangle 117">
                  <a:extLst>
                    <a:ext uri="{FF2B5EF4-FFF2-40B4-BE49-F238E27FC236}">
                      <a16:creationId xmlns:a16="http://schemas.microsoft.com/office/drawing/2014/main" id="{A6AD2241-BE16-47EE-A6F0-F083B79B6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18">
                  <a:extLst>
                    <a:ext uri="{FF2B5EF4-FFF2-40B4-BE49-F238E27FC236}">
                      <a16:creationId xmlns:a16="http://schemas.microsoft.com/office/drawing/2014/main" id="{1C56E20E-9CAB-4813-9062-FEC94228A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" name="Group 119">
                <a:extLst>
                  <a:ext uri="{FF2B5EF4-FFF2-40B4-BE49-F238E27FC236}">
                    <a16:creationId xmlns:a16="http://schemas.microsoft.com/office/drawing/2014/main" id="{9E672FE2-2A1B-4990-BA3F-2F41631A7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339"/>
                <a:ext cx="192" cy="682"/>
                <a:chOff x="1824" y="1339"/>
                <a:chExt cx="192" cy="682"/>
              </a:xfrm>
            </p:grpSpPr>
            <p:sp>
              <p:nvSpPr>
                <p:cNvPr id="194" name="Rectangle 120">
                  <a:extLst>
                    <a:ext uri="{FF2B5EF4-FFF2-40B4-BE49-F238E27FC236}">
                      <a16:creationId xmlns:a16="http://schemas.microsoft.com/office/drawing/2014/main" id="{BEE8E49E-B6A6-4EE9-8C2C-8E883A69BF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21">
                  <a:extLst>
                    <a:ext uri="{FF2B5EF4-FFF2-40B4-BE49-F238E27FC236}">
                      <a16:creationId xmlns:a16="http://schemas.microsoft.com/office/drawing/2014/main" id="{9652DBFA-3605-4F1D-BA45-24BAABF0F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Group 122">
                <a:extLst>
                  <a:ext uri="{FF2B5EF4-FFF2-40B4-BE49-F238E27FC236}">
                    <a16:creationId xmlns:a16="http://schemas.microsoft.com/office/drawing/2014/main" id="{CAB80A9B-8DBC-40D3-BAE3-CF9168D12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31"/>
                <a:ext cx="192" cy="682"/>
                <a:chOff x="1824" y="1339"/>
                <a:chExt cx="192" cy="682"/>
              </a:xfrm>
            </p:grpSpPr>
            <p:sp>
              <p:nvSpPr>
                <p:cNvPr id="192" name="Rectangle 123">
                  <a:extLst>
                    <a:ext uri="{FF2B5EF4-FFF2-40B4-BE49-F238E27FC236}">
                      <a16:creationId xmlns:a16="http://schemas.microsoft.com/office/drawing/2014/main" id="{D9808AD6-6529-4082-ADB8-B6545151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Oval 124">
                  <a:extLst>
                    <a:ext uri="{FF2B5EF4-FFF2-40B4-BE49-F238E27FC236}">
                      <a16:creationId xmlns:a16="http://schemas.microsoft.com/office/drawing/2014/main" id="{04E148E3-C384-4AB5-B817-7905810AE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25">
                <a:extLst>
                  <a:ext uri="{FF2B5EF4-FFF2-40B4-BE49-F238E27FC236}">
                    <a16:creationId xmlns:a16="http://schemas.microsoft.com/office/drawing/2014/main" id="{9E7962A8-3EDC-406F-ABE7-F45782124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23"/>
                <a:ext cx="192" cy="682"/>
                <a:chOff x="1824" y="1339"/>
                <a:chExt cx="192" cy="682"/>
              </a:xfrm>
            </p:grpSpPr>
            <p:sp>
              <p:nvSpPr>
                <p:cNvPr id="190" name="Rectangle 126">
                  <a:extLst>
                    <a:ext uri="{FF2B5EF4-FFF2-40B4-BE49-F238E27FC236}">
                      <a16:creationId xmlns:a16="http://schemas.microsoft.com/office/drawing/2014/main" id="{BD084AEF-9409-4016-A9A9-4F85B1435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1" name="Oval 127">
                  <a:extLst>
                    <a:ext uri="{FF2B5EF4-FFF2-40B4-BE49-F238E27FC236}">
                      <a16:creationId xmlns:a16="http://schemas.microsoft.com/office/drawing/2014/main" id="{632E6ECB-7B60-440C-8EC9-EF03BD000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5" name="Group 128">
                <a:extLst>
                  <a:ext uri="{FF2B5EF4-FFF2-40B4-BE49-F238E27FC236}">
                    <a16:creationId xmlns:a16="http://schemas.microsoft.com/office/drawing/2014/main" id="{A4C36735-66D1-41F4-A7F7-A9E80311A7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915"/>
                <a:ext cx="192" cy="682"/>
                <a:chOff x="1824" y="1339"/>
                <a:chExt cx="192" cy="682"/>
              </a:xfrm>
            </p:grpSpPr>
            <p:sp>
              <p:nvSpPr>
                <p:cNvPr id="188" name="Rectangle 129">
                  <a:extLst>
                    <a:ext uri="{FF2B5EF4-FFF2-40B4-BE49-F238E27FC236}">
                      <a16:creationId xmlns:a16="http://schemas.microsoft.com/office/drawing/2014/main" id="{83351EA0-712D-4D86-B03F-8EFA987BD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Oval 130">
                  <a:extLst>
                    <a:ext uri="{FF2B5EF4-FFF2-40B4-BE49-F238E27FC236}">
                      <a16:creationId xmlns:a16="http://schemas.microsoft.com/office/drawing/2014/main" id="{5008F0D4-57C9-47E1-BD8F-6EFB33AE6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6" name="Group 131">
                <a:extLst>
                  <a:ext uri="{FF2B5EF4-FFF2-40B4-BE49-F238E27FC236}">
                    <a16:creationId xmlns:a16="http://schemas.microsoft.com/office/drawing/2014/main" id="{7F63361F-E59D-4094-96FB-B71E68E37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339"/>
                <a:ext cx="192" cy="682"/>
                <a:chOff x="1824" y="1339"/>
                <a:chExt cx="192" cy="682"/>
              </a:xfrm>
            </p:grpSpPr>
            <p:sp>
              <p:nvSpPr>
                <p:cNvPr id="186" name="Rectangle 132">
                  <a:extLst>
                    <a:ext uri="{FF2B5EF4-FFF2-40B4-BE49-F238E27FC236}">
                      <a16:creationId xmlns:a16="http://schemas.microsoft.com/office/drawing/2014/main" id="{969F2403-8275-4864-BCC0-370D17CDF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7" name="Oval 133">
                  <a:extLst>
                    <a:ext uri="{FF2B5EF4-FFF2-40B4-BE49-F238E27FC236}">
                      <a16:creationId xmlns:a16="http://schemas.microsoft.com/office/drawing/2014/main" id="{EF42A617-5008-42C8-AF7B-BF9C05256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7" name="Group 134">
                <a:extLst>
                  <a:ext uri="{FF2B5EF4-FFF2-40B4-BE49-F238E27FC236}">
                    <a16:creationId xmlns:a16="http://schemas.microsoft.com/office/drawing/2014/main" id="{AFF5452F-FAA3-4C0F-83D2-C628CA77CE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531"/>
                <a:ext cx="192" cy="682"/>
                <a:chOff x="1824" y="1339"/>
                <a:chExt cx="192" cy="682"/>
              </a:xfrm>
            </p:grpSpPr>
            <p:sp>
              <p:nvSpPr>
                <p:cNvPr id="184" name="Rectangle 135">
                  <a:extLst>
                    <a:ext uri="{FF2B5EF4-FFF2-40B4-BE49-F238E27FC236}">
                      <a16:creationId xmlns:a16="http://schemas.microsoft.com/office/drawing/2014/main" id="{A3E1F36C-8292-405D-B5D3-9EDE9C7A2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5" name="Oval 136">
                  <a:extLst>
                    <a:ext uri="{FF2B5EF4-FFF2-40B4-BE49-F238E27FC236}">
                      <a16:creationId xmlns:a16="http://schemas.microsoft.com/office/drawing/2014/main" id="{827BF495-66FB-41CE-B2EA-82B52C910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18CB09A6-E2EE-482D-8ADC-40428032A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723"/>
                <a:ext cx="192" cy="682"/>
                <a:chOff x="1824" y="1339"/>
                <a:chExt cx="192" cy="682"/>
              </a:xfrm>
            </p:grpSpPr>
            <p:sp>
              <p:nvSpPr>
                <p:cNvPr id="182" name="Rectangle 138">
                  <a:extLst>
                    <a:ext uri="{FF2B5EF4-FFF2-40B4-BE49-F238E27FC236}">
                      <a16:creationId xmlns:a16="http://schemas.microsoft.com/office/drawing/2014/main" id="{4700262C-14C0-41C1-9585-E82447427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3" name="Oval 139">
                  <a:extLst>
                    <a:ext uri="{FF2B5EF4-FFF2-40B4-BE49-F238E27FC236}">
                      <a16:creationId xmlns:a16="http://schemas.microsoft.com/office/drawing/2014/main" id="{29BAEE60-34E3-40FE-A970-F4E256CE3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9" name="Group 140">
                <a:extLst>
                  <a:ext uri="{FF2B5EF4-FFF2-40B4-BE49-F238E27FC236}">
                    <a16:creationId xmlns:a16="http://schemas.microsoft.com/office/drawing/2014/main" id="{338E6107-DEAC-4338-804D-FB1E9961D3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915"/>
                <a:ext cx="192" cy="682"/>
                <a:chOff x="1824" y="1339"/>
                <a:chExt cx="192" cy="682"/>
              </a:xfrm>
            </p:grpSpPr>
            <p:sp>
              <p:nvSpPr>
                <p:cNvPr id="180" name="Rectangle 141">
                  <a:extLst>
                    <a:ext uri="{FF2B5EF4-FFF2-40B4-BE49-F238E27FC236}">
                      <a16:creationId xmlns:a16="http://schemas.microsoft.com/office/drawing/2014/main" id="{6B855C70-5583-447F-B0B2-42C90DCEA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1" name="Oval 142">
                  <a:extLst>
                    <a:ext uri="{FF2B5EF4-FFF2-40B4-BE49-F238E27FC236}">
                      <a16:creationId xmlns:a16="http://schemas.microsoft.com/office/drawing/2014/main" id="{F56BC5A2-548B-431B-BB74-7E72483BD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0" name="Group 143">
                <a:extLst>
                  <a:ext uri="{FF2B5EF4-FFF2-40B4-BE49-F238E27FC236}">
                    <a16:creationId xmlns:a16="http://schemas.microsoft.com/office/drawing/2014/main" id="{45AAA461-E326-4BA6-A8C0-7C40349CD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339"/>
                <a:ext cx="192" cy="682"/>
                <a:chOff x="1824" y="1339"/>
                <a:chExt cx="192" cy="682"/>
              </a:xfrm>
            </p:grpSpPr>
            <p:sp>
              <p:nvSpPr>
                <p:cNvPr id="178" name="Rectangle 144">
                  <a:extLst>
                    <a:ext uri="{FF2B5EF4-FFF2-40B4-BE49-F238E27FC236}">
                      <a16:creationId xmlns:a16="http://schemas.microsoft.com/office/drawing/2014/main" id="{CAEB5FB2-7D23-422F-86C1-8DC49882C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9" name="Oval 145">
                  <a:extLst>
                    <a:ext uri="{FF2B5EF4-FFF2-40B4-BE49-F238E27FC236}">
                      <a16:creationId xmlns:a16="http://schemas.microsoft.com/office/drawing/2014/main" id="{61CC34F8-1AC1-4252-A9F8-68D188152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1" name="Group 146">
                <a:extLst>
                  <a:ext uri="{FF2B5EF4-FFF2-40B4-BE49-F238E27FC236}">
                    <a16:creationId xmlns:a16="http://schemas.microsoft.com/office/drawing/2014/main" id="{3DEAC268-9593-4856-9C6D-DCC7B06F9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531"/>
                <a:ext cx="192" cy="682"/>
                <a:chOff x="1824" y="1339"/>
                <a:chExt cx="192" cy="682"/>
              </a:xfrm>
            </p:grpSpPr>
            <p:sp>
              <p:nvSpPr>
                <p:cNvPr id="176" name="Rectangle 147">
                  <a:extLst>
                    <a:ext uri="{FF2B5EF4-FFF2-40B4-BE49-F238E27FC236}">
                      <a16:creationId xmlns:a16="http://schemas.microsoft.com/office/drawing/2014/main" id="{C5A470F8-4E3B-477D-BE67-3F1A861DB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Oval 148">
                  <a:extLst>
                    <a:ext uri="{FF2B5EF4-FFF2-40B4-BE49-F238E27FC236}">
                      <a16:creationId xmlns:a16="http://schemas.microsoft.com/office/drawing/2014/main" id="{2411424C-5F0A-4EFB-BFB7-7F9380EC0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2" name="Group 149">
                <a:extLst>
                  <a:ext uri="{FF2B5EF4-FFF2-40B4-BE49-F238E27FC236}">
                    <a16:creationId xmlns:a16="http://schemas.microsoft.com/office/drawing/2014/main" id="{B307AC6A-49EF-4664-BADF-8DF87B0017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723"/>
                <a:ext cx="192" cy="682"/>
                <a:chOff x="1824" y="1339"/>
                <a:chExt cx="192" cy="682"/>
              </a:xfrm>
            </p:grpSpPr>
            <p:sp>
              <p:nvSpPr>
                <p:cNvPr id="174" name="Rectangle 150">
                  <a:extLst>
                    <a:ext uri="{FF2B5EF4-FFF2-40B4-BE49-F238E27FC236}">
                      <a16:creationId xmlns:a16="http://schemas.microsoft.com/office/drawing/2014/main" id="{242D8D70-C051-45E2-9C81-0E704CFEF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Oval 151">
                  <a:extLst>
                    <a:ext uri="{FF2B5EF4-FFF2-40B4-BE49-F238E27FC236}">
                      <a16:creationId xmlns:a16="http://schemas.microsoft.com/office/drawing/2014/main" id="{BEABBCCC-ACF5-4760-85DE-F959E6C50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3" name="Group 152">
                <a:extLst>
                  <a:ext uri="{FF2B5EF4-FFF2-40B4-BE49-F238E27FC236}">
                    <a16:creationId xmlns:a16="http://schemas.microsoft.com/office/drawing/2014/main" id="{8E522526-A05F-448F-88AC-DB9321D85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15"/>
                <a:ext cx="192" cy="682"/>
                <a:chOff x="1824" y="1339"/>
                <a:chExt cx="192" cy="682"/>
              </a:xfrm>
            </p:grpSpPr>
            <p:sp>
              <p:nvSpPr>
                <p:cNvPr id="172" name="Rectangle 153">
                  <a:extLst>
                    <a:ext uri="{FF2B5EF4-FFF2-40B4-BE49-F238E27FC236}">
                      <a16:creationId xmlns:a16="http://schemas.microsoft.com/office/drawing/2014/main" id="{AF104799-D180-4346-AE2E-41B38F378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" name="Oval 154">
                  <a:extLst>
                    <a:ext uri="{FF2B5EF4-FFF2-40B4-BE49-F238E27FC236}">
                      <a16:creationId xmlns:a16="http://schemas.microsoft.com/office/drawing/2014/main" id="{5C8D566C-BA3F-48EA-99BF-B9B4FF8BA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4" name="Group 155">
                <a:extLst>
                  <a:ext uri="{FF2B5EF4-FFF2-40B4-BE49-F238E27FC236}">
                    <a16:creationId xmlns:a16="http://schemas.microsoft.com/office/drawing/2014/main" id="{C617905E-1E2D-4325-9222-373636E45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39"/>
                <a:ext cx="192" cy="682"/>
                <a:chOff x="1824" y="1339"/>
                <a:chExt cx="192" cy="682"/>
              </a:xfrm>
            </p:grpSpPr>
            <p:sp>
              <p:nvSpPr>
                <p:cNvPr id="170" name="Rectangle 156">
                  <a:extLst>
                    <a:ext uri="{FF2B5EF4-FFF2-40B4-BE49-F238E27FC236}">
                      <a16:creationId xmlns:a16="http://schemas.microsoft.com/office/drawing/2014/main" id="{3C5E46A8-D69D-46C2-8BBF-FE10219E9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1" name="Oval 157">
                  <a:extLst>
                    <a:ext uri="{FF2B5EF4-FFF2-40B4-BE49-F238E27FC236}">
                      <a16:creationId xmlns:a16="http://schemas.microsoft.com/office/drawing/2014/main" id="{B0BBA7AE-3E5D-4B4F-8B33-151291D1E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Group 158">
                <a:extLst>
                  <a:ext uri="{FF2B5EF4-FFF2-40B4-BE49-F238E27FC236}">
                    <a16:creationId xmlns:a16="http://schemas.microsoft.com/office/drawing/2014/main" id="{247A29D1-6EBC-42C9-92F6-73C25FB33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531"/>
                <a:ext cx="192" cy="682"/>
                <a:chOff x="1824" y="1339"/>
                <a:chExt cx="192" cy="682"/>
              </a:xfrm>
            </p:grpSpPr>
            <p:sp>
              <p:nvSpPr>
                <p:cNvPr id="168" name="Rectangle 159">
                  <a:extLst>
                    <a:ext uri="{FF2B5EF4-FFF2-40B4-BE49-F238E27FC236}">
                      <a16:creationId xmlns:a16="http://schemas.microsoft.com/office/drawing/2014/main" id="{5FF36A03-8BE2-4528-BEE5-4B134BEC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Oval 160">
                  <a:extLst>
                    <a:ext uri="{FF2B5EF4-FFF2-40B4-BE49-F238E27FC236}">
                      <a16:creationId xmlns:a16="http://schemas.microsoft.com/office/drawing/2014/main" id="{300469CE-C610-495B-959C-EFDBA9626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Group 161">
                <a:extLst>
                  <a:ext uri="{FF2B5EF4-FFF2-40B4-BE49-F238E27FC236}">
                    <a16:creationId xmlns:a16="http://schemas.microsoft.com/office/drawing/2014/main" id="{3BFD0C11-4CDE-4CE9-80CB-7B732E792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723"/>
                <a:ext cx="192" cy="682"/>
                <a:chOff x="1824" y="1339"/>
                <a:chExt cx="192" cy="682"/>
              </a:xfrm>
            </p:grpSpPr>
            <p:sp>
              <p:nvSpPr>
                <p:cNvPr id="166" name="Rectangle 162">
                  <a:extLst>
                    <a:ext uri="{FF2B5EF4-FFF2-40B4-BE49-F238E27FC236}">
                      <a16:creationId xmlns:a16="http://schemas.microsoft.com/office/drawing/2014/main" id="{3D102A32-9960-4FF0-BFBC-B5E3436DF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" name="Oval 163">
                  <a:extLst>
                    <a:ext uri="{FF2B5EF4-FFF2-40B4-BE49-F238E27FC236}">
                      <a16:creationId xmlns:a16="http://schemas.microsoft.com/office/drawing/2014/main" id="{24B27801-A7FC-43EC-B41C-BDDC157D8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7" name="Group 164">
                <a:extLst>
                  <a:ext uri="{FF2B5EF4-FFF2-40B4-BE49-F238E27FC236}">
                    <a16:creationId xmlns:a16="http://schemas.microsoft.com/office/drawing/2014/main" id="{85EAC6D8-4CE2-48A2-8EB7-379A8AE9B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915"/>
                <a:ext cx="192" cy="682"/>
                <a:chOff x="1824" y="1339"/>
                <a:chExt cx="192" cy="682"/>
              </a:xfrm>
            </p:grpSpPr>
            <p:sp>
              <p:nvSpPr>
                <p:cNvPr id="164" name="Rectangle 165">
                  <a:extLst>
                    <a:ext uri="{FF2B5EF4-FFF2-40B4-BE49-F238E27FC236}">
                      <a16:creationId xmlns:a16="http://schemas.microsoft.com/office/drawing/2014/main" id="{DEBCF760-9D93-4856-A3C6-7B676A524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Oval 166">
                  <a:extLst>
                    <a:ext uri="{FF2B5EF4-FFF2-40B4-BE49-F238E27FC236}">
                      <a16:creationId xmlns:a16="http://schemas.microsoft.com/office/drawing/2014/main" id="{5D666872-B419-4BC6-9536-4F0FA2777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8" name="Group 167">
                <a:extLst>
                  <a:ext uri="{FF2B5EF4-FFF2-40B4-BE49-F238E27FC236}">
                    <a16:creationId xmlns:a16="http://schemas.microsoft.com/office/drawing/2014/main" id="{70E27066-2A1E-4179-A613-C1E463DEB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339"/>
                <a:ext cx="192" cy="682"/>
                <a:chOff x="1824" y="1339"/>
                <a:chExt cx="192" cy="682"/>
              </a:xfrm>
            </p:grpSpPr>
            <p:sp>
              <p:nvSpPr>
                <p:cNvPr id="162" name="Rectangle 168">
                  <a:extLst>
                    <a:ext uri="{FF2B5EF4-FFF2-40B4-BE49-F238E27FC236}">
                      <a16:creationId xmlns:a16="http://schemas.microsoft.com/office/drawing/2014/main" id="{F20C42F5-AC10-4C97-B50E-A6F08A82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3" name="Oval 169">
                  <a:extLst>
                    <a:ext uri="{FF2B5EF4-FFF2-40B4-BE49-F238E27FC236}">
                      <a16:creationId xmlns:a16="http://schemas.microsoft.com/office/drawing/2014/main" id="{314DFF91-19A8-4A5F-A0E8-9C7572E88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9" name="Group 170">
                <a:extLst>
                  <a:ext uri="{FF2B5EF4-FFF2-40B4-BE49-F238E27FC236}">
                    <a16:creationId xmlns:a16="http://schemas.microsoft.com/office/drawing/2014/main" id="{D1CCEF15-133C-4B43-B40C-FA2FE0319D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531"/>
                <a:ext cx="192" cy="682"/>
                <a:chOff x="1824" y="1339"/>
                <a:chExt cx="192" cy="682"/>
              </a:xfrm>
            </p:grpSpPr>
            <p:sp>
              <p:nvSpPr>
                <p:cNvPr id="160" name="Rectangle 171">
                  <a:extLst>
                    <a:ext uri="{FF2B5EF4-FFF2-40B4-BE49-F238E27FC236}">
                      <a16:creationId xmlns:a16="http://schemas.microsoft.com/office/drawing/2014/main" id="{69D0BC07-88A4-4A94-B294-0B7A11160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" name="Oval 172">
                  <a:extLst>
                    <a:ext uri="{FF2B5EF4-FFF2-40B4-BE49-F238E27FC236}">
                      <a16:creationId xmlns:a16="http://schemas.microsoft.com/office/drawing/2014/main" id="{6C1E4D2A-D6FB-48D7-ACFF-D9189EF67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0" name="Group 173">
                <a:extLst>
                  <a:ext uri="{FF2B5EF4-FFF2-40B4-BE49-F238E27FC236}">
                    <a16:creationId xmlns:a16="http://schemas.microsoft.com/office/drawing/2014/main" id="{464925D6-3C71-4A2C-8A6B-C12D6064D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23"/>
                <a:ext cx="192" cy="682"/>
                <a:chOff x="1824" y="1339"/>
                <a:chExt cx="192" cy="682"/>
              </a:xfrm>
            </p:grpSpPr>
            <p:sp>
              <p:nvSpPr>
                <p:cNvPr id="158" name="Rectangle 174">
                  <a:extLst>
                    <a:ext uri="{FF2B5EF4-FFF2-40B4-BE49-F238E27FC236}">
                      <a16:creationId xmlns:a16="http://schemas.microsoft.com/office/drawing/2014/main" id="{B516D3DD-D653-42EE-8606-45815FC65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Oval 175">
                  <a:extLst>
                    <a:ext uri="{FF2B5EF4-FFF2-40B4-BE49-F238E27FC236}">
                      <a16:creationId xmlns:a16="http://schemas.microsoft.com/office/drawing/2014/main" id="{FA6C8F59-554A-4D08-A33F-A87E4115C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1" name="Group 176">
                <a:extLst>
                  <a:ext uri="{FF2B5EF4-FFF2-40B4-BE49-F238E27FC236}">
                    <a16:creationId xmlns:a16="http://schemas.microsoft.com/office/drawing/2014/main" id="{E806C8F9-8292-440D-ACA2-F1F1A7215D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915"/>
                <a:ext cx="192" cy="682"/>
                <a:chOff x="1824" y="1339"/>
                <a:chExt cx="192" cy="682"/>
              </a:xfrm>
            </p:grpSpPr>
            <p:sp>
              <p:nvSpPr>
                <p:cNvPr id="156" name="Rectangle 177">
                  <a:extLst>
                    <a:ext uri="{FF2B5EF4-FFF2-40B4-BE49-F238E27FC236}">
                      <a16:creationId xmlns:a16="http://schemas.microsoft.com/office/drawing/2014/main" id="{BFDAE6D9-10F3-407B-ADCC-1ED9C713B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7" name="Oval 178">
                  <a:extLst>
                    <a:ext uri="{FF2B5EF4-FFF2-40B4-BE49-F238E27FC236}">
                      <a16:creationId xmlns:a16="http://schemas.microsoft.com/office/drawing/2014/main" id="{B4D2BA84-74D8-4A5C-92FC-283F73222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2" name="Group 179">
                <a:extLst>
                  <a:ext uri="{FF2B5EF4-FFF2-40B4-BE49-F238E27FC236}">
                    <a16:creationId xmlns:a16="http://schemas.microsoft.com/office/drawing/2014/main" id="{BAEE86F2-7BF1-43E5-867B-23A8D1ADD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39"/>
                <a:ext cx="192" cy="682"/>
                <a:chOff x="1824" y="1339"/>
                <a:chExt cx="192" cy="682"/>
              </a:xfrm>
            </p:grpSpPr>
            <p:sp>
              <p:nvSpPr>
                <p:cNvPr id="154" name="Rectangle 180">
                  <a:extLst>
                    <a:ext uri="{FF2B5EF4-FFF2-40B4-BE49-F238E27FC236}">
                      <a16:creationId xmlns:a16="http://schemas.microsoft.com/office/drawing/2014/main" id="{46C4E174-2F03-4A9D-9D77-167BEAEA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5" name="Oval 181">
                  <a:extLst>
                    <a:ext uri="{FF2B5EF4-FFF2-40B4-BE49-F238E27FC236}">
                      <a16:creationId xmlns:a16="http://schemas.microsoft.com/office/drawing/2014/main" id="{AEF01206-1E0E-464D-82FD-C94219E8A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3" name="Group 182">
                <a:extLst>
                  <a:ext uri="{FF2B5EF4-FFF2-40B4-BE49-F238E27FC236}">
                    <a16:creationId xmlns:a16="http://schemas.microsoft.com/office/drawing/2014/main" id="{3D3E1BC0-C768-4D88-A842-CB9622666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31"/>
                <a:ext cx="192" cy="682"/>
                <a:chOff x="1824" y="1339"/>
                <a:chExt cx="192" cy="682"/>
              </a:xfrm>
            </p:grpSpPr>
            <p:sp>
              <p:nvSpPr>
                <p:cNvPr id="152" name="Rectangle 183">
                  <a:extLst>
                    <a:ext uri="{FF2B5EF4-FFF2-40B4-BE49-F238E27FC236}">
                      <a16:creationId xmlns:a16="http://schemas.microsoft.com/office/drawing/2014/main" id="{A19E1407-259B-4E70-819D-694EFCCC5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" name="Oval 184">
                  <a:extLst>
                    <a:ext uri="{FF2B5EF4-FFF2-40B4-BE49-F238E27FC236}">
                      <a16:creationId xmlns:a16="http://schemas.microsoft.com/office/drawing/2014/main" id="{A16F1CCD-FC0D-41FA-BFC6-BD3B77EF4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4" name="Group 185">
                <a:extLst>
                  <a:ext uri="{FF2B5EF4-FFF2-40B4-BE49-F238E27FC236}">
                    <a16:creationId xmlns:a16="http://schemas.microsoft.com/office/drawing/2014/main" id="{918FE079-3105-424D-A7DC-A641B9BDC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23"/>
                <a:ext cx="192" cy="682"/>
                <a:chOff x="1824" y="1339"/>
                <a:chExt cx="192" cy="682"/>
              </a:xfrm>
            </p:grpSpPr>
            <p:sp>
              <p:nvSpPr>
                <p:cNvPr id="150" name="Rectangle 186">
                  <a:extLst>
                    <a:ext uri="{FF2B5EF4-FFF2-40B4-BE49-F238E27FC236}">
                      <a16:creationId xmlns:a16="http://schemas.microsoft.com/office/drawing/2014/main" id="{8E8AF14A-38AB-4431-A252-901D9F619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Oval 187">
                  <a:extLst>
                    <a:ext uri="{FF2B5EF4-FFF2-40B4-BE49-F238E27FC236}">
                      <a16:creationId xmlns:a16="http://schemas.microsoft.com/office/drawing/2014/main" id="{97C13625-9953-4B43-95B1-5CE06FDC9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5" name="Group 188">
                <a:extLst>
                  <a:ext uri="{FF2B5EF4-FFF2-40B4-BE49-F238E27FC236}">
                    <a16:creationId xmlns:a16="http://schemas.microsoft.com/office/drawing/2014/main" id="{078DE859-C379-444F-B219-42F47FD033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15"/>
                <a:ext cx="192" cy="682"/>
                <a:chOff x="1824" y="1339"/>
                <a:chExt cx="192" cy="682"/>
              </a:xfrm>
            </p:grpSpPr>
            <p:sp>
              <p:nvSpPr>
                <p:cNvPr id="148" name="Rectangle 189">
                  <a:extLst>
                    <a:ext uri="{FF2B5EF4-FFF2-40B4-BE49-F238E27FC236}">
                      <a16:creationId xmlns:a16="http://schemas.microsoft.com/office/drawing/2014/main" id="{38974B00-F8C4-4F86-B5AD-58F03227C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Oval 190">
                  <a:extLst>
                    <a:ext uri="{FF2B5EF4-FFF2-40B4-BE49-F238E27FC236}">
                      <a16:creationId xmlns:a16="http://schemas.microsoft.com/office/drawing/2014/main" id="{38A545BB-8EA3-48DA-96F2-2D936DA9E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6" name="Group 191">
                <a:extLst>
                  <a:ext uri="{FF2B5EF4-FFF2-40B4-BE49-F238E27FC236}">
                    <a16:creationId xmlns:a16="http://schemas.microsoft.com/office/drawing/2014/main" id="{CCB99BA2-B2B0-4674-8EE1-ED4863C954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339"/>
                <a:ext cx="192" cy="682"/>
                <a:chOff x="1824" y="1339"/>
                <a:chExt cx="192" cy="682"/>
              </a:xfrm>
            </p:grpSpPr>
            <p:sp>
              <p:nvSpPr>
                <p:cNvPr id="146" name="Rectangle 192">
                  <a:extLst>
                    <a:ext uri="{FF2B5EF4-FFF2-40B4-BE49-F238E27FC236}">
                      <a16:creationId xmlns:a16="http://schemas.microsoft.com/office/drawing/2014/main" id="{9EF53FFE-7E3E-48FB-938B-100BDE99D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Oval 193">
                  <a:extLst>
                    <a:ext uri="{FF2B5EF4-FFF2-40B4-BE49-F238E27FC236}">
                      <a16:creationId xmlns:a16="http://schemas.microsoft.com/office/drawing/2014/main" id="{51858EF2-1E8D-42FA-B6A1-F75A45FB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7" name="Group 194">
                <a:extLst>
                  <a:ext uri="{FF2B5EF4-FFF2-40B4-BE49-F238E27FC236}">
                    <a16:creationId xmlns:a16="http://schemas.microsoft.com/office/drawing/2014/main" id="{46BFD9B7-C3E4-4B83-B96D-154BAAAE4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531"/>
                <a:ext cx="192" cy="682"/>
                <a:chOff x="1824" y="1339"/>
                <a:chExt cx="192" cy="682"/>
              </a:xfrm>
            </p:grpSpPr>
            <p:sp>
              <p:nvSpPr>
                <p:cNvPr id="144" name="Rectangle 195">
                  <a:extLst>
                    <a:ext uri="{FF2B5EF4-FFF2-40B4-BE49-F238E27FC236}">
                      <a16:creationId xmlns:a16="http://schemas.microsoft.com/office/drawing/2014/main" id="{A43F7419-056A-464E-9DEA-8BF3DD4C3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Oval 196">
                  <a:extLst>
                    <a:ext uri="{FF2B5EF4-FFF2-40B4-BE49-F238E27FC236}">
                      <a16:creationId xmlns:a16="http://schemas.microsoft.com/office/drawing/2014/main" id="{0EB7C1B1-5BC4-46DF-8B70-DC59837D4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8" name="Group 197">
                <a:extLst>
                  <a:ext uri="{FF2B5EF4-FFF2-40B4-BE49-F238E27FC236}">
                    <a16:creationId xmlns:a16="http://schemas.microsoft.com/office/drawing/2014/main" id="{A8A18E1C-DE4F-46E9-870D-7A365D66C6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723"/>
                <a:ext cx="192" cy="682"/>
                <a:chOff x="1824" y="1339"/>
                <a:chExt cx="192" cy="682"/>
              </a:xfrm>
            </p:grpSpPr>
            <p:sp>
              <p:nvSpPr>
                <p:cNvPr id="142" name="Rectangle 198">
                  <a:extLst>
                    <a:ext uri="{FF2B5EF4-FFF2-40B4-BE49-F238E27FC236}">
                      <a16:creationId xmlns:a16="http://schemas.microsoft.com/office/drawing/2014/main" id="{661639DD-472A-427A-A11E-CA8C3681A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Oval 199">
                  <a:extLst>
                    <a:ext uri="{FF2B5EF4-FFF2-40B4-BE49-F238E27FC236}">
                      <a16:creationId xmlns:a16="http://schemas.microsoft.com/office/drawing/2014/main" id="{DFA06668-D319-4BAB-85F3-0BE2ED0E7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9" name="Group 200">
                <a:extLst>
                  <a:ext uri="{FF2B5EF4-FFF2-40B4-BE49-F238E27FC236}">
                    <a16:creationId xmlns:a16="http://schemas.microsoft.com/office/drawing/2014/main" id="{34AB7220-805A-4BDC-B3DB-D16F6A8C0D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915"/>
                <a:ext cx="192" cy="682"/>
                <a:chOff x="1824" y="1339"/>
                <a:chExt cx="192" cy="682"/>
              </a:xfrm>
            </p:grpSpPr>
            <p:sp>
              <p:nvSpPr>
                <p:cNvPr id="140" name="Rectangle 201">
                  <a:extLst>
                    <a:ext uri="{FF2B5EF4-FFF2-40B4-BE49-F238E27FC236}">
                      <a16:creationId xmlns:a16="http://schemas.microsoft.com/office/drawing/2014/main" id="{D2D83135-7726-431A-AD8F-8C36F426A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43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1" name="Oval 202">
                  <a:extLst>
                    <a:ext uri="{FF2B5EF4-FFF2-40B4-BE49-F238E27FC236}">
                      <a16:creationId xmlns:a16="http://schemas.microsoft.com/office/drawing/2014/main" id="{B48BAB0F-860D-4D0D-85DB-FC1A0876B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339"/>
                  <a:ext cx="96" cy="682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6" name="AutoShape 203">
              <a:extLst>
                <a:ext uri="{FF2B5EF4-FFF2-40B4-BE49-F238E27FC236}">
                  <a16:creationId xmlns:a16="http://schemas.microsoft.com/office/drawing/2014/main" id="{25B3AEE1-B5E8-4F72-8960-71DAAA1E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58"/>
              <a:ext cx="528" cy="501"/>
            </a:xfrm>
            <a:prstGeom prst="rightArrow">
              <a:avLst>
                <a:gd name="adj1" fmla="val 50000"/>
                <a:gd name="adj2" fmla="val 283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load</a:t>
              </a:r>
            </a:p>
          </p:txBody>
        </p:sp>
      </p:grpSp>
      <p:grpSp>
        <p:nvGrpSpPr>
          <p:cNvPr id="204" name="Group 204">
            <a:extLst>
              <a:ext uri="{FF2B5EF4-FFF2-40B4-BE49-F238E27FC236}">
                <a16:creationId xmlns:a16="http://schemas.microsoft.com/office/drawing/2014/main" id="{2646E638-1DB3-440C-A859-DB52DF1A306E}"/>
              </a:ext>
            </a:extLst>
          </p:cNvPr>
          <p:cNvGrpSpPr>
            <a:grpSpLocks/>
          </p:cNvGrpSpPr>
          <p:nvPr/>
        </p:nvGrpSpPr>
        <p:grpSpPr bwMode="auto">
          <a:xfrm>
            <a:off x="3253680" y="2420672"/>
            <a:ext cx="3200400" cy="1860551"/>
            <a:chOff x="2016" y="1519"/>
            <a:chExt cx="2016" cy="1172"/>
          </a:xfrm>
        </p:grpSpPr>
        <p:grpSp>
          <p:nvGrpSpPr>
            <p:cNvPr id="205" name="Group 205">
              <a:extLst>
                <a:ext uri="{FF2B5EF4-FFF2-40B4-BE49-F238E27FC236}">
                  <a16:creationId xmlns:a16="http://schemas.microsoft.com/office/drawing/2014/main" id="{64FCC5E7-5B7A-44AA-84D5-ABED9C922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30"/>
              <a:ext cx="1536" cy="1061"/>
              <a:chOff x="2016" y="1630"/>
              <a:chExt cx="1536" cy="1061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C321A85-81BB-4B5B-A174-564A8A51B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630"/>
                <a:ext cx="192" cy="485"/>
                <a:chOff x="2016" y="1630"/>
                <a:chExt cx="192" cy="485"/>
              </a:xfrm>
            </p:grpSpPr>
            <p:sp>
              <p:nvSpPr>
                <p:cNvPr id="302" name="Rectangle 207">
                  <a:extLst>
                    <a:ext uri="{FF2B5EF4-FFF2-40B4-BE49-F238E27FC236}">
                      <a16:creationId xmlns:a16="http://schemas.microsoft.com/office/drawing/2014/main" id="{7D494281-F51F-4A2B-BA68-F9ED90E23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3" name="Freeform 208">
                  <a:extLst>
                    <a:ext uri="{FF2B5EF4-FFF2-40B4-BE49-F238E27FC236}">
                      <a16:creationId xmlns:a16="http://schemas.microsoft.com/office/drawing/2014/main" id="{4734D695-1FE4-46AD-8053-02F309303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8" name="Rectangle 209">
                <a:extLst>
                  <a:ext uri="{FF2B5EF4-FFF2-40B4-BE49-F238E27FC236}">
                    <a16:creationId xmlns:a16="http://schemas.microsoft.com/office/drawing/2014/main" id="{51BBA954-B0EC-4EB0-8642-1E7084881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18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09" name="Group 210">
                <a:extLst>
                  <a:ext uri="{FF2B5EF4-FFF2-40B4-BE49-F238E27FC236}">
                    <a16:creationId xmlns:a16="http://schemas.microsoft.com/office/drawing/2014/main" id="{0379FFA6-101F-4E00-832A-6133300A1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822"/>
                <a:ext cx="192" cy="485"/>
                <a:chOff x="2016" y="1630"/>
                <a:chExt cx="192" cy="485"/>
              </a:xfrm>
            </p:grpSpPr>
            <p:sp>
              <p:nvSpPr>
                <p:cNvPr id="300" name="Rectangle 211">
                  <a:extLst>
                    <a:ext uri="{FF2B5EF4-FFF2-40B4-BE49-F238E27FC236}">
                      <a16:creationId xmlns:a16="http://schemas.microsoft.com/office/drawing/2014/main" id="{5FFE97E0-C6D4-4AD2-A919-F61D3A0F2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1" name="Freeform 212">
                  <a:extLst>
                    <a:ext uri="{FF2B5EF4-FFF2-40B4-BE49-F238E27FC236}">
                      <a16:creationId xmlns:a16="http://schemas.microsoft.com/office/drawing/2014/main" id="{914F3C29-DFC2-427F-B7C6-4A8B64919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" name="Group 213">
                <a:extLst>
                  <a:ext uri="{FF2B5EF4-FFF2-40B4-BE49-F238E27FC236}">
                    <a16:creationId xmlns:a16="http://schemas.microsoft.com/office/drawing/2014/main" id="{3E2B99D3-14F3-4E00-A795-B4D18F1A2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014"/>
                <a:ext cx="192" cy="485"/>
                <a:chOff x="2016" y="1630"/>
                <a:chExt cx="192" cy="485"/>
              </a:xfrm>
            </p:grpSpPr>
            <p:sp>
              <p:nvSpPr>
                <p:cNvPr id="298" name="Rectangle 214">
                  <a:extLst>
                    <a:ext uri="{FF2B5EF4-FFF2-40B4-BE49-F238E27FC236}">
                      <a16:creationId xmlns:a16="http://schemas.microsoft.com/office/drawing/2014/main" id="{0C774890-8891-40D3-B2D9-49552ACEA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" name="Freeform 215">
                  <a:extLst>
                    <a:ext uri="{FF2B5EF4-FFF2-40B4-BE49-F238E27FC236}">
                      <a16:creationId xmlns:a16="http://schemas.microsoft.com/office/drawing/2014/main" id="{17C3066B-3934-4B09-B3C2-9D25323BE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216">
                <a:extLst>
                  <a:ext uri="{FF2B5EF4-FFF2-40B4-BE49-F238E27FC236}">
                    <a16:creationId xmlns:a16="http://schemas.microsoft.com/office/drawing/2014/main" id="{A939CD7A-211E-4ED2-9D35-5FE8E0780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206"/>
                <a:ext cx="192" cy="485"/>
                <a:chOff x="2016" y="1630"/>
                <a:chExt cx="192" cy="485"/>
              </a:xfrm>
            </p:grpSpPr>
            <p:sp>
              <p:nvSpPr>
                <p:cNvPr id="296" name="Rectangle 217">
                  <a:extLst>
                    <a:ext uri="{FF2B5EF4-FFF2-40B4-BE49-F238E27FC236}">
                      <a16:creationId xmlns:a16="http://schemas.microsoft.com/office/drawing/2014/main" id="{526B6E5E-2D49-485E-AA60-E5FF3EE79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" name="Freeform 218">
                  <a:extLst>
                    <a:ext uri="{FF2B5EF4-FFF2-40B4-BE49-F238E27FC236}">
                      <a16:creationId xmlns:a16="http://schemas.microsoft.com/office/drawing/2014/main" id="{BAA43111-0BAF-42FC-87B2-A601B25DC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219">
                <a:extLst>
                  <a:ext uri="{FF2B5EF4-FFF2-40B4-BE49-F238E27FC236}">
                    <a16:creationId xmlns:a16="http://schemas.microsoft.com/office/drawing/2014/main" id="{508D2FAB-92CC-4AD5-B9CA-17CDB179C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630"/>
                <a:ext cx="192" cy="485"/>
                <a:chOff x="2016" y="1630"/>
                <a:chExt cx="192" cy="485"/>
              </a:xfrm>
            </p:grpSpPr>
            <p:sp>
              <p:nvSpPr>
                <p:cNvPr id="294" name="Rectangle 220">
                  <a:extLst>
                    <a:ext uri="{FF2B5EF4-FFF2-40B4-BE49-F238E27FC236}">
                      <a16:creationId xmlns:a16="http://schemas.microsoft.com/office/drawing/2014/main" id="{7D82D592-178E-4250-96BC-554550522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5" name="Freeform 221">
                  <a:extLst>
                    <a:ext uri="{FF2B5EF4-FFF2-40B4-BE49-F238E27FC236}">
                      <a16:creationId xmlns:a16="http://schemas.microsoft.com/office/drawing/2014/main" id="{D65F7061-23A4-4633-98E9-17F1D4759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222">
                <a:extLst>
                  <a:ext uri="{FF2B5EF4-FFF2-40B4-BE49-F238E27FC236}">
                    <a16:creationId xmlns:a16="http://schemas.microsoft.com/office/drawing/2014/main" id="{F85D4381-348D-4021-91F0-798BB6EEA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822"/>
                <a:ext cx="192" cy="485"/>
                <a:chOff x="2016" y="1630"/>
                <a:chExt cx="192" cy="485"/>
              </a:xfrm>
            </p:grpSpPr>
            <p:sp>
              <p:nvSpPr>
                <p:cNvPr id="292" name="Rectangle 223">
                  <a:extLst>
                    <a:ext uri="{FF2B5EF4-FFF2-40B4-BE49-F238E27FC236}">
                      <a16:creationId xmlns:a16="http://schemas.microsoft.com/office/drawing/2014/main" id="{D91DC26A-9A64-4DF0-80ED-33BC7C473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3" name="Freeform 224">
                  <a:extLst>
                    <a:ext uri="{FF2B5EF4-FFF2-40B4-BE49-F238E27FC236}">
                      <a16:creationId xmlns:a16="http://schemas.microsoft.com/office/drawing/2014/main" id="{23C083B5-CD47-4556-B596-C9EA8046A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225">
                <a:extLst>
                  <a:ext uri="{FF2B5EF4-FFF2-40B4-BE49-F238E27FC236}">
                    <a16:creationId xmlns:a16="http://schemas.microsoft.com/office/drawing/2014/main" id="{CDB5A959-2BC9-4EE4-9638-5E6D12712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014"/>
                <a:ext cx="192" cy="485"/>
                <a:chOff x="2016" y="1630"/>
                <a:chExt cx="192" cy="485"/>
              </a:xfrm>
            </p:grpSpPr>
            <p:sp>
              <p:nvSpPr>
                <p:cNvPr id="290" name="Rectangle 226">
                  <a:extLst>
                    <a:ext uri="{FF2B5EF4-FFF2-40B4-BE49-F238E27FC236}">
                      <a16:creationId xmlns:a16="http://schemas.microsoft.com/office/drawing/2014/main" id="{C2B91B59-9F22-4450-94D0-9AC844193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1" name="Freeform 227">
                  <a:extLst>
                    <a:ext uri="{FF2B5EF4-FFF2-40B4-BE49-F238E27FC236}">
                      <a16:creationId xmlns:a16="http://schemas.microsoft.com/office/drawing/2014/main" id="{E642C91E-3B82-4692-ACDF-727AF1ACC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228">
                <a:extLst>
                  <a:ext uri="{FF2B5EF4-FFF2-40B4-BE49-F238E27FC236}">
                    <a16:creationId xmlns:a16="http://schemas.microsoft.com/office/drawing/2014/main" id="{6B90B0D0-2A50-4DA1-A3D4-6A4173DACE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206"/>
                <a:ext cx="192" cy="485"/>
                <a:chOff x="2016" y="1630"/>
                <a:chExt cx="192" cy="485"/>
              </a:xfrm>
            </p:grpSpPr>
            <p:sp>
              <p:nvSpPr>
                <p:cNvPr id="288" name="Rectangle 229">
                  <a:extLst>
                    <a:ext uri="{FF2B5EF4-FFF2-40B4-BE49-F238E27FC236}">
                      <a16:creationId xmlns:a16="http://schemas.microsoft.com/office/drawing/2014/main" id="{31290F40-E335-44BD-A2B4-192208309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9" name="Freeform 230">
                  <a:extLst>
                    <a:ext uri="{FF2B5EF4-FFF2-40B4-BE49-F238E27FC236}">
                      <a16:creationId xmlns:a16="http://schemas.microsoft.com/office/drawing/2014/main" id="{20692DA2-4DEF-4950-A5E6-70B532AF6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" name="Group 231">
                <a:extLst>
                  <a:ext uri="{FF2B5EF4-FFF2-40B4-BE49-F238E27FC236}">
                    <a16:creationId xmlns:a16="http://schemas.microsoft.com/office/drawing/2014/main" id="{6467B3C6-45F0-4BD7-9B2A-B179FCACC9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630"/>
                <a:ext cx="192" cy="485"/>
                <a:chOff x="2016" y="1630"/>
                <a:chExt cx="192" cy="485"/>
              </a:xfrm>
            </p:grpSpPr>
            <p:sp>
              <p:nvSpPr>
                <p:cNvPr id="286" name="Rectangle 232">
                  <a:extLst>
                    <a:ext uri="{FF2B5EF4-FFF2-40B4-BE49-F238E27FC236}">
                      <a16:creationId xmlns:a16="http://schemas.microsoft.com/office/drawing/2014/main" id="{A8E27564-EEB0-4E6A-AEB4-AA50F692C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7" name="Freeform 233">
                  <a:extLst>
                    <a:ext uri="{FF2B5EF4-FFF2-40B4-BE49-F238E27FC236}">
                      <a16:creationId xmlns:a16="http://schemas.microsoft.com/office/drawing/2014/main" id="{B3637CC6-8C74-460D-8194-6A401734A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234">
                <a:extLst>
                  <a:ext uri="{FF2B5EF4-FFF2-40B4-BE49-F238E27FC236}">
                    <a16:creationId xmlns:a16="http://schemas.microsoft.com/office/drawing/2014/main" id="{9CC195CB-229A-41B7-89FF-891E5EC961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822"/>
                <a:ext cx="192" cy="485"/>
                <a:chOff x="2016" y="1630"/>
                <a:chExt cx="192" cy="485"/>
              </a:xfrm>
            </p:grpSpPr>
            <p:sp>
              <p:nvSpPr>
                <p:cNvPr id="284" name="Rectangle 235">
                  <a:extLst>
                    <a:ext uri="{FF2B5EF4-FFF2-40B4-BE49-F238E27FC236}">
                      <a16:creationId xmlns:a16="http://schemas.microsoft.com/office/drawing/2014/main" id="{82E05C06-46C0-40DD-B4E5-B9A0273F30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5" name="Freeform 236">
                  <a:extLst>
                    <a:ext uri="{FF2B5EF4-FFF2-40B4-BE49-F238E27FC236}">
                      <a16:creationId xmlns:a16="http://schemas.microsoft.com/office/drawing/2014/main" id="{25E1BFE7-0FB2-4C9C-BC2B-323DA2685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" name="Group 237">
                <a:extLst>
                  <a:ext uri="{FF2B5EF4-FFF2-40B4-BE49-F238E27FC236}">
                    <a16:creationId xmlns:a16="http://schemas.microsoft.com/office/drawing/2014/main" id="{58B7025B-3F88-49A2-8739-BDB43B3B4D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014"/>
                <a:ext cx="192" cy="485"/>
                <a:chOff x="2016" y="1630"/>
                <a:chExt cx="192" cy="485"/>
              </a:xfrm>
            </p:grpSpPr>
            <p:sp>
              <p:nvSpPr>
                <p:cNvPr id="282" name="Rectangle 238">
                  <a:extLst>
                    <a:ext uri="{FF2B5EF4-FFF2-40B4-BE49-F238E27FC236}">
                      <a16:creationId xmlns:a16="http://schemas.microsoft.com/office/drawing/2014/main" id="{5D8CFA47-9AEC-49B9-919C-D152D2CB5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3" name="Freeform 239">
                  <a:extLst>
                    <a:ext uri="{FF2B5EF4-FFF2-40B4-BE49-F238E27FC236}">
                      <a16:creationId xmlns:a16="http://schemas.microsoft.com/office/drawing/2014/main" id="{B44E5B1E-89F0-4E8F-96F5-D2CF51A7F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240">
                <a:extLst>
                  <a:ext uri="{FF2B5EF4-FFF2-40B4-BE49-F238E27FC236}">
                    <a16:creationId xmlns:a16="http://schemas.microsoft.com/office/drawing/2014/main" id="{7EF7B357-04BE-43FE-A1AC-B679172D1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206"/>
                <a:ext cx="192" cy="485"/>
                <a:chOff x="2016" y="1630"/>
                <a:chExt cx="192" cy="485"/>
              </a:xfrm>
            </p:grpSpPr>
            <p:sp>
              <p:nvSpPr>
                <p:cNvPr id="280" name="Rectangle 241">
                  <a:extLst>
                    <a:ext uri="{FF2B5EF4-FFF2-40B4-BE49-F238E27FC236}">
                      <a16:creationId xmlns:a16="http://schemas.microsoft.com/office/drawing/2014/main" id="{F6ECB19A-0BF6-40C5-826E-23D835483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1" name="Freeform 242">
                  <a:extLst>
                    <a:ext uri="{FF2B5EF4-FFF2-40B4-BE49-F238E27FC236}">
                      <a16:creationId xmlns:a16="http://schemas.microsoft.com/office/drawing/2014/main" id="{73D05FAF-170D-4026-A572-B30C82D22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" name="Group 243">
                <a:extLst>
                  <a:ext uri="{FF2B5EF4-FFF2-40B4-BE49-F238E27FC236}">
                    <a16:creationId xmlns:a16="http://schemas.microsoft.com/office/drawing/2014/main" id="{C94D3B15-B99B-4B3E-8D23-C1F94BA36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630"/>
                <a:ext cx="192" cy="485"/>
                <a:chOff x="2016" y="1630"/>
                <a:chExt cx="192" cy="485"/>
              </a:xfrm>
            </p:grpSpPr>
            <p:sp>
              <p:nvSpPr>
                <p:cNvPr id="278" name="Rectangle 244">
                  <a:extLst>
                    <a:ext uri="{FF2B5EF4-FFF2-40B4-BE49-F238E27FC236}">
                      <a16:creationId xmlns:a16="http://schemas.microsoft.com/office/drawing/2014/main" id="{FFFC324D-C9A7-47C7-BB00-1DE9B9414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" name="Freeform 245">
                  <a:extLst>
                    <a:ext uri="{FF2B5EF4-FFF2-40B4-BE49-F238E27FC236}">
                      <a16:creationId xmlns:a16="http://schemas.microsoft.com/office/drawing/2014/main" id="{61504AF9-9C16-49DD-9CDE-27335F7D7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" name="Group 246">
                <a:extLst>
                  <a:ext uri="{FF2B5EF4-FFF2-40B4-BE49-F238E27FC236}">
                    <a16:creationId xmlns:a16="http://schemas.microsoft.com/office/drawing/2014/main" id="{3BBF18BA-14DD-4BFE-95B1-FA2E47C9A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822"/>
                <a:ext cx="192" cy="485"/>
                <a:chOff x="2016" y="1630"/>
                <a:chExt cx="192" cy="485"/>
              </a:xfrm>
            </p:grpSpPr>
            <p:sp>
              <p:nvSpPr>
                <p:cNvPr id="276" name="Rectangle 247">
                  <a:extLst>
                    <a:ext uri="{FF2B5EF4-FFF2-40B4-BE49-F238E27FC236}">
                      <a16:creationId xmlns:a16="http://schemas.microsoft.com/office/drawing/2014/main" id="{9E777447-0607-4574-A9E5-EF2695CB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7" name="Freeform 248">
                  <a:extLst>
                    <a:ext uri="{FF2B5EF4-FFF2-40B4-BE49-F238E27FC236}">
                      <a16:creationId xmlns:a16="http://schemas.microsoft.com/office/drawing/2014/main" id="{7250D288-9461-4DE0-9BDB-981C691C5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" name="Group 249">
                <a:extLst>
                  <a:ext uri="{FF2B5EF4-FFF2-40B4-BE49-F238E27FC236}">
                    <a16:creationId xmlns:a16="http://schemas.microsoft.com/office/drawing/2014/main" id="{B8113843-7E73-41CB-B5DA-AFC6C35A6F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014"/>
                <a:ext cx="192" cy="485"/>
                <a:chOff x="2016" y="1630"/>
                <a:chExt cx="192" cy="485"/>
              </a:xfrm>
            </p:grpSpPr>
            <p:sp>
              <p:nvSpPr>
                <p:cNvPr id="274" name="Rectangle 250">
                  <a:extLst>
                    <a:ext uri="{FF2B5EF4-FFF2-40B4-BE49-F238E27FC236}">
                      <a16:creationId xmlns:a16="http://schemas.microsoft.com/office/drawing/2014/main" id="{9FB31AE1-9E25-404A-BF1E-21207D3DE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5" name="Freeform 251">
                  <a:extLst>
                    <a:ext uri="{FF2B5EF4-FFF2-40B4-BE49-F238E27FC236}">
                      <a16:creationId xmlns:a16="http://schemas.microsoft.com/office/drawing/2014/main" id="{2A9051E3-4C8C-44DF-AA0B-10C698135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3" name="Group 252">
                <a:extLst>
                  <a:ext uri="{FF2B5EF4-FFF2-40B4-BE49-F238E27FC236}">
                    <a16:creationId xmlns:a16="http://schemas.microsoft.com/office/drawing/2014/main" id="{5AB3953F-52A9-4533-B195-977A2A43A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206"/>
                <a:ext cx="192" cy="485"/>
                <a:chOff x="2016" y="1630"/>
                <a:chExt cx="192" cy="485"/>
              </a:xfrm>
            </p:grpSpPr>
            <p:sp>
              <p:nvSpPr>
                <p:cNvPr id="272" name="Rectangle 253">
                  <a:extLst>
                    <a:ext uri="{FF2B5EF4-FFF2-40B4-BE49-F238E27FC236}">
                      <a16:creationId xmlns:a16="http://schemas.microsoft.com/office/drawing/2014/main" id="{9818E769-9221-47C9-90F0-9A1BF3BAD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3" name="Freeform 254">
                  <a:extLst>
                    <a:ext uri="{FF2B5EF4-FFF2-40B4-BE49-F238E27FC236}">
                      <a16:creationId xmlns:a16="http://schemas.microsoft.com/office/drawing/2014/main" id="{608F203F-9C6B-41BC-A151-B73323FB5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" name="Group 255">
                <a:extLst>
                  <a:ext uri="{FF2B5EF4-FFF2-40B4-BE49-F238E27FC236}">
                    <a16:creationId xmlns:a16="http://schemas.microsoft.com/office/drawing/2014/main" id="{8C61012D-21CD-4F9A-8F1D-0B1FF3DED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630"/>
                <a:ext cx="192" cy="485"/>
                <a:chOff x="2016" y="1630"/>
                <a:chExt cx="192" cy="485"/>
              </a:xfrm>
            </p:grpSpPr>
            <p:sp>
              <p:nvSpPr>
                <p:cNvPr id="270" name="Rectangle 256">
                  <a:extLst>
                    <a:ext uri="{FF2B5EF4-FFF2-40B4-BE49-F238E27FC236}">
                      <a16:creationId xmlns:a16="http://schemas.microsoft.com/office/drawing/2014/main" id="{CE6804B3-5193-4F6A-8E9B-70C34C566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1" name="Freeform 257">
                  <a:extLst>
                    <a:ext uri="{FF2B5EF4-FFF2-40B4-BE49-F238E27FC236}">
                      <a16:creationId xmlns:a16="http://schemas.microsoft.com/office/drawing/2014/main" id="{94212899-94AD-41AD-A5E3-5F48F4036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" name="Group 258">
                <a:extLst>
                  <a:ext uri="{FF2B5EF4-FFF2-40B4-BE49-F238E27FC236}">
                    <a16:creationId xmlns:a16="http://schemas.microsoft.com/office/drawing/2014/main" id="{F47AA31C-F106-48CC-AAE9-8F2194466F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822"/>
                <a:ext cx="192" cy="485"/>
                <a:chOff x="2016" y="1630"/>
                <a:chExt cx="192" cy="485"/>
              </a:xfrm>
            </p:grpSpPr>
            <p:sp>
              <p:nvSpPr>
                <p:cNvPr id="268" name="Rectangle 259">
                  <a:extLst>
                    <a:ext uri="{FF2B5EF4-FFF2-40B4-BE49-F238E27FC236}">
                      <a16:creationId xmlns:a16="http://schemas.microsoft.com/office/drawing/2014/main" id="{05DEBEC8-6A9C-4E48-A89C-F7713F77D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9" name="Freeform 260">
                  <a:extLst>
                    <a:ext uri="{FF2B5EF4-FFF2-40B4-BE49-F238E27FC236}">
                      <a16:creationId xmlns:a16="http://schemas.microsoft.com/office/drawing/2014/main" id="{8AADADAC-5AC6-4D88-8236-0BFF2CF6E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" name="Group 261">
                <a:extLst>
                  <a:ext uri="{FF2B5EF4-FFF2-40B4-BE49-F238E27FC236}">
                    <a16:creationId xmlns:a16="http://schemas.microsoft.com/office/drawing/2014/main" id="{EC4699F3-1F6F-406B-BB12-440A7EAB54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014"/>
                <a:ext cx="192" cy="485"/>
                <a:chOff x="2016" y="1630"/>
                <a:chExt cx="192" cy="485"/>
              </a:xfrm>
            </p:grpSpPr>
            <p:sp>
              <p:nvSpPr>
                <p:cNvPr id="266" name="Rectangle 262">
                  <a:extLst>
                    <a:ext uri="{FF2B5EF4-FFF2-40B4-BE49-F238E27FC236}">
                      <a16:creationId xmlns:a16="http://schemas.microsoft.com/office/drawing/2014/main" id="{DA1AC28E-37A7-4688-9E1F-0D0544EC4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" name="Freeform 263">
                  <a:extLst>
                    <a:ext uri="{FF2B5EF4-FFF2-40B4-BE49-F238E27FC236}">
                      <a16:creationId xmlns:a16="http://schemas.microsoft.com/office/drawing/2014/main" id="{58678DE6-9C72-42EA-A172-FD80AE536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" name="Group 264">
                <a:extLst>
                  <a:ext uri="{FF2B5EF4-FFF2-40B4-BE49-F238E27FC236}">
                    <a16:creationId xmlns:a16="http://schemas.microsoft.com/office/drawing/2014/main" id="{01023995-24DF-4884-AB10-1701929E3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206"/>
                <a:ext cx="192" cy="485"/>
                <a:chOff x="2016" y="1630"/>
                <a:chExt cx="192" cy="485"/>
              </a:xfrm>
            </p:grpSpPr>
            <p:sp>
              <p:nvSpPr>
                <p:cNvPr id="264" name="Rectangle 265">
                  <a:extLst>
                    <a:ext uri="{FF2B5EF4-FFF2-40B4-BE49-F238E27FC236}">
                      <a16:creationId xmlns:a16="http://schemas.microsoft.com/office/drawing/2014/main" id="{0F4C2C13-7423-4466-AB9D-AE5B8ABE9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5" name="Freeform 266">
                  <a:extLst>
                    <a:ext uri="{FF2B5EF4-FFF2-40B4-BE49-F238E27FC236}">
                      <a16:creationId xmlns:a16="http://schemas.microsoft.com/office/drawing/2014/main" id="{02A27466-39DD-47D7-A0C6-BCF05B225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267">
                <a:extLst>
                  <a:ext uri="{FF2B5EF4-FFF2-40B4-BE49-F238E27FC236}">
                    <a16:creationId xmlns:a16="http://schemas.microsoft.com/office/drawing/2014/main" id="{65D90369-B4DF-41AD-99A5-4E3AAC4D0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630"/>
                <a:ext cx="192" cy="485"/>
                <a:chOff x="2016" y="1630"/>
                <a:chExt cx="192" cy="485"/>
              </a:xfrm>
            </p:grpSpPr>
            <p:sp>
              <p:nvSpPr>
                <p:cNvPr id="262" name="Rectangle 268">
                  <a:extLst>
                    <a:ext uri="{FF2B5EF4-FFF2-40B4-BE49-F238E27FC236}">
                      <a16:creationId xmlns:a16="http://schemas.microsoft.com/office/drawing/2014/main" id="{9A85203F-60AC-4692-BE29-639B26E54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3" name="Freeform 269">
                  <a:extLst>
                    <a:ext uri="{FF2B5EF4-FFF2-40B4-BE49-F238E27FC236}">
                      <a16:creationId xmlns:a16="http://schemas.microsoft.com/office/drawing/2014/main" id="{8BF0DC59-B87B-464F-9250-C26F940FA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" name="Group 270">
                <a:extLst>
                  <a:ext uri="{FF2B5EF4-FFF2-40B4-BE49-F238E27FC236}">
                    <a16:creationId xmlns:a16="http://schemas.microsoft.com/office/drawing/2014/main" id="{574D9376-DD18-48B7-BD46-FA8F61FF8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822"/>
                <a:ext cx="192" cy="485"/>
                <a:chOff x="2016" y="1630"/>
                <a:chExt cx="192" cy="485"/>
              </a:xfrm>
            </p:grpSpPr>
            <p:sp>
              <p:nvSpPr>
                <p:cNvPr id="260" name="Rectangle 271">
                  <a:extLst>
                    <a:ext uri="{FF2B5EF4-FFF2-40B4-BE49-F238E27FC236}">
                      <a16:creationId xmlns:a16="http://schemas.microsoft.com/office/drawing/2014/main" id="{169EE693-0EC3-4780-98F6-00588831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1" name="Freeform 272">
                  <a:extLst>
                    <a:ext uri="{FF2B5EF4-FFF2-40B4-BE49-F238E27FC236}">
                      <a16:creationId xmlns:a16="http://schemas.microsoft.com/office/drawing/2014/main" id="{4D11983E-5DC4-43A1-A01C-1CC1082BC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273">
                <a:extLst>
                  <a:ext uri="{FF2B5EF4-FFF2-40B4-BE49-F238E27FC236}">
                    <a16:creationId xmlns:a16="http://schemas.microsoft.com/office/drawing/2014/main" id="{B3553758-87DF-4235-A29D-2A6422E15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014"/>
                <a:ext cx="192" cy="485"/>
                <a:chOff x="2016" y="1630"/>
                <a:chExt cx="192" cy="485"/>
              </a:xfrm>
            </p:grpSpPr>
            <p:sp>
              <p:nvSpPr>
                <p:cNvPr id="258" name="Rectangle 274">
                  <a:extLst>
                    <a:ext uri="{FF2B5EF4-FFF2-40B4-BE49-F238E27FC236}">
                      <a16:creationId xmlns:a16="http://schemas.microsoft.com/office/drawing/2014/main" id="{0D25CBCB-1FB1-48E5-89B9-EC18641CC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9" name="Freeform 275">
                  <a:extLst>
                    <a:ext uri="{FF2B5EF4-FFF2-40B4-BE49-F238E27FC236}">
                      <a16:creationId xmlns:a16="http://schemas.microsoft.com/office/drawing/2014/main" id="{4D908383-8369-4A13-97C2-3172D7D6D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1" name="Group 276">
                <a:extLst>
                  <a:ext uri="{FF2B5EF4-FFF2-40B4-BE49-F238E27FC236}">
                    <a16:creationId xmlns:a16="http://schemas.microsoft.com/office/drawing/2014/main" id="{6791CD49-786C-4E8F-B310-18926D8AE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206"/>
                <a:ext cx="192" cy="485"/>
                <a:chOff x="2016" y="1630"/>
                <a:chExt cx="192" cy="485"/>
              </a:xfrm>
            </p:grpSpPr>
            <p:sp>
              <p:nvSpPr>
                <p:cNvPr id="256" name="Rectangle 277">
                  <a:extLst>
                    <a:ext uri="{FF2B5EF4-FFF2-40B4-BE49-F238E27FC236}">
                      <a16:creationId xmlns:a16="http://schemas.microsoft.com/office/drawing/2014/main" id="{0B8B6275-E19A-41ED-9AF9-BD4BF1026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7" name="Freeform 278">
                  <a:extLst>
                    <a:ext uri="{FF2B5EF4-FFF2-40B4-BE49-F238E27FC236}">
                      <a16:creationId xmlns:a16="http://schemas.microsoft.com/office/drawing/2014/main" id="{43E8AC7A-CC51-42B7-B4C9-773B6207C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2" name="Group 279">
                <a:extLst>
                  <a:ext uri="{FF2B5EF4-FFF2-40B4-BE49-F238E27FC236}">
                    <a16:creationId xmlns:a16="http://schemas.microsoft.com/office/drawing/2014/main" id="{C8940F12-94B6-455D-B3D3-7DAF826CB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630"/>
                <a:ext cx="192" cy="485"/>
                <a:chOff x="2016" y="1630"/>
                <a:chExt cx="192" cy="485"/>
              </a:xfrm>
            </p:grpSpPr>
            <p:sp>
              <p:nvSpPr>
                <p:cNvPr id="254" name="Rectangle 280">
                  <a:extLst>
                    <a:ext uri="{FF2B5EF4-FFF2-40B4-BE49-F238E27FC236}">
                      <a16:creationId xmlns:a16="http://schemas.microsoft.com/office/drawing/2014/main" id="{192F117C-4789-4FB0-91E6-391365D1A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5" name="Freeform 281">
                  <a:extLst>
                    <a:ext uri="{FF2B5EF4-FFF2-40B4-BE49-F238E27FC236}">
                      <a16:creationId xmlns:a16="http://schemas.microsoft.com/office/drawing/2014/main" id="{978DE386-CAA6-4458-A842-C59A76FB2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Group 282">
                <a:extLst>
                  <a:ext uri="{FF2B5EF4-FFF2-40B4-BE49-F238E27FC236}">
                    <a16:creationId xmlns:a16="http://schemas.microsoft.com/office/drawing/2014/main" id="{81D812B3-3B92-45B8-B630-9547B1EFF9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822"/>
                <a:ext cx="192" cy="485"/>
                <a:chOff x="2016" y="1630"/>
                <a:chExt cx="192" cy="485"/>
              </a:xfrm>
            </p:grpSpPr>
            <p:sp>
              <p:nvSpPr>
                <p:cNvPr id="252" name="Rectangle 283">
                  <a:extLst>
                    <a:ext uri="{FF2B5EF4-FFF2-40B4-BE49-F238E27FC236}">
                      <a16:creationId xmlns:a16="http://schemas.microsoft.com/office/drawing/2014/main" id="{BE1BC339-49E4-46FD-BD59-5DEF3870D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3" name="Freeform 284">
                  <a:extLst>
                    <a:ext uri="{FF2B5EF4-FFF2-40B4-BE49-F238E27FC236}">
                      <a16:creationId xmlns:a16="http://schemas.microsoft.com/office/drawing/2014/main" id="{6641E4E6-9556-4FAB-986E-5CA2FBB9A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4" name="Group 285">
                <a:extLst>
                  <a:ext uri="{FF2B5EF4-FFF2-40B4-BE49-F238E27FC236}">
                    <a16:creationId xmlns:a16="http://schemas.microsoft.com/office/drawing/2014/main" id="{052F47F9-FD92-46B8-A272-89A0B014F1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014"/>
                <a:ext cx="192" cy="485"/>
                <a:chOff x="2016" y="1630"/>
                <a:chExt cx="192" cy="485"/>
              </a:xfrm>
            </p:grpSpPr>
            <p:sp>
              <p:nvSpPr>
                <p:cNvPr id="250" name="Rectangle 286">
                  <a:extLst>
                    <a:ext uri="{FF2B5EF4-FFF2-40B4-BE49-F238E27FC236}">
                      <a16:creationId xmlns:a16="http://schemas.microsoft.com/office/drawing/2014/main" id="{8EE61239-A5DD-4E4E-AF6C-FA53F782D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Freeform 287">
                  <a:extLst>
                    <a:ext uri="{FF2B5EF4-FFF2-40B4-BE49-F238E27FC236}">
                      <a16:creationId xmlns:a16="http://schemas.microsoft.com/office/drawing/2014/main" id="{17E25638-00A5-403C-9027-07A074C43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" name="Group 288">
                <a:extLst>
                  <a:ext uri="{FF2B5EF4-FFF2-40B4-BE49-F238E27FC236}">
                    <a16:creationId xmlns:a16="http://schemas.microsoft.com/office/drawing/2014/main" id="{DAD2E6C2-42E1-4879-BFF0-FEBC09EB1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206"/>
                <a:ext cx="192" cy="485"/>
                <a:chOff x="2016" y="1630"/>
                <a:chExt cx="192" cy="485"/>
              </a:xfrm>
            </p:grpSpPr>
            <p:sp>
              <p:nvSpPr>
                <p:cNvPr id="248" name="Rectangle 289">
                  <a:extLst>
                    <a:ext uri="{FF2B5EF4-FFF2-40B4-BE49-F238E27FC236}">
                      <a16:creationId xmlns:a16="http://schemas.microsoft.com/office/drawing/2014/main" id="{7F848B97-DF55-4298-A272-5664E9C08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Freeform 290">
                  <a:extLst>
                    <a:ext uri="{FF2B5EF4-FFF2-40B4-BE49-F238E27FC236}">
                      <a16:creationId xmlns:a16="http://schemas.microsoft.com/office/drawing/2014/main" id="{543D5700-0B61-4FB0-B2D9-BC4C98DDA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" name="Group 291">
                <a:extLst>
                  <a:ext uri="{FF2B5EF4-FFF2-40B4-BE49-F238E27FC236}">
                    <a16:creationId xmlns:a16="http://schemas.microsoft.com/office/drawing/2014/main" id="{41152F1C-5F8E-4438-BCD5-B04E720984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630"/>
                <a:ext cx="192" cy="485"/>
                <a:chOff x="2016" y="1630"/>
                <a:chExt cx="192" cy="485"/>
              </a:xfrm>
            </p:grpSpPr>
            <p:sp>
              <p:nvSpPr>
                <p:cNvPr id="246" name="Rectangle 292">
                  <a:extLst>
                    <a:ext uri="{FF2B5EF4-FFF2-40B4-BE49-F238E27FC236}">
                      <a16:creationId xmlns:a16="http://schemas.microsoft.com/office/drawing/2014/main" id="{89DA84A7-0891-4100-A020-CE6BE8DC9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" name="Freeform 293">
                  <a:extLst>
                    <a:ext uri="{FF2B5EF4-FFF2-40B4-BE49-F238E27FC236}">
                      <a16:creationId xmlns:a16="http://schemas.microsoft.com/office/drawing/2014/main" id="{CB78A591-4970-4366-8D33-A233F27B1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7" name="Group 294">
                <a:extLst>
                  <a:ext uri="{FF2B5EF4-FFF2-40B4-BE49-F238E27FC236}">
                    <a16:creationId xmlns:a16="http://schemas.microsoft.com/office/drawing/2014/main" id="{3F855206-6FEF-4FAD-B93E-FDC6A8C3A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822"/>
                <a:ext cx="192" cy="485"/>
                <a:chOff x="2016" y="1630"/>
                <a:chExt cx="192" cy="485"/>
              </a:xfrm>
            </p:grpSpPr>
            <p:sp>
              <p:nvSpPr>
                <p:cNvPr id="244" name="Rectangle 295">
                  <a:extLst>
                    <a:ext uri="{FF2B5EF4-FFF2-40B4-BE49-F238E27FC236}">
                      <a16:creationId xmlns:a16="http://schemas.microsoft.com/office/drawing/2014/main" id="{6F97F025-0729-49BE-9E32-D3CA06BC9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" name="Freeform 296">
                  <a:extLst>
                    <a:ext uri="{FF2B5EF4-FFF2-40B4-BE49-F238E27FC236}">
                      <a16:creationId xmlns:a16="http://schemas.microsoft.com/office/drawing/2014/main" id="{12DCD474-2E87-4F1D-8427-7DB083A22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8" name="Group 297">
                <a:extLst>
                  <a:ext uri="{FF2B5EF4-FFF2-40B4-BE49-F238E27FC236}">
                    <a16:creationId xmlns:a16="http://schemas.microsoft.com/office/drawing/2014/main" id="{73AFD634-72D6-42E3-8553-871D0C82D7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014"/>
                <a:ext cx="192" cy="485"/>
                <a:chOff x="2016" y="1630"/>
                <a:chExt cx="192" cy="485"/>
              </a:xfrm>
            </p:grpSpPr>
            <p:sp>
              <p:nvSpPr>
                <p:cNvPr id="242" name="Rectangle 298">
                  <a:extLst>
                    <a:ext uri="{FF2B5EF4-FFF2-40B4-BE49-F238E27FC236}">
                      <a16:creationId xmlns:a16="http://schemas.microsoft.com/office/drawing/2014/main" id="{4F85FC33-97A7-4096-84D5-94C16BC19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Freeform 299">
                  <a:extLst>
                    <a:ext uri="{FF2B5EF4-FFF2-40B4-BE49-F238E27FC236}">
                      <a16:creationId xmlns:a16="http://schemas.microsoft.com/office/drawing/2014/main" id="{285496A1-AB39-4A07-A2C8-F573BE009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Group 300">
                <a:extLst>
                  <a:ext uri="{FF2B5EF4-FFF2-40B4-BE49-F238E27FC236}">
                    <a16:creationId xmlns:a16="http://schemas.microsoft.com/office/drawing/2014/main" id="{B3B3FF80-9FC1-48E1-BD3D-E24D1F6B2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206"/>
                <a:ext cx="192" cy="485"/>
                <a:chOff x="2016" y="1630"/>
                <a:chExt cx="192" cy="485"/>
              </a:xfrm>
            </p:grpSpPr>
            <p:sp>
              <p:nvSpPr>
                <p:cNvPr id="240" name="Rectangle 301">
                  <a:extLst>
                    <a:ext uri="{FF2B5EF4-FFF2-40B4-BE49-F238E27FC236}">
                      <a16:creationId xmlns:a16="http://schemas.microsoft.com/office/drawing/2014/main" id="{0E88FA72-2794-43A7-8CC5-E3C3A9ECD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3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Freeform 302">
                  <a:extLst>
                    <a:ext uri="{FF2B5EF4-FFF2-40B4-BE49-F238E27FC236}">
                      <a16:creationId xmlns:a16="http://schemas.microsoft.com/office/drawing/2014/main" id="{07C1F7F7-F296-48D3-966E-2EA191E9D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1756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" name="AutoShape 303">
              <a:extLst>
                <a:ext uri="{FF2B5EF4-FFF2-40B4-BE49-F238E27FC236}">
                  <a16:creationId xmlns:a16="http://schemas.microsoft.com/office/drawing/2014/main" id="{B89FF5E6-C548-4B34-9F28-D94EF8BD9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19"/>
              <a:ext cx="480" cy="501"/>
            </a:xfrm>
            <a:prstGeom prst="rightArrow">
              <a:avLst>
                <a:gd name="adj1" fmla="val 50000"/>
                <a:gd name="adj2" fmla="val 257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mul</a:t>
              </a:r>
            </a:p>
          </p:txBody>
        </p:sp>
      </p:grpSp>
      <p:grpSp>
        <p:nvGrpSpPr>
          <p:cNvPr id="304" name="Group 304">
            <a:extLst>
              <a:ext uri="{FF2B5EF4-FFF2-40B4-BE49-F238E27FC236}">
                <a16:creationId xmlns:a16="http://schemas.microsoft.com/office/drawing/2014/main" id="{1641A421-31BA-41F6-AE10-4685B31FCE86}"/>
              </a:ext>
            </a:extLst>
          </p:cNvPr>
          <p:cNvGrpSpPr>
            <a:grpSpLocks/>
          </p:cNvGrpSpPr>
          <p:nvPr/>
        </p:nvGrpSpPr>
        <p:grpSpPr bwMode="auto">
          <a:xfrm>
            <a:off x="3253680" y="3639872"/>
            <a:ext cx="3200400" cy="1860551"/>
            <a:chOff x="2016" y="2287"/>
            <a:chExt cx="2016" cy="1172"/>
          </a:xfrm>
        </p:grpSpPr>
        <p:grpSp>
          <p:nvGrpSpPr>
            <p:cNvPr id="305" name="Group 305">
              <a:extLst>
                <a:ext uri="{FF2B5EF4-FFF2-40B4-BE49-F238E27FC236}">
                  <a16:creationId xmlns:a16="http://schemas.microsoft.com/office/drawing/2014/main" id="{612C7D87-CC47-422C-A9B6-59D84439C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398"/>
              <a:ext cx="1536" cy="1061"/>
              <a:chOff x="2016" y="2398"/>
              <a:chExt cx="1536" cy="1061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DE06A18-DE60-4CE8-A4A0-57290E5A0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398"/>
                <a:ext cx="192" cy="485"/>
                <a:chOff x="2016" y="2398"/>
                <a:chExt cx="192" cy="485"/>
              </a:xfrm>
            </p:grpSpPr>
            <p:sp>
              <p:nvSpPr>
                <p:cNvPr id="402" name="Rectangle 307">
                  <a:extLst>
                    <a:ext uri="{FF2B5EF4-FFF2-40B4-BE49-F238E27FC236}">
                      <a16:creationId xmlns:a16="http://schemas.microsoft.com/office/drawing/2014/main" id="{3968AF5C-F8CB-483E-AC1E-D70E7DA75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3" name="Freeform 308">
                  <a:extLst>
                    <a:ext uri="{FF2B5EF4-FFF2-40B4-BE49-F238E27FC236}">
                      <a16:creationId xmlns:a16="http://schemas.microsoft.com/office/drawing/2014/main" id="{6E1B5B53-AB2B-4911-A90E-86ECB4EA7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8" name="Rectangle 309">
                <a:extLst>
                  <a:ext uri="{FF2B5EF4-FFF2-40B4-BE49-F238E27FC236}">
                    <a16:creationId xmlns:a16="http://schemas.microsoft.com/office/drawing/2014/main" id="{3AB45B32-0FA9-481F-98EF-BD7D3054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686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309" name="Group 310">
                <a:extLst>
                  <a:ext uri="{FF2B5EF4-FFF2-40B4-BE49-F238E27FC236}">
                    <a16:creationId xmlns:a16="http://schemas.microsoft.com/office/drawing/2014/main" id="{2383EECD-211C-40BC-A59C-4D62B3CB0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590"/>
                <a:ext cx="192" cy="485"/>
                <a:chOff x="2016" y="2398"/>
                <a:chExt cx="192" cy="485"/>
              </a:xfrm>
            </p:grpSpPr>
            <p:sp>
              <p:nvSpPr>
                <p:cNvPr id="400" name="Rectangle 311">
                  <a:extLst>
                    <a:ext uri="{FF2B5EF4-FFF2-40B4-BE49-F238E27FC236}">
                      <a16:creationId xmlns:a16="http://schemas.microsoft.com/office/drawing/2014/main" id="{A018AD09-AE6C-4D62-B70E-CF254D19E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1" name="Freeform 312">
                  <a:extLst>
                    <a:ext uri="{FF2B5EF4-FFF2-40B4-BE49-F238E27FC236}">
                      <a16:creationId xmlns:a16="http://schemas.microsoft.com/office/drawing/2014/main" id="{FF21323F-B4BA-4AE6-9457-B599A8209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313">
                <a:extLst>
                  <a:ext uri="{FF2B5EF4-FFF2-40B4-BE49-F238E27FC236}">
                    <a16:creationId xmlns:a16="http://schemas.microsoft.com/office/drawing/2014/main" id="{14413F69-2991-4672-AEC9-F115A41FB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782"/>
                <a:ext cx="192" cy="485"/>
                <a:chOff x="2016" y="2398"/>
                <a:chExt cx="192" cy="485"/>
              </a:xfrm>
            </p:grpSpPr>
            <p:sp>
              <p:nvSpPr>
                <p:cNvPr id="398" name="Rectangle 314">
                  <a:extLst>
                    <a:ext uri="{FF2B5EF4-FFF2-40B4-BE49-F238E27FC236}">
                      <a16:creationId xmlns:a16="http://schemas.microsoft.com/office/drawing/2014/main" id="{23DE3E5F-AC5A-4000-8E9A-32FDDC110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" name="Freeform 315">
                  <a:extLst>
                    <a:ext uri="{FF2B5EF4-FFF2-40B4-BE49-F238E27FC236}">
                      <a16:creationId xmlns:a16="http://schemas.microsoft.com/office/drawing/2014/main" id="{7554A905-D6AC-4857-9687-1B081E7F8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316">
                <a:extLst>
                  <a:ext uri="{FF2B5EF4-FFF2-40B4-BE49-F238E27FC236}">
                    <a16:creationId xmlns:a16="http://schemas.microsoft.com/office/drawing/2014/main" id="{C97D88D4-9CA3-4C09-882F-B3DC851B3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974"/>
                <a:ext cx="192" cy="485"/>
                <a:chOff x="2016" y="2398"/>
                <a:chExt cx="192" cy="485"/>
              </a:xfrm>
            </p:grpSpPr>
            <p:sp>
              <p:nvSpPr>
                <p:cNvPr id="396" name="Rectangle 317">
                  <a:extLst>
                    <a:ext uri="{FF2B5EF4-FFF2-40B4-BE49-F238E27FC236}">
                      <a16:creationId xmlns:a16="http://schemas.microsoft.com/office/drawing/2014/main" id="{135C5FFC-67BF-46BC-8531-F78839E7E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7" name="Freeform 318">
                  <a:extLst>
                    <a:ext uri="{FF2B5EF4-FFF2-40B4-BE49-F238E27FC236}">
                      <a16:creationId xmlns:a16="http://schemas.microsoft.com/office/drawing/2014/main" id="{B73E8D01-C773-43C1-A3F7-3430FCE13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" name="Group 319">
                <a:extLst>
                  <a:ext uri="{FF2B5EF4-FFF2-40B4-BE49-F238E27FC236}">
                    <a16:creationId xmlns:a16="http://schemas.microsoft.com/office/drawing/2014/main" id="{9B78FC57-F93F-48C1-A109-4A9201F382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398"/>
                <a:ext cx="192" cy="485"/>
                <a:chOff x="2016" y="2398"/>
                <a:chExt cx="192" cy="485"/>
              </a:xfrm>
            </p:grpSpPr>
            <p:sp>
              <p:nvSpPr>
                <p:cNvPr id="394" name="Rectangle 320">
                  <a:extLst>
                    <a:ext uri="{FF2B5EF4-FFF2-40B4-BE49-F238E27FC236}">
                      <a16:creationId xmlns:a16="http://schemas.microsoft.com/office/drawing/2014/main" id="{39EA3339-DED0-4961-BD13-27A43BCE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5" name="Freeform 321">
                  <a:extLst>
                    <a:ext uri="{FF2B5EF4-FFF2-40B4-BE49-F238E27FC236}">
                      <a16:creationId xmlns:a16="http://schemas.microsoft.com/office/drawing/2014/main" id="{CD1D5C7A-29ED-4EE8-99F8-F38C9A6ED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" name="Group 322">
                <a:extLst>
                  <a:ext uri="{FF2B5EF4-FFF2-40B4-BE49-F238E27FC236}">
                    <a16:creationId xmlns:a16="http://schemas.microsoft.com/office/drawing/2014/main" id="{ACDB3548-BBC8-4424-A7F7-4B320B171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590"/>
                <a:ext cx="192" cy="485"/>
                <a:chOff x="2016" y="2398"/>
                <a:chExt cx="192" cy="485"/>
              </a:xfrm>
            </p:grpSpPr>
            <p:sp>
              <p:nvSpPr>
                <p:cNvPr id="392" name="Rectangle 323">
                  <a:extLst>
                    <a:ext uri="{FF2B5EF4-FFF2-40B4-BE49-F238E27FC236}">
                      <a16:creationId xmlns:a16="http://schemas.microsoft.com/office/drawing/2014/main" id="{6A340C92-D08E-422E-B16A-9404AFD5E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3" name="Freeform 324">
                  <a:extLst>
                    <a:ext uri="{FF2B5EF4-FFF2-40B4-BE49-F238E27FC236}">
                      <a16:creationId xmlns:a16="http://schemas.microsoft.com/office/drawing/2014/main" id="{58E20F4D-9FD7-4114-AFF0-E5EF3DF2D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" name="Group 325">
                <a:extLst>
                  <a:ext uri="{FF2B5EF4-FFF2-40B4-BE49-F238E27FC236}">
                    <a16:creationId xmlns:a16="http://schemas.microsoft.com/office/drawing/2014/main" id="{41DE0592-FB8A-43C6-BDAD-DACDA2CF2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782"/>
                <a:ext cx="192" cy="485"/>
                <a:chOff x="2016" y="2398"/>
                <a:chExt cx="192" cy="485"/>
              </a:xfrm>
            </p:grpSpPr>
            <p:sp>
              <p:nvSpPr>
                <p:cNvPr id="390" name="Rectangle 326">
                  <a:extLst>
                    <a:ext uri="{FF2B5EF4-FFF2-40B4-BE49-F238E27FC236}">
                      <a16:creationId xmlns:a16="http://schemas.microsoft.com/office/drawing/2014/main" id="{93B22E55-EDF9-416A-9EC8-B04126CB6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1" name="Freeform 327">
                  <a:extLst>
                    <a:ext uri="{FF2B5EF4-FFF2-40B4-BE49-F238E27FC236}">
                      <a16:creationId xmlns:a16="http://schemas.microsoft.com/office/drawing/2014/main" id="{3BABD414-D42F-43DF-B000-50E21AA84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" name="Group 328">
                <a:extLst>
                  <a:ext uri="{FF2B5EF4-FFF2-40B4-BE49-F238E27FC236}">
                    <a16:creationId xmlns:a16="http://schemas.microsoft.com/office/drawing/2014/main" id="{9948CBD5-CB2A-40FC-A445-B2A215560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974"/>
                <a:ext cx="192" cy="485"/>
                <a:chOff x="2016" y="2398"/>
                <a:chExt cx="192" cy="485"/>
              </a:xfrm>
            </p:grpSpPr>
            <p:sp>
              <p:nvSpPr>
                <p:cNvPr id="388" name="Rectangle 329">
                  <a:extLst>
                    <a:ext uri="{FF2B5EF4-FFF2-40B4-BE49-F238E27FC236}">
                      <a16:creationId xmlns:a16="http://schemas.microsoft.com/office/drawing/2014/main" id="{86E2E210-A17C-47C2-8DA6-4C5826989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" name="Freeform 330">
                  <a:extLst>
                    <a:ext uri="{FF2B5EF4-FFF2-40B4-BE49-F238E27FC236}">
                      <a16:creationId xmlns:a16="http://schemas.microsoft.com/office/drawing/2014/main" id="{4A681A11-C028-4516-8CA9-290648394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" name="Group 331">
                <a:extLst>
                  <a:ext uri="{FF2B5EF4-FFF2-40B4-BE49-F238E27FC236}">
                    <a16:creationId xmlns:a16="http://schemas.microsoft.com/office/drawing/2014/main" id="{4B8E3539-F8A8-4F55-A697-341BA60E7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398"/>
                <a:ext cx="192" cy="485"/>
                <a:chOff x="2016" y="2398"/>
                <a:chExt cx="192" cy="485"/>
              </a:xfrm>
            </p:grpSpPr>
            <p:sp>
              <p:nvSpPr>
                <p:cNvPr id="386" name="Rectangle 332">
                  <a:extLst>
                    <a:ext uri="{FF2B5EF4-FFF2-40B4-BE49-F238E27FC236}">
                      <a16:creationId xmlns:a16="http://schemas.microsoft.com/office/drawing/2014/main" id="{F760C20D-3B42-4BD9-9457-533EEBA54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7" name="Freeform 333">
                  <a:extLst>
                    <a:ext uri="{FF2B5EF4-FFF2-40B4-BE49-F238E27FC236}">
                      <a16:creationId xmlns:a16="http://schemas.microsoft.com/office/drawing/2014/main" id="{2F7750FF-D081-4D7E-B038-B571A5081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" name="Group 334">
                <a:extLst>
                  <a:ext uri="{FF2B5EF4-FFF2-40B4-BE49-F238E27FC236}">
                    <a16:creationId xmlns:a16="http://schemas.microsoft.com/office/drawing/2014/main" id="{9704D704-5324-44C2-AEFD-77E5BE0DF4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590"/>
                <a:ext cx="192" cy="485"/>
                <a:chOff x="2016" y="2398"/>
                <a:chExt cx="192" cy="485"/>
              </a:xfrm>
            </p:grpSpPr>
            <p:sp>
              <p:nvSpPr>
                <p:cNvPr id="384" name="Rectangle 335">
                  <a:extLst>
                    <a:ext uri="{FF2B5EF4-FFF2-40B4-BE49-F238E27FC236}">
                      <a16:creationId xmlns:a16="http://schemas.microsoft.com/office/drawing/2014/main" id="{EE429DB0-706A-422C-886F-424F063A28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5" name="Freeform 336">
                  <a:extLst>
                    <a:ext uri="{FF2B5EF4-FFF2-40B4-BE49-F238E27FC236}">
                      <a16:creationId xmlns:a16="http://schemas.microsoft.com/office/drawing/2014/main" id="{629D2D3E-5E4D-4AF4-8025-38AEB07EE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" name="Group 337">
                <a:extLst>
                  <a:ext uri="{FF2B5EF4-FFF2-40B4-BE49-F238E27FC236}">
                    <a16:creationId xmlns:a16="http://schemas.microsoft.com/office/drawing/2014/main" id="{72A47929-34DA-478C-90EE-4099D094E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782"/>
                <a:ext cx="192" cy="485"/>
                <a:chOff x="2016" y="2398"/>
                <a:chExt cx="192" cy="485"/>
              </a:xfrm>
            </p:grpSpPr>
            <p:sp>
              <p:nvSpPr>
                <p:cNvPr id="382" name="Rectangle 338">
                  <a:extLst>
                    <a:ext uri="{FF2B5EF4-FFF2-40B4-BE49-F238E27FC236}">
                      <a16:creationId xmlns:a16="http://schemas.microsoft.com/office/drawing/2014/main" id="{18626966-0BBD-4BCA-9F5D-C9A52255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3" name="Freeform 339">
                  <a:extLst>
                    <a:ext uri="{FF2B5EF4-FFF2-40B4-BE49-F238E27FC236}">
                      <a16:creationId xmlns:a16="http://schemas.microsoft.com/office/drawing/2014/main" id="{45B2086F-5471-40A8-BD11-B48BDA9C7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9" name="Group 340">
                <a:extLst>
                  <a:ext uri="{FF2B5EF4-FFF2-40B4-BE49-F238E27FC236}">
                    <a16:creationId xmlns:a16="http://schemas.microsoft.com/office/drawing/2014/main" id="{43295B98-A506-4CD8-96E7-430615198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974"/>
                <a:ext cx="192" cy="485"/>
                <a:chOff x="2016" y="2398"/>
                <a:chExt cx="192" cy="485"/>
              </a:xfrm>
            </p:grpSpPr>
            <p:sp>
              <p:nvSpPr>
                <p:cNvPr id="380" name="Rectangle 341">
                  <a:extLst>
                    <a:ext uri="{FF2B5EF4-FFF2-40B4-BE49-F238E27FC236}">
                      <a16:creationId xmlns:a16="http://schemas.microsoft.com/office/drawing/2014/main" id="{CEA49256-027D-404F-9B50-DE8D5B1B7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1" name="Freeform 342">
                  <a:extLst>
                    <a:ext uri="{FF2B5EF4-FFF2-40B4-BE49-F238E27FC236}">
                      <a16:creationId xmlns:a16="http://schemas.microsoft.com/office/drawing/2014/main" id="{3A151AE3-07CD-4626-9E41-084E3129E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0" name="Group 343">
                <a:extLst>
                  <a:ext uri="{FF2B5EF4-FFF2-40B4-BE49-F238E27FC236}">
                    <a16:creationId xmlns:a16="http://schemas.microsoft.com/office/drawing/2014/main" id="{E31E1367-DD2F-4511-A877-23BDD2B25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398"/>
                <a:ext cx="192" cy="485"/>
                <a:chOff x="2016" y="2398"/>
                <a:chExt cx="192" cy="485"/>
              </a:xfrm>
            </p:grpSpPr>
            <p:sp>
              <p:nvSpPr>
                <p:cNvPr id="378" name="Rectangle 344">
                  <a:extLst>
                    <a:ext uri="{FF2B5EF4-FFF2-40B4-BE49-F238E27FC236}">
                      <a16:creationId xmlns:a16="http://schemas.microsoft.com/office/drawing/2014/main" id="{5800FD0D-E03D-42A5-A1E8-190D6C0B4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" name="Freeform 345">
                  <a:extLst>
                    <a:ext uri="{FF2B5EF4-FFF2-40B4-BE49-F238E27FC236}">
                      <a16:creationId xmlns:a16="http://schemas.microsoft.com/office/drawing/2014/main" id="{7B7C3FEF-9FF6-4A5E-8291-0BC61B6A8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1" name="Group 346">
                <a:extLst>
                  <a:ext uri="{FF2B5EF4-FFF2-40B4-BE49-F238E27FC236}">
                    <a16:creationId xmlns:a16="http://schemas.microsoft.com/office/drawing/2014/main" id="{BFDE98CB-036D-46AD-9281-904A79D54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590"/>
                <a:ext cx="192" cy="485"/>
                <a:chOff x="2016" y="2398"/>
                <a:chExt cx="192" cy="485"/>
              </a:xfrm>
            </p:grpSpPr>
            <p:sp>
              <p:nvSpPr>
                <p:cNvPr id="376" name="Rectangle 347">
                  <a:extLst>
                    <a:ext uri="{FF2B5EF4-FFF2-40B4-BE49-F238E27FC236}">
                      <a16:creationId xmlns:a16="http://schemas.microsoft.com/office/drawing/2014/main" id="{E5D2456B-E2A3-4D9C-95CD-B5D598921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7" name="Freeform 348">
                  <a:extLst>
                    <a:ext uri="{FF2B5EF4-FFF2-40B4-BE49-F238E27FC236}">
                      <a16:creationId xmlns:a16="http://schemas.microsoft.com/office/drawing/2014/main" id="{844C2420-CDE8-4DA5-86BB-F530F44B8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2" name="Group 349">
                <a:extLst>
                  <a:ext uri="{FF2B5EF4-FFF2-40B4-BE49-F238E27FC236}">
                    <a16:creationId xmlns:a16="http://schemas.microsoft.com/office/drawing/2014/main" id="{B8BB2317-9698-45DE-94D7-7B3B816D49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782"/>
                <a:ext cx="192" cy="485"/>
                <a:chOff x="2016" y="2398"/>
                <a:chExt cx="192" cy="485"/>
              </a:xfrm>
            </p:grpSpPr>
            <p:sp>
              <p:nvSpPr>
                <p:cNvPr id="374" name="Rectangle 350">
                  <a:extLst>
                    <a:ext uri="{FF2B5EF4-FFF2-40B4-BE49-F238E27FC236}">
                      <a16:creationId xmlns:a16="http://schemas.microsoft.com/office/drawing/2014/main" id="{8CCE1766-2C63-45B0-9420-B4F0BA00C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5" name="Freeform 351">
                  <a:extLst>
                    <a:ext uri="{FF2B5EF4-FFF2-40B4-BE49-F238E27FC236}">
                      <a16:creationId xmlns:a16="http://schemas.microsoft.com/office/drawing/2014/main" id="{7BC3A812-12CC-422A-BE9C-9EC4AD299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" name="Group 352">
                <a:extLst>
                  <a:ext uri="{FF2B5EF4-FFF2-40B4-BE49-F238E27FC236}">
                    <a16:creationId xmlns:a16="http://schemas.microsoft.com/office/drawing/2014/main" id="{0C9E4672-931C-408B-B719-0268988444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974"/>
                <a:ext cx="192" cy="485"/>
                <a:chOff x="2016" y="2398"/>
                <a:chExt cx="192" cy="485"/>
              </a:xfrm>
            </p:grpSpPr>
            <p:sp>
              <p:nvSpPr>
                <p:cNvPr id="372" name="Rectangle 353">
                  <a:extLst>
                    <a:ext uri="{FF2B5EF4-FFF2-40B4-BE49-F238E27FC236}">
                      <a16:creationId xmlns:a16="http://schemas.microsoft.com/office/drawing/2014/main" id="{C9F168FE-4DC2-441A-8CB0-F159A9AF4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3" name="Freeform 354">
                  <a:extLst>
                    <a:ext uri="{FF2B5EF4-FFF2-40B4-BE49-F238E27FC236}">
                      <a16:creationId xmlns:a16="http://schemas.microsoft.com/office/drawing/2014/main" id="{F63DC638-6122-49B2-B843-A929A184B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4" name="Group 355">
                <a:extLst>
                  <a:ext uri="{FF2B5EF4-FFF2-40B4-BE49-F238E27FC236}">
                    <a16:creationId xmlns:a16="http://schemas.microsoft.com/office/drawing/2014/main" id="{E647A5D7-A505-4E40-B0A8-3FF8D4C73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398"/>
                <a:ext cx="192" cy="485"/>
                <a:chOff x="2016" y="2398"/>
                <a:chExt cx="192" cy="485"/>
              </a:xfrm>
            </p:grpSpPr>
            <p:sp>
              <p:nvSpPr>
                <p:cNvPr id="370" name="Rectangle 356">
                  <a:extLst>
                    <a:ext uri="{FF2B5EF4-FFF2-40B4-BE49-F238E27FC236}">
                      <a16:creationId xmlns:a16="http://schemas.microsoft.com/office/drawing/2014/main" id="{860176E7-6021-418D-9AA7-91115FE6D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1" name="Freeform 357">
                  <a:extLst>
                    <a:ext uri="{FF2B5EF4-FFF2-40B4-BE49-F238E27FC236}">
                      <a16:creationId xmlns:a16="http://schemas.microsoft.com/office/drawing/2014/main" id="{750A3D47-B73A-4623-801D-8EC4F842C2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5" name="Group 358">
                <a:extLst>
                  <a:ext uri="{FF2B5EF4-FFF2-40B4-BE49-F238E27FC236}">
                    <a16:creationId xmlns:a16="http://schemas.microsoft.com/office/drawing/2014/main" id="{40209105-F7CE-4DBF-9A65-2BA9CEBF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590"/>
                <a:ext cx="192" cy="485"/>
                <a:chOff x="2016" y="2398"/>
                <a:chExt cx="192" cy="485"/>
              </a:xfrm>
            </p:grpSpPr>
            <p:sp>
              <p:nvSpPr>
                <p:cNvPr id="368" name="Rectangle 359">
                  <a:extLst>
                    <a:ext uri="{FF2B5EF4-FFF2-40B4-BE49-F238E27FC236}">
                      <a16:creationId xmlns:a16="http://schemas.microsoft.com/office/drawing/2014/main" id="{520226EF-9D10-4CB9-B70D-488C1AA2A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9" name="Freeform 360">
                  <a:extLst>
                    <a:ext uri="{FF2B5EF4-FFF2-40B4-BE49-F238E27FC236}">
                      <a16:creationId xmlns:a16="http://schemas.microsoft.com/office/drawing/2014/main" id="{BCE72FEC-D68F-43D8-BD84-FD80F3308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" name="Group 361">
                <a:extLst>
                  <a:ext uri="{FF2B5EF4-FFF2-40B4-BE49-F238E27FC236}">
                    <a16:creationId xmlns:a16="http://schemas.microsoft.com/office/drawing/2014/main" id="{A22CC8C7-C242-48D1-9A2B-C829A5F2F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2"/>
                <a:ext cx="192" cy="485"/>
                <a:chOff x="2016" y="2398"/>
                <a:chExt cx="192" cy="485"/>
              </a:xfrm>
            </p:grpSpPr>
            <p:sp>
              <p:nvSpPr>
                <p:cNvPr id="366" name="Rectangle 362">
                  <a:extLst>
                    <a:ext uri="{FF2B5EF4-FFF2-40B4-BE49-F238E27FC236}">
                      <a16:creationId xmlns:a16="http://schemas.microsoft.com/office/drawing/2014/main" id="{ECBBFA2A-15D9-43A8-9F8D-E222D67EF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7" name="Freeform 363">
                  <a:extLst>
                    <a:ext uri="{FF2B5EF4-FFF2-40B4-BE49-F238E27FC236}">
                      <a16:creationId xmlns:a16="http://schemas.microsoft.com/office/drawing/2014/main" id="{49039A20-293F-46B5-ABE8-4969ECF12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" name="Group 364">
                <a:extLst>
                  <a:ext uri="{FF2B5EF4-FFF2-40B4-BE49-F238E27FC236}">
                    <a16:creationId xmlns:a16="http://schemas.microsoft.com/office/drawing/2014/main" id="{68E787F5-DBFF-41B9-B65A-6D7E4080D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974"/>
                <a:ext cx="192" cy="485"/>
                <a:chOff x="2016" y="2398"/>
                <a:chExt cx="192" cy="485"/>
              </a:xfrm>
            </p:grpSpPr>
            <p:sp>
              <p:nvSpPr>
                <p:cNvPr id="364" name="Rectangle 365">
                  <a:extLst>
                    <a:ext uri="{FF2B5EF4-FFF2-40B4-BE49-F238E27FC236}">
                      <a16:creationId xmlns:a16="http://schemas.microsoft.com/office/drawing/2014/main" id="{AA1B3B06-3958-43A5-9B81-365842424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5" name="Freeform 366">
                  <a:extLst>
                    <a:ext uri="{FF2B5EF4-FFF2-40B4-BE49-F238E27FC236}">
                      <a16:creationId xmlns:a16="http://schemas.microsoft.com/office/drawing/2014/main" id="{5663F410-90BC-4E05-A7AB-71D0C85183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" name="Group 367">
                <a:extLst>
                  <a:ext uri="{FF2B5EF4-FFF2-40B4-BE49-F238E27FC236}">
                    <a16:creationId xmlns:a16="http://schemas.microsoft.com/office/drawing/2014/main" id="{FD941DBC-4BB2-4E26-8345-379925E3E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398"/>
                <a:ext cx="192" cy="485"/>
                <a:chOff x="2016" y="2398"/>
                <a:chExt cx="192" cy="485"/>
              </a:xfrm>
            </p:grpSpPr>
            <p:sp>
              <p:nvSpPr>
                <p:cNvPr id="362" name="Rectangle 368">
                  <a:extLst>
                    <a:ext uri="{FF2B5EF4-FFF2-40B4-BE49-F238E27FC236}">
                      <a16:creationId xmlns:a16="http://schemas.microsoft.com/office/drawing/2014/main" id="{53CA34F0-68EE-4610-A290-B7C6CE01A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3" name="Freeform 369">
                  <a:extLst>
                    <a:ext uri="{FF2B5EF4-FFF2-40B4-BE49-F238E27FC236}">
                      <a16:creationId xmlns:a16="http://schemas.microsoft.com/office/drawing/2014/main" id="{6BFF7115-4BE6-4DB2-BDB3-CD295A7A7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" name="Group 370">
                <a:extLst>
                  <a:ext uri="{FF2B5EF4-FFF2-40B4-BE49-F238E27FC236}">
                    <a16:creationId xmlns:a16="http://schemas.microsoft.com/office/drawing/2014/main" id="{5155625D-42C0-4618-BAD0-AEEA2492F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590"/>
                <a:ext cx="192" cy="485"/>
                <a:chOff x="2016" y="2398"/>
                <a:chExt cx="192" cy="485"/>
              </a:xfrm>
            </p:grpSpPr>
            <p:sp>
              <p:nvSpPr>
                <p:cNvPr id="360" name="Rectangle 371">
                  <a:extLst>
                    <a:ext uri="{FF2B5EF4-FFF2-40B4-BE49-F238E27FC236}">
                      <a16:creationId xmlns:a16="http://schemas.microsoft.com/office/drawing/2014/main" id="{65637838-B7F4-44B0-BBD5-BED224093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1" name="Freeform 372">
                  <a:extLst>
                    <a:ext uri="{FF2B5EF4-FFF2-40B4-BE49-F238E27FC236}">
                      <a16:creationId xmlns:a16="http://schemas.microsoft.com/office/drawing/2014/main" id="{435DB505-75C0-4B65-AEA0-0DB0D0C17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" name="Group 373">
                <a:extLst>
                  <a:ext uri="{FF2B5EF4-FFF2-40B4-BE49-F238E27FC236}">
                    <a16:creationId xmlns:a16="http://schemas.microsoft.com/office/drawing/2014/main" id="{C60BF370-7B3B-46E0-BCDC-704101505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782"/>
                <a:ext cx="192" cy="485"/>
                <a:chOff x="2016" y="2398"/>
                <a:chExt cx="192" cy="485"/>
              </a:xfrm>
            </p:grpSpPr>
            <p:sp>
              <p:nvSpPr>
                <p:cNvPr id="358" name="Rectangle 374">
                  <a:extLst>
                    <a:ext uri="{FF2B5EF4-FFF2-40B4-BE49-F238E27FC236}">
                      <a16:creationId xmlns:a16="http://schemas.microsoft.com/office/drawing/2014/main" id="{81C555F9-D404-44C7-B3D7-42BF9B0ED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" name="Freeform 375">
                  <a:extLst>
                    <a:ext uri="{FF2B5EF4-FFF2-40B4-BE49-F238E27FC236}">
                      <a16:creationId xmlns:a16="http://schemas.microsoft.com/office/drawing/2014/main" id="{DDACE4DE-C77E-42CB-AA6A-33ED6FC30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" name="Group 376">
                <a:extLst>
                  <a:ext uri="{FF2B5EF4-FFF2-40B4-BE49-F238E27FC236}">
                    <a16:creationId xmlns:a16="http://schemas.microsoft.com/office/drawing/2014/main" id="{91B894B1-F4C1-4A1B-BE90-8DF62D8FD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974"/>
                <a:ext cx="192" cy="485"/>
                <a:chOff x="2016" y="2398"/>
                <a:chExt cx="192" cy="485"/>
              </a:xfrm>
            </p:grpSpPr>
            <p:sp>
              <p:nvSpPr>
                <p:cNvPr id="356" name="Rectangle 377">
                  <a:extLst>
                    <a:ext uri="{FF2B5EF4-FFF2-40B4-BE49-F238E27FC236}">
                      <a16:creationId xmlns:a16="http://schemas.microsoft.com/office/drawing/2014/main" id="{0B05C888-5B47-411C-B822-A4111718B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7" name="Freeform 378">
                  <a:extLst>
                    <a:ext uri="{FF2B5EF4-FFF2-40B4-BE49-F238E27FC236}">
                      <a16:creationId xmlns:a16="http://schemas.microsoft.com/office/drawing/2014/main" id="{FAA6858B-9346-4DFD-A464-A8417B227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" name="Group 379">
                <a:extLst>
                  <a:ext uri="{FF2B5EF4-FFF2-40B4-BE49-F238E27FC236}">
                    <a16:creationId xmlns:a16="http://schemas.microsoft.com/office/drawing/2014/main" id="{3D0AA119-D70D-4DDC-8846-EDD2625CE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398"/>
                <a:ext cx="192" cy="485"/>
                <a:chOff x="2016" y="2398"/>
                <a:chExt cx="192" cy="485"/>
              </a:xfrm>
            </p:grpSpPr>
            <p:sp>
              <p:nvSpPr>
                <p:cNvPr id="354" name="Rectangle 380">
                  <a:extLst>
                    <a:ext uri="{FF2B5EF4-FFF2-40B4-BE49-F238E27FC236}">
                      <a16:creationId xmlns:a16="http://schemas.microsoft.com/office/drawing/2014/main" id="{6F450CEB-CAC9-4376-9D42-5BBE1956D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5" name="Freeform 381">
                  <a:extLst>
                    <a:ext uri="{FF2B5EF4-FFF2-40B4-BE49-F238E27FC236}">
                      <a16:creationId xmlns:a16="http://schemas.microsoft.com/office/drawing/2014/main" id="{AF97EE31-DD88-4050-A25D-EF7DF5601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3" name="Group 382">
                <a:extLst>
                  <a:ext uri="{FF2B5EF4-FFF2-40B4-BE49-F238E27FC236}">
                    <a16:creationId xmlns:a16="http://schemas.microsoft.com/office/drawing/2014/main" id="{ACE1916E-C38E-4DF1-BCAA-0B83957A7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590"/>
                <a:ext cx="192" cy="485"/>
                <a:chOff x="2016" y="2398"/>
                <a:chExt cx="192" cy="485"/>
              </a:xfrm>
            </p:grpSpPr>
            <p:sp>
              <p:nvSpPr>
                <p:cNvPr id="352" name="Rectangle 383">
                  <a:extLst>
                    <a:ext uri="{FF2B5EF4-FFF2-40B4-BE49-F238E27FC236}">
                      <a16:creationId xmlns:a16="http://schemas.microsoft.com/office/drawing/2014/main" id="{55C9BBF1-1750-490D-BF3B-BEFA834FF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3" name="Freeform 384">
                  <a:extLst>
                    <a:ext uri="{FF2B5EF4-FFF2-40B4-BE49-F238E27FC236}">
                      <a16:creationId xmlns:a16="http://schemas.microsoft.com/office/drawing/2014/main" id="{1879E4A3-198B-4796-A62F-9463DA13E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4" name="Group 385">
                <a:extLst>
                  <a:ext uri="{FF2B5EF4-FFF2-40B4-BE49-F238E27FC236}">
                    <a16:creationId xmlns:a16="http://schemas.microsoft.com/office/drawing/2014/main" id="{970ED984-97E8-4694-B829-3BF9678D02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782"/>
                <a:ext cx="192" cy="485"/>
                <a:chOff x="2016" y="2398"/>
                <a:chExt cx="192" cy="485"/>
              </a:xfrm>
            </p:grpSpPr>
            <p:sp>
              <p:nvSpPr>
                <p:cNvPr id="350" name="Rectangle 386">
                  <a:extLst>
                    <a:ext uri="{FF2B5EF4-FFF2-40B4-BE49-F238E27FC236}">
                      <a16:creationId xmlns:a16="http://schemas.microsoft.com/office/drawing/2014/main" id="{8B25CAA5-9F97-436D-B65F-7066BE119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1" name="Freeform 387">
                  <a:extLst>
                    <a:ext uri="{FF2B5EF4-FFF2-40B4-BE49-F238E27FC236}">
                      <a16:creationId xmlns:a16="http://schemas.microsoft.com/office/drawing/2014/main" id="{615F052D-17EB-4555-90F0-60662E971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5" name="Group 388">
                <a:extLst>
                  <a:ext uri="{FF2B5EF4-FFF2-40B4-BE49-F238E27FC236}">
                    <a16:creationId xmlns:a16="http://schemas.microsoft.com/office/drawing/2014/main" id="{F10B5CD1-153A-4C06-9E43-26BA778B9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974"/>
                <a:ext cx="192" cy="485"/>
                <a:chOff x="2016" y="2398"/>
                <a:chExt cx="192" cy="485"/>
              </a:xfrm>
            </p:grpSpPr>
            <p:sp>
              <p:nvSpPr>
                <p:cNvPr id="348" name="Rectangle 389">
                  <a:extLst>
                    <a:ext uri="{FF2B5EF4-FFF2-40B4-BE49-F238E27FC236}">
                      <a16:creationId xmlns:a16="http://schemas.microsoft.com/office/drawing/2014/main" id="{350006C9-2C89-4081-9F4F-E3874C8EF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Freeform 390">
                  <a:extLst>
                    <a:ext uri="{FF2B5EF4-FFF2-40B4-BE49-F238E27FC236}">
                      <a16:creationId xmlns:a16="http://schemas.microsoft.com/office/drawing/2014/main" id="{18DBE754-3319-4A6A-9217-D5D6980B0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6" name="Group 391">
                <a:extLst>
                  <a:ext uri="{FF2B5EF4-FFF2-40B4-BE49-F238E27FC236}">
                    <a16:creationId xmlns:a16="http://schemas.microsoft.com/office/drawing/2014/main" id="{4492A947-8035-4B61-B077-4DB060D1A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398"/>
                <a:ext cx="192" cy="485"/>
                <a:chOff x="2016" y="2398"/>
                <a:chExt cx="192" cy="485"/>
              </a:xfrm>
            </p:grpSpPr>
            <p:sp>
              <p:nvSpPr>
                <p:cNvPr id="346" name="Rectangle 392">
                  <a:extLst>
                    <a:ext uri="{FF2B5EF4-FFF2-40B4-BE49-F238E27FC236}">
                      <a16:creationId xmlns:a16="http://schemas.microsoft.com/office/drawing/2014/main" id="{FD490702-C5A7-49F7-BE1B-E0F5392A9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Freeform 393">
                  <a:extLst>
                    <a:ext uri="{FF2B5EF4-FFF2-40B4-BE49-F238E27FC236}">
                      <a16:creationId xmlns:a16="http://schemas.microsoft.com/office/drawing/2014/main" id="{318B04B2-9A06-41E1-8F19-A90A20495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" name="Group 394">
                <a:extLst>
                  <a:ext uri="{FF2B5EF4-FFF2-40B4-BE49-F238E27FC236}">
                    <a16:creationId xmlns:a16="http://schemas.microsoft.com/office/drawing/2014/main" id="{42FF0FB9-8CFB-4ABC-A4A2-8A2F91D19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0"/>
                <a:ext cx="192" cy="485"/>
                <a:chOff x="2016" y="2398"/>
                <a:chExt cx="192" cy="485"/>
              </a:xfrm>
            </p:grpSpPr>
            <p:sp>
              <p:nvSpPr>
                <p:cNvPr id="344" name="Rectangle 395">
                  <a:extLst>
                    <a:ext uri="{FF2B5EF4-FFF2-40B4-BE49-F238E27FC236}">
                      <a16:creationId xmlns:a16="http://schemas.microsoft.com/office/drawing/2014/main" id="{9D824E39-D8E5-47E1-8A15-31BF24B2D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5" name="Freeform 396">
                  <a:extLst>
                    <a:ext uri="{FF2B5EF4-FFF2-40B4-BE49-F238E27FC236}">
                      <a16:creationId xmlns:a16="http://schemas.microsoft.com/office/drawing/2014/main" id="{3707DF63-C56C-4596-92EB-F698F737C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" name="Group 397">
                <a:extLst>
                  <a:ext uri="{FF2B5EF4-FFF2-40B4-BE49-F238E27FC236}">
                    <a16:creationId xmlns:a16="http://schemas.microsoft.com/office/drawing/2014/main" id="{E4551301-931A-4753-864B-84152132B9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2"/>
                <a:ext cx="192" cy="485"/>
                <a:chOff x="2016" y="2398"/>
                <a:chExt cx="192" cy="485"/>
              </a:xfrm>
            </p:grpSpPr>
            <p:sp>
              <p:nvSpPr>
                <p:cNvPr id="342" name="Rectangle 398">
                  <a:extLst>
                    <a:ext uri="{FF2B5EF4-FFF2-40B4-BE49-F238E27FC236}">
                      <a16:creationId xmlns:a16="http://schemas.microsoft.com/office/drawing/2014/main" id="{84614213-C6D5-4AB7-8CF0-B8D5A7E52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3" name="Freeform 399">
                  <a:extLst>
                    <a:ext uri="{FF2B5EF4-FFF2-40B4-BE49-F238E27FC236}">
                      <a16:creationId xmlns:a16="http://schemas.microsoft.com/office/drawing/2014/main" id="{255CFFF1-5DAD-4995-99F5-A657D30C9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9" name="Group 400">
                <a:extLst>
                  <a:ext uri="{FF2B5EF4-FFF2-40B4-BE49-F238E27FC236}">
                    <a16:creationId xmlns:a16="http://schemas.microsoft.com/office/drawing/2014/main" id="{FDD82DF8-9F8D-48E6-8803-ACDF4B395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974"/>
                <a:ext cx="192" cy="485"/>
                <a:chOff x="2016" y="2398"/>
                <a:chExt cx="192" cy="485"/>
              </a:xfrm>
            </p:grpSpPr>
            <p:sp>
              <p:nvSpPr>
                <p:cNvPr id="340" name="Rectangle 401">
                  <a:extLst>
                    <a:ext uri="{FF2B5EF4-FFF2-40B4-BE49-F238E27FC236}">
                      <a16:creationId xmlns:a16="http://schemas.microsoft.com/office/drawing/2014/main" id="{74EE8104-3954-4733-BDC0-0C5219789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398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402">
                  <a:extLst>
                    <a:ext uri="{FF2B5EF4-FFF2-40B4-BE49-F238E27FC236}">
                      <a16:creationId xmlns:a16="http://schemas.microsoft.com/office/drawing/2014/main" id="{4F4FD97A-DC69-4F84-8579-F81C211C3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4" y="2524"/>
                  <a:ext cx="116" cy="233"/>
                </a:xfrm>
                <a:custGeom>
                  <a:avLst/>
                  <a:gdLst>
                    <a:gd name="T0" fmla="*/ 0 w 96"/>
                    <a:gd name="T1" fmla="*/ 96 h 96"/>
                    <a:gd name="T2" fmla="*/ 96 w 96"/>
                    <a:gd name="T3" fmla="*/ 96 h 96"/>
                    <a:gd name="T4" fmla="*/ 48 w 96"/>
                    <a:gd name="T5" fmla="*/ 0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6" name="AutoShape 403">
              <a:extLst>
                <a:ext uri="{FF2B5EF4-FFF2-40B4-BE49-F238E27FC236}">
                  <a16:creationId xmlns:a16="http://schemas.microsoft.com/office/drawing/2014/main" id="{833AD288-1651-4F92-97E8-BA6E2FF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87"/>
              <a:ext cx="480" cy="501"/>
            </a:xfrm>
            <a:prstGeom prst="rightArrow">
              <a:avLst>
                <a:gd name="adj1" fmla="val 50000"/>
                <a:gd name="adj2" fmla="val 257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mul</a:t>
              </a:r>
            </a:p>
          </p:txBody>
        </p:sp>
      </p:grpSp>
      <p:grpSp>
        <p:nvGrpSpPr>
          <p:cNvPr id="404" name="Group 404">
            <a:extLst>
              <a:ext uri="{FF2B5EF4-FFF2-40B4-BE49-F238E27FC236}">
                <a16:creationId xmlns:a16="http://schemas.microsoft.com/office/drawing/2014/main" id="{0567D0DA-6B30-4839-BA48-946D32598EED}"/>
              </a:ext>
            </a:extLst>
          </p:cNvPr>
          <p:cNvGrpSpPr>
            <a:grpSpLocks/>
          </p:cNvGrpSpPr>
          <p:nvPr/>
        </p:nvGrpSpPr>
        <p:grpSpPr bwMode="auto">
          <a:xfrm>
            <a:off x="5692080" y="2801672"/>
            <a:ext cx="3200400" cy="1784351"/>
            <a:chOff x="3552" y="1759"/>
            <a:chExt cx="2016" cy="1124"/>
          </a:xfrm>
        </p:grpSpPr>
        <p:grpSp>
          <p:nvGrpSpPr>
            <p:cNvPr id="405" name="Group 405">
              <a:extLst>
                <a:ext uri="{FF2B5EF4-FFF2-40B4-BE49-F238E27FC236}">
                  <a16:creationId xmlns:a16="http://schemas.microsoft.com/office/drawing/2014/main" id="{175D54DD-99B0-4C99-8173-DBCEA0863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822"/>
              <a:ext cx="1536" cy="1061"/>
              <a:chOff x="3552" y="1822"/>
              <a:chExt cx="1536" cy="1061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7E7CB2D-049E-46AD-A425-A8D8BE876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110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589AE1D5-E503-47DD-B951-DF88B0DFDB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822"/>
                <a:ext cx="192" cy="485"/>
                <a:chOff x="3552" y="1822"/>
                <a:chExt cx="192" cy="485"/>
              </a:xfrm>
            </p:grpSpPr>
            <p:sp>
              <p:nvSpPr>
                <p:cNvPr id="502" name="Rectangle 408">
                  <a:extLst>
                    <a:ext uri="{FF2B5EF4-FFF2-40B4-BE49-F238E27FC236}">
                      <a16:creationId xmlns:a16="http://schemas.microsoft.com/office/drawing/2014/main" id="{C326685A-615A-4D34-BCD2-700616372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3" name="Rectangle 409">
                  <a:extLst>
                    <a:ext uri="{FF2B5EF4-FFF2-40B4-BE49-F238E27FC236}">
                      <a16:creationId xmlns:a16="http://schemas.microsoft.com/office/drawing/2014/main" id="{6C86B986-E9B9-4103-8060-65CED11A4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09" name="Group 410">
                <a:extLst>
                  <a:ext uri="{FF2B5EF4-FFF2-40B4-BE49-F238E27FC236}">
                    <a16:creationId xmlns:a16="http://schemas.microsoft.com/office/drawing/2014/main" id="{70A058C4-0FE9-4A2B-B7F4-358BCA24B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014"/>
                <a:ext cx="192" cy="485"/>
                <a:chOff x="3552" y="1822"/>
                <a:chExt cx="192" cy="485"/>
              </a:xfrm>
            </p:grpSpPr>
            <p:sp>
              <p:nvSpPr>
                <p:cNvPr id="500" name="Rectangle 411">
                  <a:extLst>
                    <a:ext uri="{FF2B5EF4-FFF2-40B4-BE49-F238E27FC236}">
                      <a16:creationId xmlns:a16="http://schemas.microsoft.com/office/drawing/2014/main" id="{755A86F4-EB97-43EA-AB5A-309FAD9FA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1" name="Rectangle 412">
                  <a:extLst>
                    <a:ext uri="{FF2B5EF4-FFF2-40B4-BE49-F238E27FC236}">
                      <a16:creationId xmlns:a16="http://schemas.microsoft.com/office/drawing/2014/main" id="{207979D6-FC45-46DC-AA0E-8003C0BB2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0" name="Group 413">
                <a:extLst>
                  <a:ext uri="{FF2B5EF4-FFF2-40B4-BE49-F238E27FC236}">
                    <a16:creationId xmlns:a16="http://schemas.microsoft.com/office/drawing/2014/main" id="{D21FBF6B-7BF7-4EC9-B5D8-3E277C586D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206"/>
                <a:ext cx="192" cy="485"/>
                <a:chOff x="3552" y="1822"/>
                <a:chExt cx="192" cy="485"/>
              </a:xfrm>
            </p:grpSpPr>
            <p:sp>
              <p:nvSpPr>
                <p:cNvPr id="498" name="Rectangle 414">
                  <a:extLst>
                    <a:ext uri="{FF2B5EF4-FFF2-40B4-BE49-F238E27FC236}">
                      <a16:creationId xmlns:a16="http://schemas.microsoft.com/office/drawing/2014/main" id="{B3A51BB6-0579-4DA3-951F-77CE48626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9" name="Rectangle 415">
                  <a:extLst>
                    <a:ext uri="{FF2B5EF4-FFF2-40B4-BE49-F238E27FC236}">
                      <a16:creationId xmlns:a16="http://schemas.microsoft.com/office/drawing/2014/main" id="{3C5EF727-1B79-4C85-A7E3-83AB2740F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1" name="Group 416">
                <a:extLst>
                  <a:ext uri="{FF2B5EF4-FFF2-40B4-BE49-F238E27FC236}">
                    <a16:creationId xmlns:a16="http://schemas.microsoft.com/office/drawing/2014/main" id="{4719E4DD-3D48-4BFA-98E4-E910EC0669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398"/>
                <a:ext cx="192" cy="485"/>
                <a:chOff x="3552" y="1822"/>
                <a:chExt cx="192" cy="485"/>
              </a:xfrm>
            </p:grpSpPr>
            <p:sp>
              <p:nvSpPr>
                <p:cNvPr id="496" name="Rectangle 417">
                  <a:extLst>
                    <a:ext uri="{FF2B5EF4-FFF2-40B4-BE49-F238E27FC236}">
                      <a16:creationId xmlns:a16="http://schemas.microsoft.com/office/drawing/2014/main" id="{47C7DCED-6214-4C61-8C77-482542823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7" name="Rectangle 418">
                  <a:extLst>
                    <a:ext uri="{FF2B5EF4-FFF2-40B4-BE49-F238E27FC236}">
                      <a16:creationId xmlns:a16="http://schemas.microsoft.com/office/drawing/2014/main" id="{D4C489A8-016C-4135-BE0B-70AF5AB4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2" name="Group 419">
                <a:extLst>
                  <a:ext uri="{FF2B5EF4-FFF2-40B4-BE49-F238E27FC236}">
                    <a16:creationId xmlns:a16="http://schemas.microsoft.com/office/drawing/2014/main" id="{FD38ACED-C441-418E-AED3-BDBD7309A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822"/>
                <a:ext cx="192" cy="485"/>
                <a:chOff x="3552" y="1822"/>
                <a:chExt cx="192" cy="485"/>
              </a:xfrm>
            </p:grpSpPr>
            <p:sp>
              <p:nvSpPr>
                <p:cNvPr id="494" name="Rectangle 420">
                  <a:extLst>
                    <a:ext uri="{FF2B5EF4-FFF2-40B4-BE49-F238E27FC236}">
                      <a16:creationId xmlns:a16="http://schemas.microsoft.com/office/drawing/2014/main" id="{1F2817C6-2603-4AEE-AA54-A63BB13AC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5" name="Rectangle 421">
                  <a:extLst>
                    <a:ext uri="{FF2B5EF4-FFF2-40B4-BE49-F238E27FC236}">
                      <a16:creationId xmlns:a16="http://schemas.microsoft.com/office/drawing/2014/main" id="{853D5A3C-9ADA-43DD-B2E8-799CDF7B6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3" name="Group 422">
                <a:extLst>
                  <a:ext uri="{FF2B5EF4-FFF2-40B4-BE49-F238E27FC236}">
                    <a16:creationId xmlns:a16="http://schemas.microsoft.com/office/drawing/2014/main" id="{461EA64D-2587-4475-9584-268A95BDC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14"/>
                <a:ext cx="192" cy="485"/>
                <a:chOff x="3552" y="1822"/>
                <a:chExt cx="192" cy="485"/>
              </a:xfrm>
            </p:grpSpPr>
            <p:sp>
              <p:nvSpPr>
                <p:cNvPr id="492" name="Rectangle 423">
                  <a:extLst>
                    <a:ext uri="{FF2B5EF4-FFF2-40B4-BE49-F238E27FC236}">
                      <a16:creationId xmlns:a16="http://schemas.microsoft.com/office/drawing/2014/main" id="{AFDA6B4B-0512-409A-A079-D4F46D95E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3" name="Rectangle 424">
                  <a:extLst>
                    <a:ext uri="{FF2B5EF4-FFF2-40B4-BE49-F238E27FC236}">
                      <a16:creationId xmlns:a16="http://schemas.microsoft.com/office/drawing/2014/main" id="{A0DEF9EC-C1D9-4BDE-8592-7B3192DFD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4" name="Group 425">
                <a:extLst>
                  <a:ext uri="{FF2B5EF4-FFF2-40B4-BE49-F238E27FC236}">
                    <a16:creationId xmlns:a16="http://schemas.microsoft.com/office/drawing/2014/main" id="{BD1C5666-FAC4-4DA4-9A3D-2E4014108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206"/>
                <a:ext cx="192" cy="485"/>
                <a:chOff x="3552" y="1822"/>
                <a:chExt cx="192" cy="485"/>
              </a:xfrm>
            </p:grpSpPr>
            <p:sp>
              <p:nvSpPr>
                <p:cNvPr id="490" name="Rectangle 426">
                  <a:extLst>
                    <a:ext uri="{FF2B5EF4-FFF2-40B4-BE49-F238E27FC236}">
                      <a16:creationId xmlns:a16="http://schemas.microsoft.com/office/drawing/2014/main" id="{001C6810-EAE9-4739-BF2F-37A0C2189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" name="Rectangle 427">
                  <a:extLst>
                    <a:ext uri="{FF2B5EF4-FFF2-40B4-BE49-F238E27FC236}">
                      <a16:creationId xmlns:a16="http://schemas.microsoft.com/office/drawing/2014/main" id="{B5EB08E6-1EBF-4B02-A3B6-DCF409A70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5" name="Group 428">
                <a:extLst>
                  <a:ext uri="{FF2B5EF4-FFF2-40B4-BE49-F238E27FC236}">
                    <a16:creationId xmlns:a16="http://schemas.microsoft.com/office/drawing/2014/main" id="{CCC47040-7A60-4B06-909E-30DF7DF1B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398"/>
                <a:ext cx="192" cy="485"/>
                <a:chOff x="3552" y="1822"/>
                <a:chExt cx="192" cy="485"/>
              </a:xfrm>
            </p:grpSpPr>
            <p:sp>
              <p:nvSpPr>
                <p:cNvPr id="488" name="Rectangle 429">
                  <a:extLst>
                    <a:ext uri="{FF2B5EF4-FFF2-40B4-BE49-F238E27FC236}">
                      <a16:creationId xmlns:a16="http://schemas.microsoft.com/office/drawing/2014/main" id="{2C39639A-FC4A-4617-B0FF-349BD1443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9" name="Rectangle 430">
                  <a:extLst>
                    <a:ext uri="{FF2B5EF4-FFF2-40B4-BE49-F238E27FC236}">
                      <a16:creationId xmlns:a16="http://schemas.microsoft.com/office/drawing/2014/main" id="{767FCC5D-1F00-4BC5-A0CF-F552468E8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6" name="Group 431">
                <a:extLst>
                  <a:ext uri="{FF2B5EF4-FFF2-40B4-BE49-F238E27FC236}">
                    <a16:creationId xmlns:a16="http://schemas.microsoft.com/office/drawing/2014/main" id="{981C0D84-992E-4717-AAA2-28C44091BE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822"/>
                <a:ext cx="192" cy="485"/>
                <a:chOff x="3552" y="1822"/>
                <a:chExt cx="192" cy="485"/>
              </a:xfrm>
            </p:grpSpPr>
            <p:sp>
              <p:nvSpPr>
                <p:cNvPr id="486" name="Rectangle 432">
                  <a:extLst>
                    <a:ext uri="{FF2B5EF4-FFF2-40B4-BE49-F238E27FC236}">
                      <a16:creationId xmlns:a16="http://schemas.microsoft.com/office/drawing/2014/main" id="{5841B297-6D23-433B-9ED9-6786E7C50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7" name="Rectangle 433">
                  <a:extLst>
                    <a:ext uri="{FF2B5EF4-FFF2-40B4-BE49-F238E27FC236}">
                      <a16:creationId xmlns:a16="http://schemas.microsoft.com/office/drawing/2014/main" id="{6C52C6B5-057D-4C9E-9096-74A3DB871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7" name="Group 434">
                <a:extLst>
                  <a:ext uri="{FF2B5EF4-FFF2-40B4-BE49-F238E27FC236}">
                    <a16:creationId xmlns:a16="http://schemas.microsoft.com/office/drawing/2014/main" id="{C6048678-79D9-4639-AD48-6FB5C7977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014"/>
                <a:ext cx="192" cy="485"/>
                <a:chOff x="3552" y="1822"/>
                <a:chExt cx="192" cy="485"/>
              </a:xfrm>
            </p:grpSpPr>
            <p:sp>
              <p:nvSpPr>
                <p:cNvPr id="484" name="Rectangle 435">
                  <a:extLst>
                    <a:ext uri="{FF2B5EF4-FFF2-40B4-BE49-F238E27FC236}">
                      <a16:creationId xmlns:a16="http://schemas.microsoft.com/office/drawing/2014/main" id="{A7ADA72F-7E6E-4B13-B87E-98FEC34B4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5" name="Rectangle 436">
                  <a:extLst>
                    <a:ext uri="{FF2B5EF4-FFF2-40B4-BE49-F238E27FC236}">
                      <a16:creationId xmlns:a16="http://schemas.microsoft.com/office/drawing/2014/main" id="{BB540586-9063-4B33-B7F8-C6C5C53F6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8" name="Group 437">
                <a:extLst>
                  <a:ext uri="{FF2B5EF4-FFF2-40B4-BE49-F238E27FC236}">
                    <a16:creationId xmlns:a16="http://schemas.microsoft.com/office/drawing/2014/main" id="{07705A0C-5324-404E-BF19-1FE9682E5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06"/>
                <a:ext cx="192" cy="485"/>
                <a:chOff x="3552" y="1822"/>
                <a:chExt cx="192" cy="485"/>
              </a:xfrm>
            </p:grpSpPr>
            <p:sp>
              <p:nvSpPr>
                <p:cNvPr id="482" name="Rectangle 438">
                  <a:extLst>
                    <a:ext uri="{FF2B5EF4-FFF2-40B4-BE49-F238E27FC236}">
                      <a16:creationId xmlns:a16="http://schemas.microsoft.com/office/drawing/2014/main" id="{227E9C7A-AB07-46F9-A2BB-5DF4D788D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3" name="Rectangle 439">
                  <a:extLst>
                    <a:ext uri="{FF2B5EF4-FFF2-40B4-BE49-F238E27FC236}">
                      <a16:creationId xmlns:a16="http://schemas.microsoft.com/office/drawing/2014/main" id="{2DDDC574-A2FD-44B1-A561-DA112BF50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9" name="Group 440">
                <a:extLst>
                  <a:ext uri="{FF2B5EF4-FFF2-40B4-BE49-F238E27FC236}">
                    <a16:creationId xmlns:a16="http://schemas.microsoft.com/office/drawing/2014/main" id="{7AE3BAA5-CCC3-4C1A-B8F6-636ECDB74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398"/>
                <a:ext cx="192" cy="485"/>
                <a:chOff x="3552" y="1822"/>
                <a:chExt cx="192" cy="485"/>
              </a:xfrm>
            </p:grpSpPr>
            <p:sp>
              <p:nvSpPr>
                <p:cNvPr id="480" name="Rectangle 441">
                  <a:extLst>
                    <a:ext uri="{FF2B5EF4-FFF2-40B4-BE49-F238E27FC236}">
                      <a16:creationId xmlns:a16="http://schemas.microsoft.com/office/drawing/2014/main" id="{9EEF8051-7DD1-4B3C-A067-0AFEEDA03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1" name="Rectangle 442">
                  <a:extLst>
                    <a:ext uri="{FF2B5EF4-FFF2-40B4-BE49-F238E27FC236}">
                      <a16:creationId xmlns:a16="http://schemas.microsoft.com/office/drawing/2014/main" id="{FF451ABC-C56D-4449-9594-25AA11448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0" name="Group 443">
                <a:extLst>
                  <a:ext uri="{FF2B5EF4-FFF2-40B4-BE49-F238E27FC236}">
                    <a16:creationId xmlns:a16="http://schemas.microsoft.com/office/drawing/2014/main" id="{EFD369CD-704E-4BA6-A6E4-13BBA1FC73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822"/>
                <a:ext cx="192" cy="485"/>
                <a:chOff x="3552" y="1822"/>
                <a:chExt cx="192" cy="485"/>
              </a:xfrm>
            </p:grpSpPr>
            <p:sp>
              <p:nvSpPr>
                <p:cNvPr id="478" name="Rectangle 444">
                  <a:extLst>
                    <a:ext uri="{FF2B5EF4-FFF2-40B4-BE49-F238E27FC236}">
                      <a16:creationId xmlns:a16="http://schemas.microsoft.com/office/drawing/2014/main" id="{E1B278EE-702A-4FB4-A157-C9C61E2C7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9" name="Rectangle 445">
                  <a:extLst>
                    <a:ext uri="{FF2B5EF4-FFF2-40B4-BE49-F238E27FC236}">
                      <a16:creationId xmlns:a16="http://schemas.microsoft.com/office/drawing/2014/main" id="{E96B17FE-F656-4600-84F2-B65CDCE3A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1" name="Group 446">
                <a:extLst>
                  <a:ext uri="{FF2B5EF4-FFF2-40B4-BE49-F238E27FC236}">
                    <a16:creationId xmlns:a16="http://schemas.microsoft.com/office/drawing/2014/main" id="{94467487-3C76-4804-8261-9F5CD435F2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014"/>
                <a:ext cx="192" cy="485"/>
                <a:chOff x="3552" y="1822"/>
                <a:chExt cx="192" cy="485"/>
              </a:xfrm>
            </p:grpSpPr>
            <p:sp>
              <p:nvSpPr>
                <p:cNvPr id="476" name="Rectangle 447">
                  <a:extLst>
                    <a:ext uri="{FF2B5EF4-FFF2-40B4-BE49-F238E27FC236}">
                      <a16:creationId xmlns:a16="http://schemas.microsoft.com/office/drawing/2014/main" id="{899FCC55-D9C9-487D-AF1C-9B23D53AB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7" name="Rectangle 448">
                  <a:extLst>
                    <a:ext uri="{FF2B5EF4-FFF2-40B4-BE49-F238E27FC236}">
                      <a16:creationId xmlns:a16="http://schemas.microsoft.com/office/drawing/2014/main" id="{384E9CEF-FBB3-409C-9C53-A2B1396F5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2" name="Group 449">
                <a:extLst>
                  <a:ext uri="{FF2B5EF4-FFF2-40B4-BE49-F238E27FC236}">
                    <a16:creationId xmlns:a16="http://schemas.microsoft.com/office/drawing/2014/main" id="{E5237E02-5B84-4257-B83A-918B4FDCA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206"/>
                <a:ext cx="192" cy="485"/>
                <a:chOff x="3552" y="1822"/>
                <a:chExt cx="192" cy="485"/>
              </a:xfrm>
            </p:grpSpPr>
            <p:sp>
              <p:nvSpPr>
                <p:cNvPr id="474" name="Rectangle 450">
                  <a:extLst>
                    <a:ext uri="{FF2B5EF4-FFF2-40B4-BE49-F238E27FC236}">
                      <a16:creationId xmlns:a16="http://schemas.microsoft.com/office/drawing/2014/main" id="{8E816A0F-C353-4F62-B0C5-BA43727A3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5" name="Rectangle 451">
                  <a:extLst>
                    <a:ext uri="{FF2B5EF4-FFF2-40B4-BE49-F238E27FC236}">
                      <a16:creationId xmlns:a16="http://schemas.microsoft.com/office/drawing/2014/main" id="{06B5075E-1376-4DEC-8543-3FB7B4C55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3" name="Group 452">
                <a:extLst>
                  <a:ext uri="{FF2B5EF4-FFF2-40B4-BE49-F238E27FC236}">
                    <a16:creationId xmlns:a16="http://schemas.microsoft.com/office/drawing/2014/main" id="{32DFB16D-243E-402E-B5B4-C183426A1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398"/>
                <a:ext cx="192" cy="485"/>
                <a:chOff x="3552" y="1822"/>
                <a:chExt cx="192" cy="485"/>
              </a:xfrm>
            </p:grpSpPr>
            <p:sp>
              <p:nvSpPr>
                <p:cNvPr id="472" name="Rectangle 453">
                  <a:extLst>
                    <a:ext uri="{FF2B5EF4-FFF2-40B4-BE49-F238E27FC236}">
                      <a16:creationId xmlns:a16="http://schemas.microsoft.com/office/drawing/2014/main" id="{554FB2B9-96BA-4AB9-ABF0-541A83402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3" name="Rectangle 454">
                  <a:extLst>
                    <a:ext uri="{FF2B5EF4-FFF2-40B4-BE49-F238E27FC236}">
                      <a16:creationId xmlns:a16="http://schemas.microsoft.com/office/drawing/2014/main" id="{49176C52-96AD-4782-BA1B-F6DFE4DAE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4" name="Group 455">
                <a:extLst>
                  <a:ext uri="{FF2B5EF4-FFF2-40B4-BE49-F238E27FC236}">
                    <a16:creationId xmlns:a16="http://schemas.microsoft.com/office/drawing/2014/main" id="{E901309E-D0CE-48D5-A2FE-7DD77637C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1822"/>
                <a:ext cx="192" cy="485"/>
                <a:chOff x="3552" y="1822"/>
                <a:chExt cx="192" cy="485"/>
              </a:xfrm>
            </p:grpSpPr>
            <p:sp>
              <p:nvSpPr>
                <p:cNvPr id="470" name="Rectangle 456">
                  <a:extLst>
                    <a:ext uri="{FF2B5EF4-FFF2-40B4-BE49-F238E27FC236}">
                      <a16:creationId xmlns:a16="http://schemas.microsoft.com/office/drawing/2014/main" id="{C03C75AD-3E4F-4DDA-88FC-5314261AD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1" name="Rectangle 457">
                  <a:extLst>
                    <a:ext uri="{FF2B5EF4-FFF2-40B4-BE49-F238E27FC236}">
                      <a16:creationId xmlns:a16="http://schemas.microsoft.com/office/drawing/2014/main" id="{7EA3A309-41B3-4B3D-BED3-B76364258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5" name="Group 458">
                <a:extLst>
                  <a:ext uri="{FF2B5EF4-FFF2-40B4-BE49-F238E27FC236}">
                    <a16:creationId xmlns:a16="http://schemas.microsoft.com/office/drawing/2014/main" id="{A18B13C8-8ACD-4158-8CAC-83FE96672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014"/>
                <a:ext cx="192" cy="485"/>
                <a:chOff x="3552" y="1822"/>
                <a:chExt cx="192" cy="485"/>
              </a:xfrm>
            </p:grpSpPr>
            <p:sp>
              <p:nvSpPr>
                <p:cNvPr id="468" name="Rectangle 459">
                  <a:extLst>
                    <a:ext uri="{FF2B5EF4-FFF2-40B4-BE49-F238E27FC236}">
                      <a16:creationId xmlns:a16="http://schemas.microsoft.com/office/drawing/2014/main" id="{3D8E738B-D0ED-41ED-AA5C-F1062AFDE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9" name="Rectangle 460">
                  <a:extLst>
                    <a:ext uri="{FF2B5EF4-FFF2-40B4-BE49-F238E27FC236}">
                      <a16:creationId xmlns:a16="http://schemas.microsoft.com/office/drawing/2014/main" id="{38ABD29F-2058-4545-A12B-170921302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6" name="Group 461">
                <a:extLst>
                  <a:ext uri="{FF2B5EF4-FFF2-40B4-BE49-F238E27FC236}">
                    <a16:creationId xmlns:a16="http://schemas.microsoft.com/office/drawing/2014/main" id="{DF12BD40-2B81-43D2-BD73-5219007E6F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206"/>
                <a:ext cx="192" cy="485"/>
                <a:chOff x="3552" y="1822"/>
                <a:chExt cx="192" cy="485"/>
              </a:xfrm>
            </p:grpSpPr>
            <p:sp>
              <p:nvSpPr>
                <p:cNvPr id="466" name="Rectangle 462">
                  <a:extLst>
                    <a:ext uri="{FF2B5EF4-FFF2-40B4-BE49-F238E27FC236}">
                      <a16:creationId xmlns:a16="http://schemas.microsoft.com/office/drawing/2014/main" id="{FDCA9D98-9E46-4CB6-9D7A-2300165E40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7" name="Rectangle 463">
                  <a:extLst>
                    <a:ext uri="{FF2B5EF4-FFF2-40B4-BE49-F238E27FC236}">
                      <a16:creationId xmlns:a16="http://schemas.microsoft.com/office/drawing/2014/main" id="{EE9918A5-8961-4B85-8E3A-A5A0E1DC9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7" name="Group 464">
                <a:extLst>
                  <a:ext uri="{FF2B5EF4-FFF2-40B4-BE49-F238E27FC236}">
                    <a16:creationId xmlns:a16="http://schemas.microsoft.com/office/drawing/2014/main" id="{67A11E0B-F336-4767-B58B-90A500A755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398"/>
                <a:ext cx="192" cy="485"/>
                <a:chOff x="3552" y="1822"/>
                <a:chExt cx="192" cy="485"/>
              </a:xfrm>
            </p:grpSpPr>
            <p:sp>
              <p:nvSpPr>
                <p:cNvPr id="464" name="Rectangle 465">
                  <a:extLst>
                    <a:ext uri="{FF2B5EF4-FFF2-40B4-BE49-F238E27FC236}">
                      <a16:creationId xmlns:a16="http://schemas.microsoft.com/office/drawing/2014/main" id="{E048BE36-04EF-4A98-AE81-25BCBBF54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5" name="Rectangle 466">
                  <a:extLst>
                    <a:ext uri="{FF2B5EF4-FFF2-40B4-BE49-F238E27FC236}">
                      <a16:creationId xmlns:a16="http://schemas.microsoft.com/office/drawing/2014/main" id="{88CA8939-27AE-4786-86C6-1CEB995CD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8" name="Group 467">
                <a:extLst>
                  <a:ext uri="{FF2B5EF4-FFF2-40B4-BE49-F238E27FC236}">
                    <a16:creationId xmlns:a16="http://schemas.microsoft.com/office/drawing/2014/main" id="{6E505604-48E2-4E65-954A-8A1E260F65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822"/>
                <a:ext cx="192" cy="485"/>
                <a:chOff x="3552" y="1822"/>
                <a:chExt cx="192" cy="485"/>
              </a:xfrm>
            </p:grpSpPr>
            <p:sp>
              <p:nvSpPr>
                <p:cNvPr id="462" name="Rectangle 468">
                  <a:extLst>
                    <a:ext uri="{FF2B5EF4-FFF2-40B4-BE49-F238E27FC236}">
                      <a16:creationId xmlns:a16="http://schemas.microsoft.com/office/drawing/2014/main" id="{AE4E8C28-76D7-438F-93A6-F7D6035F6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3" name="Rectangle 469">
                  <a:extLst>
                    <a:ext uri="{FF2B5EF4-FFF2-40B4-BE49-F238E27FC236}">
                      <a16:creationId xmlns:a16="http://schemas.microsoft.com/office/drawing/2014/main" id="{CD07AD9C-497D-4553-9617-6D9871DE1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29" name="Group 470">
                <a:extLst>
                  <a:ext uri="{FF2B5EF4-FFF2-40B4-BE49-F238E27FC236}">
                    <a16:creationId xmlns:a16="http://schemas.microsoft.com/office/drawing/2014/main" id="{9616F967-C483-42D2-A0AC-B43F46206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014"/>
                <a:ext cx="192" cy="485"/>
                <a:chOff x="3552" y="1822"/>
                <a:chExt cx="192" cy="485"/>
              </a:xfrm>
            </p:grpSpPr>
            <p:sp>
              <p:nvSpPr>
                <p:cNvPr id="460" name="Rectangle 471">
                  <a:extLst>
                    <a:ext uri="{FF2B5EF4-FFF2-40B4-BE49-F238E27FC236}">
                      <a16:creationId xmlns:a16="http://schemas.microsoft.com/office/drawing/2014/main" id="{3009D766-D6F1-456A-A03F-1A795EFB4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1" name="Rectangle 472">
                  <a:extLst>
                    <a:ext uri="{FF2B5EF4-FFF2-40B4-BE49-F238E27FC236}">
                      <a16:creationId xmlns:a16="http://schemas.microsoft.com/office/drawing/2014/main" id="{74349327-6CAD-4A4B-BEBF-F88997BC1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0" name="Group 473">
                <a:extLst>
                  <a:ext uri="{FF2B5EF4-FFF2-40B4-BE49-F238E27FC236}">
                    <a16:creationId xmlns:a16="http://schemas.microsoft.com/office/drawing/2014/main" id="{47F6A56E-A605-4F5D-A4BC-6C5836CB0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206"/>
                <a:ext cx="192" cy="485"/>
                <a:chOff x="3552" y="1822"/>
                <a:chExt cx="192" cy="485"/>
              </a:xfrm>
            </p:grpSpPr>
            <p:sp>
              <p:nvSpPr>
                <p:cNvPr id="458" name="Rectangle 474">
                  <a:extLst>
                    <a:ext uri="{FF2B5EF4-FFF2-40B4-BE49-F238E27FC236}">
                      <a16:creationId xmlns:a16="http://schemas.microsoft.com/office/drawing/2014/main" id="{A33109AC-D5EE-47B5-8228-09872C957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9" name="Rectangle 475">
                  <a:extLst>
                    <a:ext uri="{FF2B5EF4-FFF2-40B4-BE49-F238E27FC236}">
                      <a16:creationId xmlns:a16="http://schemas.microsoft.com/office/drawing/2014/main" id="{7256A49C-951A-48E9-B5CF-651CB406D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1" name="Group 476">
                <a:extLst>
                  <a:ext uri="{FF2B5EF4-FFF2-40B4-BE49-F238E27FC236}">
                    <a16:creationId xmlns:a16="http://schemas.microsoft.com/office/drawing/2014/main" id="{7991170E-C1B9-410B-8200-4F2171BEA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398"/>
                <a:ext cx="192" cy="485"/>
                <a:chOff x="3552" y="1822"/>
                <a:chExt cx="192" cy="485"/>
              </a:xfrm>
            </p:grpSpPr>
            <p:sp>
              <p:nvSpPr>
                <p:cNvPr id="456" name="Rectangle 477">
                  <a:extLst>
                    <a:ext uri="{FF2B5EF4-FFF2-40B4-BE49-F238E27FC236}">
                      <a16:creationId xmlns:a16="http://schemas.microsoft.com/office/drawing/2014/main" id="{BB901EC6-3355-45CC-BE62-D45983C69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7" name="Rectangle 478">
                  <a:extLst>
                    <a:ext uri="{FF2B5EF4-FFF2-40B4-BE49-F238E27FC236}">
                      <a16:creationId xmlns:a16="http://schemas.microsoft.com/office/drawing/2014/main" id="{4418451E-4549-48A2-8212-FC2D1667B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2" name="Group 479">
                <a:extLst>
                  <a:ext uri="{FF2B5EF4-FFF2-40B4-BE49-F238E27FC236}">
                    <a16:creationId xmlns:a16="http://schemas.microsoft.com/office/drawing/2014/main" id="{C18A56F1-A2CF-42C4-8770-2A4D0F11AB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822"/>
                <a:ext cx="192" cy="485"/>
                <a:chOff x="3552" y="1822"/>
                <a:chExt cx="192" cy="485"/>
              </a:xfrm>
            </p:grpSpPr>
            <p:sp>
              <p:nvSpPr>
                <p:cNvPr id="454" name="Rectangle 480">
                  <a:extLst>
                    <a:ext uri="{FF2B5EF4-FFF2-40B4-BE49-F238E27FC236}">
                      <a16:creationId xmlns:a16="http://schemas.microsoft.com/office/drawing/2014/main" id="{134D6301-D5D1-4D09-A4A0-379CA4486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5" name="Rectangle 481">
                  <a:extLst>
                    <a:ext uri="{FF2B5EF4-FFF2-40B4-BE49-F238E27FC236}">
                      <a16:creationId xmlns:a16="http://schemas.microsoft.com/office/drawing/2014/main" id="{3B1EC0E1-7B7C-4217-8B9E-BDCFE615D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3" name="Group 482">
                <a:extLst>
                  <a:ext uri="{FF2B5EF4-FFF2-40B4-BE49-F238E27FC236}">
                    <a16:creationId xmlns:a16="http://schemas.microsoft.com/office/drawing/2014/main" id="{5DF60DD9-46B0-4586-B239-7A8800D940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014"/>
                <a:ext cx="192" cy="485"/>
                <a:chOff x="3552" y="1822"/>
                <a:chExt cx="192" cy="485"/>
              </a:xfrm>
            </p:grpSpPr>
            <p:sp>
              <p:nvSpPr>
                <p:cNvPr id="452" name="Rectangle 483">
                  <a:extLst>
                    <a:ext uri="{FF2B5EF4-FFF2-40B4-BE49-F238E27FC236}">
                      <a16:creationId xmlns:a16="http://schemas.microsoft.com/office/drawing/2014/main" id="{9F9D929C-72AC-4043-ACC0-71183F249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3" name="Rectangle 484">
                  <a:extLst>
                    <a:ext uri="{FF2B5EF4-FFF2-40B4-BE49-F238E27FC236}">
                      <a16:creationId xmlns:a16="http://schemas.microsoft.com/office/drawing/2014/main" id="{7D4D319F-0AB0-4354-95B0-BD3487E9C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4" name="Group 485">
                <a:extLst>
                  <a:ext uri="{FF2B5EF4-FFF2-40B4-BE49-F238E27FC236}">
                    <a16:creationId xmlns:a16="http://schemas.microsoft.com/office/drawing/2014/main" id="{0367CBCB-4C0A-409B-9A5B-9C95E891E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206"/>
                <a:ext cx="192" cy="485"/>
                <a:chOff x="3552" y="1822"/>
                <a:chExt cx="192" cy="485"/>
              </a:xfrm>
            </p:grpSpPr>
            <p:sp>
              <p:nvSpPr>
                <p:cNvPr id="450" name="Rectangle 486">
                  <a:extLst>
                    <a:ext uri="{FF2B5EF4-FFF2-40B4-BE49-F238E27FC236}">
                      <a16:creationId xmlns:a16="http://schemas.microsoft.com/office/drawing/2014/main" id="{E76560E1-0474-4234-97CD-94E1594B0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1" name="Rectangle 487">
                  <a:extLst>
                    <a:ext uri="{FF2B5EF4-FFF2-40B4-BE49-F238E27FC236}">
                      <a16:creationId xmlns:a16="http://schemas.microsoft.com/office/drawing/2014/main" id="{EC7F5DCA-40EB-4169-8F01-480E3D515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5" name="Group 488">
                <a:extLst>
                  <a:ext uri="{FF2B5EF4-FFF2-40B4-BE49-F238E27FC236}">
                    <a16:creationId xmlns:a16="http://schemas.microsoft.com/office/drawing/2014/main" id="{4ECA32E8-1456-4555-9204-A3971515B3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398"/>
                <a:ext cx="192" cy="485"/>
                <a:chOff x="3552" y="1822"/>
                <a:chExt cx="192" cy="485"/>
              </a:xfrm>
            </p:grpSpPr>
            <p:sp>
              <p:nvSpPr>
                <p:cNvPr id="448" name="Rectangle 489">
                  <a:extLst>
                    <a:ext uri="{FF2B5EF4-FFF2-40B4-BE49-F238E27FC236}">
                      <a16:creationId xmlns:a16="http://schemas.microsoft.com/office/drawing/2014/main" id="{41C2DFCF-1B90-4C74-A49F-7C35DB341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9" name="Rectangle 490">
                  <a:extLst>
                    <a:ext uri="{FF2B5EF4-FFF2-40B4-BE49-F238E27FC236}">
                      <a16:creationId xmlns:a16="http://schemas.microsoft.com/office/drawing/2014/main" id="{7CB915F7-D5A0-4A4C-B71E-98656766F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6" name="Group 491">
                <a:extLst>
                  <a:ext uri="{FF2B5EF4-FFF2-40B4-BE49-F238E27FC236}">
                    <a16:creationId xmlns:a16="http://schemas.microsoft.com/office/drawing/2014/main" id="{BFC9D8EB-BFD9-45A7-8916-6BF1B98FD6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822"/>
                <a:ext cx="192" cy="485"/>
                <a:chOff x="3552" y="1822"/>
                <a:chExt cx="192" cy="485"/>
              </a:xfrm>
            </p:grpSpPr>
            <p:sp>
              <p:nvSpPr>
                <p:cNvPr id="446" name="Rectangle 492">
                  <a:extLst>
                    <a:ext uri="{FF2B5EF4-FFF2-40B4-BE49-F238E27FC236}">
                      <a16:creationId xmlns:a16="http://schemas.microsoft.com/office/drawing/2014/main" id="{D32E7436-6F8B-4F1A-A695-E91ACF3FE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7" name="Rectangle 493">
                  <a:extLst>
                    <a:ext uri="{FF2B5EF4-FFF2-40B4-BE49-F238E27FC236}">
                      <a16:creationId xmlns:a16="http://schemas.microsoft.com/office/drawing/2014/main" id="{EF538173-219E-42E9-A207-0FE940724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7" name="Group 494">
                <a:extLst>
                  <a:ext uri="{FF2B5EF4-FFF2-40B4-BE49-F238E27FC236}">
                    <a16:creationId xmlns:a16="http://schemas.microsoft.com/office/drawing/2014/main" id="{23AE6087-5213-4469-824B-34FD280AA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014"/>
                <a:ext cx="192" cy="485"/>
                <a:chOff x="3552" y="1822"/>
                <a:chExt cx="192" cy="485"/>
              </a:xfrm>
            </p:grpSpPr>
            <p:sp>
              <p:nvSpPr>
                <p:cNvPr id="444" name="Rectangle 495">
                  <a:extLst>
                    <a:ext uri="{FF2B5EF4-FFF2-40B4-BE49-F238E27FC236}">
                      <a16:creationId xmlns:a16="http://schemas.microsoft.com/office/drawing/2014/main" id="{801F8B5D-BEBC-4CF2-8510-5C721553A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5" name="Rectangle 496">
                  <a:extLst>
                    <a:ext uri="{FF2B5EF4-FFF2-40B4-BE49-F238E27FC236}">
                      <a16:creationId xmlns:a16="http://schemas.microsoft.com/office/drawing/2014/main" id="{BCD13C4E-A50D-400C-A773-B13038AD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8" name="Group 497">
                <a:extLst>
                  <a:ext uri="{FF2B5EF4-FFF2-40B4-BE49-F238E27FC236}">
                    <a16:creationId xmlns:a16="http://schemas.microsoft.com/office/drawing/2014/main" id="{EF66F22F-6DA9-4834-8EE2-43B589704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206"/>
                <a:ext cx="192" cy="485"/>
                <a:chOff x="3552" y="1822"/>
                <a:chExt cx="192" cy="485"/>
              </a:xfrm>
            </p:grpSpPr>
            <p:sp>
              <p:nvSpPr>
                <p:cNvPr id="442" name="Rectangle 498">
                  <a:extLst>
                    <a:ext uri="{FF2B5EF4-FFF2-40B4-BE49-F238E27FC236}">
                      <a16:creationId xmlns:a16="http://schemas.microsoft.com/office/drawing/2014/main" id="{419C2A79-B523-4283-B0A8-C563CBA2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3" name="Rectangle 499">
                  <a:extLst>
                    <a:ext uri="{FF2B5EF4-FFF2-40B4-BE49-F238E27FC236}">
                      <a16:creationId xmlns:a16="http://schemas.microsoft.com/office/drawing/2014/main" id="{43E76C10-A2FA-43A5-B80B-9B003588F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9" name="Group 500">
                <a:extLst>
                  <a:ext uri="{FF2B5EF4-FFF2-40B4-BE49-F238E27FC236}">
                    <a16:creationId xmlns:a16="http://schemas.microsoft.com/office/drawing/2014/main" id="{C6E7C8E9-549A-4C7B-8B24-CF5B7ECF7B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398"/>
                <a:ext cx="192" cy="485"/>
                <a:chOff x="3552" y="1822"/>
                <a:chExt cx="192" cy="485"/>
              </a:xfrm>
            </p:grpSpPr>
            <p:sp>
              <p:nvSpPr>
                <p:cNvPr id="440" name="Rectangle 501">
                  <a:extLst>
                    <a:ext uri="{FF2B5EF4-FFF2-40B4-BE49-F238E27FC236}">
                      <a16:creationId xmlns:a16="http://schemas.microsoft.com/office/drawing/2014/main" id="{62D57AE6-CCB4-4959-997E-2336D5000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822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" name="Rectangle 502">
                  <a:extLst>
                    <a:ext uri="{FF2B5EF4-FFF2-40B4-BE49-F238E27FC236}">
                      <a16:creationId xmlns:a16="http://schemas.microsoft.com/office/drawing/2014/main" id="{A0607DED-AD0C-4D9C-B140-6CBA92899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822"/>
                  <a:ext cx="116" cy="485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6" name="AutoShape 503">
              <a:extLst>
                <a:ext uri="{FF2B5EF4-FFF2-40B4-BE49-F238E27FC236}">
                  <a16:creationId xmlns:a16="http://schemas.microsoft.com/office/drawing/2014/main" id="{CB721EEC-5081-4C22-BBD6-A573F8ED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59"/>
              <a:ext cx="480" cy="501"/>
            </a:xfrm>
            <a:prstGeom prst="rightArrow">
              <a:avLst>
                <a:gd name="adj1" fmla="val 50000"/>
                <a:gd name="adj2" fmla="val 257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add</a:t>
              </a:r>
            </a:p>
          </p:txBody>
        </p:sp>
      </p:grpSp>
      <p:grpSp>
        <p:nvGrpSpPr>
          <p:cNvPr id="504" name="Group 504">
            <a:extLst>
              <a:ext uri="{FF2B5EF4-FFF2-40B4-BE49-F238E27FC236}">
                <a16:creationId xmlns:a16="http://schemas.microsoft.com/office/drawing/2014/main" id="{97580BE3-AB94-4A71-BEE0-691F1F9AD3D0}"/>
              </a:ext>
            </a:extLst>
          </p:cNvPr>
          <p:cNvGrpSpPr>
            <a:grpSpLocks/>
          </p:cNvGrpSpPr>
          <p:nvPr/>
        </p:nvGrpSpPr>
        <p:grpSpPr bwMode="auto">
          <a:xfrm>
            <a:off x="5692080" y="4020873"/>
            <a:ext cx="3200400" cy="1784351"/>
            <a:chOff x="3552" y="2527"/>
            <a:chExt cx="2016" cy="1124"/>
          </a:xfrm>
        </p:grpSpPr>
        <p:grpSp>
          <p:nvGrpSpPr>
            <p:cNvPr id="505" name="Group 505">
              <a:extLst>
                <a:ext uri="{FF2B5EF4-FFF2-40B4-BE49-F238E27FC236}">
                  <a16:creationId xmlns:a16="http://schemas.microsoft.com/office/drawing/2014/main" id="{1B2029C6-44D8-4084-9091-B2A1CC1B5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590"/>
              <a:ext cx="1536" cy="1061"/>
              <a:chOff x="3552" y="2590"/>
              <a:chExt cx="1536" cy="1061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6D69454E-A4BF-4C32-97BD-0CF1EAF6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878"/>
                <a:ext cx="116" cy="4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7CBFED17-78B1-4608-917B-44AE7A46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590"/>
                <a:ext cx="192" cy="485"/>
                <a:chOff x="3552" y="2590"/>
                <a:chExt cx="192" cy="485"/>
              </a:xfrm>
            </p:grpSpPr>
            <p:sp>
              <p:nvSpPr>
                <p:cNvPr id="602" name="Rectangle 508">
                  <a:extLst>
                    <a:ext uri="{FF2B5EF4-FFF2-40B4-BE49-F238E27FC236}">
                      <a16:creationId xmlns:a16="http://schemas.microsoft.com/office/drawing/2014/main" id="{7707E171-84E3-4975-97B0-DB456D96D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3" name="Rectangle 509">
                  <a:extLst>
                    <a:ext uri="{FF2B5EF4-FFF2-40B4-BE49-F238E27FC236}">
                      <a16:creationId xmlns:a16="http://schemas.microsoft.com/office/drawing/2014/main" id="{F7E27491-DA88-4AFC-AA87-3220B8E18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9" name="Group 510">
                <a:extLst>
                  <a:ext uri="{FF2B5EF4-FFF2-40B4-BE49-F238E27FC236}">
                    <a16:creationId xmlns:a16="http://schemas.microsoft.com/office/drawing/2014/main" id="{C8B5E2DB-CB05-4C88-8C15-27982868B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782"/>
                <a:ext cx="192" cy="485"/>
                <a:chOff x="3552" y="2590"/>
                <a:chExt cx="192" cy="485"/>
              </a:xfrm>
            </p:grpSpPr>
            <p:sp>
              <p:nvSpPr>
                <p:cNvPr id="600" name="Rectangle 511">
                  <a:extLst>
                    <a:ext uri="{FF2B5EF4-FFF2-40B4-BE49-F238E27FC236}">
                      <a16:creationId xmlns:a16="http://schemas.microsoft.com/office/drawing/2014/main" id="{ACE5F6C0-8A84-4730-AB22-788D99A8A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1" name="Rectangle 512">
                  <a:extLst>
                    <a:ext uri="{FF2B5EF4-FFF2-40B4-BE49-F238E27FC236}">
                      <a16:creationId xmlns:a16="http://schemas.microsoft.com/office/drawing/2014/main" id="{E39F4FBC-70A9-476F-BCF3-2DAD594E8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0" name="Group 513">
                <a:extLst>
                  <a:ext uri="{FF2B5EF4-FFF2-40B4-BE49-F238E27FC236}">
                    <a16:creationId xmlns:a16="http://schemas.microsoft.com/office/drawing/2014/main" id="{CCDC0AEF-04C7-436C-BF84-AE964F8D8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974"/>
                <a:ext cx="192" cy="485"/>
                <a:chOff x="3552" y="2590"/>
                <a:chExt cx="192" cy="485"/>
              </a:xfrm>
            </p:grpSpPr>
            <p:sp>
              <p:nvSpPr>
                <p:cNvPr id="598" name="Rectangle 514">
                  <a:extLst>
                    <a:ext uri="{FF2B5EF4-FFF2-40B4-BE49-F238E27FC236}">
                      <a16:creationId xmlns:a16="http://schemas.microsoft.com/office/drawing/2014/main" id="{BBAB7C63-250D-48BD-ABF8-68892AD4A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9" name="Rectangle 515">
                  <a:extLst>
                    <a:ext uri="{FF2B5EF4-FFF2-40B4-BE49-F238E27FC236}">
                      <a16:creationId xmlns:a16="http://schemas.microsoft.com/office/drawing/2014/main" id="{670F7457-E76C-4955-9F7E-FB9E92EFD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1" name="Group 516">
                <a:extLst>
                  <a:ext uri="{FF2B5EF4-FFF2-40B4-BE49-F238E27FC236}">
                    <a16:creationId xmlns:a16="http://schemas.microsoft.com/office/drawing/2014/main" id="{338FB189-5961-456B-9F74-60299CF785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166"/>
                <a:ext cx="192" cy="485"/>
                <a:chOff x="3552" y="2590"/>
                <a:chExt cx="192" cy="485"/>
              </a:xfrm>
            </p:grpSpPr>
            <p:sp>
              <p:nvSpPr>
                <p:cNvPr id="596" name="Rectangle 517">
                  <a:extLst>
                    <a:ext uri="{FF2B5EF4-FFF2-40B4-BE49-F238E27FC236}">
                      <a16:creationId xmlns:a16="http://schemas.microsoft.com/office/drawing/2014/main" id="{6B3538F4-D926-487F-A52E-C3227B3F0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7" name="Rectangle 518">
                  <a:extLst>
                    <a:ext uri="{FF2B5EF4-FFF2-40B4-BE49-F238E27FC236}">
                      <a16:creationId xmlns:a16="http://schemas.microsoft.com/office/drawing/2014/main" id="{CC210377-ECF7-4FBC-9B7A-E5557DE83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2" name="Group 519">
                <a:extLst>
                  <a:ext uri="{FF2B5EF4-FFF2-40B4-BE49-F238E27FC236}">
                    <a16:creationId xmlns:a16="http://schemas.microsoft.com/office/drawing/2014/main" id="{262FDE21-81B2-4B4F-92B3-9809F27D4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590"/>
                <a:ext cx="192" cy="485"/>
                <a:chOff x="3552" y="2590"/>
                <a:chExt cx="192" cy="485"/>
              </a:xfrm>
            </p:grpSpPr>
            <p:sp>
              <p:nvSpPr>
                <p:cNvPr id="594" name="Rectangle 520">
                  <a:extLst>
                    <a:ext uri="{FF2B5EF4-FFF2-40B4-BE49-F238E27FC236}">
                      <a16:creationId xmlns:a16="http://schemas.microsoft.com/office/drawing/2014/main" id="{940B5F8C-57BC-494E-8CC8-5C16DB168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5" name="Rectangle 521">
                  <a:extLst>
                    <a:ext uri="{FF2B5EF4-FFF2-40B4-BE49-F238E27FC236}">
                      <a16:creationId xmlns:a16="http://schemas.microsoft.com/office/drawing/2014/main" id="{5FD7222E-725D-441B-9718-CE4DDBC58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3" name="Group 522">
                <a:extLst>
                  <a:ext uri="{FF2B5EF4-FFF2-40B4-BE49-F238E27FC236}">
                    <a16:creationId xmlns:a16="http://schemas.microsoft.com/office/drawing/2014/main" id="{453D171C-80FB-4D22-8556-4D188EB4EA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782"/>
                <a:ext cx="192" cy="485"/>
                <a:chOff x="3552" y="2590"/>
                <a:chExt cx="192" cy="485"/>
              </a:xfrm>
            </p:grpSpPr>
            <p:sp>
              <p:nvSpPr>
                <p:cNvPr id="592" name="Rectangle 523">
                  <a:extLst>
                    <a:ext uri="{FF2B5EF4-FFF2-40B4-BE49-F238E27FC236}">
                      <a16:creationId xmlns:a16="http://schemas.microsoft.com/office/drawing/2014/main" id="{47C04698-4D4A-4F9B-84B9-BD0E58CB56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3" name="Rectangle 524">
                  <a:extLst>
                    <a:ext uri="{FF2B5EF4-FFF2-40B4-BE49-F238E27FC236}">
                      <a16:creationId xmlns:a16="http://schemas.microsoft.com/office/drawing/2014/main" id="{5464D495-997E-4D5B-807B-E61A79FC3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4" name="Group 525">
                <a:extLst>
                  <a:ext uri="{FF2B5EF4-FFF2-40B4-BE49-F238E27FC236}">
                    <a16:creationId xmlns:a16="http://schemas.microsoft.com/office/drawing/2014/main" id="{7EF2F6B6-A616-496F-819D-F0230671DF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974"/>
                <a:ext cx="192" cy="485"/>
                <a:chOff x="3552" y="2590"/>
                <a:chExt cx="192" cy="485"/>
              </a:xfrm>
            </p:grpSpPr>
            <p:sp>
              <p:nvSpPr>
                <p:cNvPr id="590" name="Rectangle 526">
                  <a:extLst>
                    <a:ext uri="{FF2B5EF4-FFF2-40B4-BE49-F238E27FC236}">
                      <a16:creationId xmlns:a16="http://schemas.microsoft.com/office/drawing/2014/main" id="{12EDF46F-E1FF-4D68-B885-0E70239C2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1" name="Rectangle 527">
                  <a:extLst>
                    <a:ext uri="{FF2B5EF4-FFF2-40B4-BE49-F238E27FC236}">
                      <a16:creationId xmlns:a16="http://schemas.microsoft.com/office/drawing/2014/main" id="{6DEF2490-84D9-4C58-8AB3-0B41E0711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5" name="Group 528">
                <a:extLst>
                  <a:ext uri="{FF2B5EF4-FFF2-40B4-BE49-F238E27FC236}">
                    <a16:creationId xmlns:a16="http://schemas.microsoft.com/office/drawing/2014/main" id="{59B76CCE-7717-4DF3-A6CE-EBEC816B5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66"/>
                <a:ext cx="192" cy="485"/>
                <a:chOff x="3552" y="2590"/>
                <a:chExt cx="192" cy="485"/>
              </a:xfrm>
            </p:grpSpPr>
            <p:sp>
              <p:nvSpPr>
                <p:cNvPr id="588" name="Rectangle 529">
                  <a:extLst>
                    <a:ext uri="{FF2B5EF4-FFF2-40B4-BE49-F238E27FC236}">
                      <a16:creationId xmlns:a16="http://schemas.microsoft.com/office/drawing/2014/main" id="{B34B6F82-766D-49E8-B9A9-C50EC216C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9" name="Rectangle 530">
                  <a:extLst>
                    <a:ext uri="{FF2B5EF4-FFF2-40B4-BE49-F238E27FC236}">
                      <a16:creationId xmlns:a16="http://schemas.microsoft.com/office/drawing/2014/main" id="{91CA7E82-37EF-4DF7-A017-D512FE35B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6" name="Group 531">
                <a:extLst>
                  <a:ext uri="{FF2B5EF4-FFF2-40B4-BE49-F238E27FC236}">
                    <a16:creationId xmlns:a16="http://schemas.microsoft.com/office/drawing/2014/main" id="{3BA566B1-A75F-43B6-BD8E-2DD66EBDE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590"/>
                <a:ext cx="192" cy="485"/>
                <a:chOff x="3552" y="2590"/>
                <a:chExt cx="192" cy="485"/>
              </a:xfrm>
            </p:grpSpPr>
            <p:sp>
              <p:nvSpPr>
                <p:cNvPr id="586" name="Rectangle 532">
                  <a:extLst>
                    <a:ext uri="{FF2B5EF4-FFF2-40B4-BE49-F238E27FC236}">
                      <a16:creationId xmlns:a16="http://schemas.microsoft.com/office/drawing/2014/main" id="{989FC629-DEE6-4061-B676-229E380FA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7" name="Rectangle 533">
                  <a:extLst>
                    <a:ext uri="{FF2B5EF4-FFF2-40B4-BE49-F238E27FC236}">
                      <a16:creationId xmlns:a16="http://schemas.microsoft.com/office/drawing/2014/main" id="{69326A12-DAF9-4F4E-9C04-89B4AEC0F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7" name="Group 534">
                <a:extLst>
                  <a:ext uri="{FF2B5EF4-FFF2-40B4-BE49-F238E27FC236}">
                    <a16:creationId xmlns:a16="http://schemas.microsoft.com/office/drawing/2014/main" id="{21C42891-8279-42A5-BBA8-4699D40B1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782"/>
                <a:ext cx="192" cy="485"/>
                <a:chOff x="3552" y="2590"/>
                <a:chExt cx="192" cy="485"/>
              </a:xfrm>
            </p:grpSpPr>
            <p:sp>
              <p:nvSpPr>
                <p:cNvPr id="584" name="Rectangle 535">
                  <a:extLst>
                    <a:ext uri="{FF2B5EF4-FFF2-40B4-BE49-F238E27FC236}">
                      <a16:creationId xmlns:a16="http://schemas.microsoft.com/office/drawing/2014/main" id="{B5804CFD-CD9C-4375-8022-4F77DB64A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5" name="Rectangle 536">
                  <a:extLst>
                    <a:ext uri="{FF2B5EF4-FFF2-40B4-BE49-F238E27FC236}">
                      <a16:creationId xmlns:a16="http://schemas.microsoft.com/office/drawing/2014/main" id="{F34E2CD8-33AA-4667-8B2D-12F2FF380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8" name="Group 537">
                <a:extLst>
                  <a:ext uri="{FF2B5EF4-FFF2-40B4-BE49-F238E27FC236}">
                    <a16:creationId xmlns:a16="http://schemas.microsoft.com/office/drawing/2014/main" id="{FF948B56-7015-4CD9-8F57-3CCA00A35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974"/>
                <a:ext cx="192" cy="485"/>
                <a:chOff x="3552" y="2590"/>
                <a:chExt cx="192" cy="485"/>
              </a:xfrm>
            </p:grpSpPr>
            <p:sp>
              <p:nvSpPr>
                <p:cNvPr id="582" name="Rectangle 538">
                  <a:extLst>
                    <a:ext uri="{FF2B5EF4-FFF2-40B4-BE49-F238E27FC236}">
                      <a16:creationId xmlns:a16="http://schemas.microsoft.com/office/drawing/2014/main" id="{089EB4B5-20C1-48BD-8AA1-FA04222AE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3" name="Rectangle 539">
                  <a:extLst>
                    <a:ext uri="{FF2B5EF4-FFF2-40B4-BE49-F238E27FC236}">
                      <a16:creationId xmlns:a16="http://schemas.microsoft.com/office/drawing/2014/main" id="{B82A44EB-5953-4C97-B808-338FC8B0D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19" name="Group 540">
                <a:extLst>
                  <a:ext uri="{FF2B5EF4-FFF2-40B4-BE49-F238E27FC236}">
                    <a16:creationId xmlns:a16="http://schemas.microsoft.com/office/drawing/2014/main" id="{3BC56919-8F55-4DCF-8548-ACA94E698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66"/>
                <a:ext cx="192" cy="485"/>
                <a:chOff x="3552" y="2590"/>
                <a:chExt cx="192" cy="485"/>
              </a:xfrm>
            </p:grpSpPr>
            <p:sp>
              <p:nvSpPr>
                <p:cNvPr id="580" name="Rectangle 541">
                  <a:extLst>
                    <a:ext uri="{FF2B5EF4-FFF2-40B4-BE49-F238E27FC236}">
                      <a16:creationId xmlns:a16="http://schemas.microsoft.com/office/drawing/2014/main" id="{FB02E4B6-2A10-4DC6-AB79-45D18FD38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1" name="Rectangle 542">
                  <a:extLst>
                    <a:ext uri="{FF2B5EF4-FFF2-40B4-BE49-F238E27FC236}">
                      <a16:creationId xmlns:a16="http://schemas.microsoft.com/office/drawing/2014/main" id="{4A26C696-B582-46CF-B363-B54AE22F6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0" name="Group 543">
                <a:extLst>
                  <a:ext uri="{FF2B5EF4-FFF2-40B4-BE49-F238E27FC236}">
                    <a16:creationId xmlns:a16="http://schemas.microsoft.com/office/drawing/2014/main" id="{4D3B959F-2A25-406C-B657-A6A13E2E83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590"/>
                <a:ext cx="192" cy="485"/>
                <a:chOff x="3552" y="2590"/>
                <a:chExt cx="192" cy="485"/>
              </a:xfrm>
            </p:grpSpPr>
            <p:sp>
              <p:nvSpPr>
                <p:cNvPr id="578" name="Rectangle 544">
                  <a:extLst>
                    <a:ext uri="{FF2B5EF4-FFF2-40B4-BE49-F238E27FC236}">
                      <a16:creationId xmlns:a16="http://schemas.microsoft.com/office/drawing/2014/main" id="{9CFAAB51-EE0F-4B01-B793-459A54894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9" name="Rectangle 545">
                  <a:extLst>
                    <a:ext uri="{FF2B5EF4-FFF2-40B4-BE49-F238E27FC236}">
                      <a16:creationId xmlns:a16="http://schemas.microsoft.com/office/drawing/2014/main" id="{6FFE84AC-2C12-4663-87DC-822DD6241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1" name="Group 546">
                <a:extLst>
                  <a:ext uri="{FF2B5EF4-FFF2-40B4-BE49-F238E27FC236}">
                    <a16:creationId xmlns:a16="http://schemas.microsoft.com/office/drawing/2014/main" id="{7C051732-C305-4A83-9036-7E1D471B8D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782"/>
                <a:ext cx="192" cy="485"/>
                <a:chOff x="3552" y="2590"/>
                <a:chExt cx="192" cy="485"/>
              </a:xfrm>
            </p:grpSpPr>
            <p:sp>
              <p:nvSpPr>
                <p:cNvPr id="576" name="Rectangle 547">
                  <a:extLst>
                    <a:ext uri="{FF2B5EF4-FFF2-40B4-BE49-F238E27FC236}">
                      <a16:creationId xmlns:a16="http://schemas.microsoft.com/office/drawing/2014/main" id="{1D42B783-FC54-46C5-B8F5-A8CC520CA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7" name="Rectangle 548">
                  <a:extLst>
                    <a:ext uri="{FF2B5EF4-FFF2-40B4-BE49-F238E27FC236}">
                      <a16:creationId xmlns:a16="http://schemas.microsoft.com/office/drawing/2014/main" id="{7B259C6D-F48C-4B7A-89EE-4D412A118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2" name="Group 549">
                <a:extLst>
                  <a:ext uri="{FF2B5EF4-FFF2-40B4-BE49-F238E27FC236}">
                    <a16:creationId xmlns:a16="http://schemas.microsoft.com/office/drawing/2014/main" id="{CEEC64F7-D4C3-46CD-AB6F-39DD960B2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974"/>
                <a:ext cx="192" cy="485"/>
                <a:chOff x="3552" y="2590"/>
                <a:chExt cx="192" cy="485"/>
              </a:xfrm>
            </p:grpSpPr>
            <p:sp>
              <p:nvSpPr>
                <p:cNvPr id="574" name="Rectangle 550">
                  <a:extLst>
                    <a:ext uri="{FF2B5EF4-FFF2-40B4-BE49-F238E27FC236}">
                      <a16:creationId xmlns:a16="http://schemas.microsoft.com/office/drawing/2014/main" id="{A907DE61-A797-445B-9B5B-CA260365B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5" name="Rectangle 551">
                  <a:extLst>
                    <a:ext uri="{FF2B5EF4-FFF2-40B4-BE49-F238E27FC236}">
                      <a16:creationId xmlns:a16="http://schemas.microsoft.com/office/drawing/2014/main" id="{9F5365ED-9675-4AF0-9A8E-AEA20C1C3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3" name="Group 552">
                <a:extLst>
                  <a:ext uri="{FF2B5EF4-FFF2-40B4-BE49-F238E27FC236}">
                    <a16:creationId xmlns:a16="http://schemas.microsoft.com/office/drawing/2014/main" id="{B9C253A1-DED4-4FD6-9695-9E7DE84AC3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3166"/>
                <a:ext cx="192" cy="485"/>
                <a:chOff x="3552" y="2590"/>
                <a:chExt cx="192" cy="485"/>
              </a:xfrm>
            </p:grpSpPr>
            <p:sp>
              <p:nvSpPr>
                <p:cNvPr id="572" name="Rectangle 553">
                  <a:extLst>
                    <a:ext uri="{FF2B5EF4-FFF2-40B4-BE49-F238E27FC236}">
                      <a16:creationId xmlns:a16="http://schemas.microsoft.com/office/drawing/2014/main" id="{1133AE62-9625-4029-AADA-9A8D83517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3" name="Rectangle 554">
                  <a:extLst>
                    <a:ext uri="{FF2B5EF4-FFF2-40B4-BE49-F238E27FC236}">
                      <a16:creationId xmlns:a16="http://schemas.microsoft.com/office/drawing/2014/main" id="{0732CEE7-CD2B-474A-A960-F52593B89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4" name="Group 555">
                <a:extLst>
                  <a:ext uri="{FF2B5EF4-FFF2-40B4-BE49-F238E27FC236}">
                    <a16:creationId xmlns:a16="http://schemas.microsoft.com/office/drawing/2014/main" id="{CDC17840-B8C8-44AB-95C2-F133B5F9C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590"/>
                <a:ext cx="192" cy="485"/>
                <a:chOff x="3552" y="2590"/>
                <a:chExt cx="192" cy="485"/>
              </a:xfrm>
            </p:grpSpPr>
            <p:sp>
              <p:nvSpPr>
                <p:cNvPr id="570" name="Rectangle 556">
                  <a:extLst>
                    <a:ext uri="{FF2B5EF4-FFF2-40B4-BE49-F238E27FC236}">
                      <a16:creationId xmlns:a16="http://schemas.microsoft.com/office/drawing/2014/main" id="{850F409A-2DE1-4690-B8F4-1EADC0FE0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1" name="Rectangle 557">
                  <a:extLst>
                    <a:ext uri="{FF2B5EF4-FFF2-40B4-BE49-F238E27FC236}">
                      <a16:creationId xmlns:a16="http://schemas.microsoft.com/office/drawing/2014/main" id="{9358A55B-6606-4260-862D-D8D700FFB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5" name="Group 558">
                <a:extLst>
                  <a:ext uri="{FF2B5EF4-FFF2-40B4-BE49-F238E27FC236}">
                    <a16:creationId xmlns:a16="http://schemas.microsoft.com/office/drawing/2014/main" id="{8B38085D-761E-4162-9173-9AF706F8D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82"/>
                <a:ext cx="192" cy="485"/>
                <a:chOff x="3552" y="2590"/>
                <a:chExt cx="192" cy="485"/>
              </a:xfrm>
            </p:grpSpPr>
            <p:sp>
              <p:nvSpPr>
                <p:cNvPr id="568" name="Rectangle 559">
                  <a:extLst>
                    <a:ext uri="{FF2B5EF4-FFF2-40B4-BE49-F238E27FC236}">
                      <a16:creationId xmlns:a16="http://schemas.microsoft.com/office/drawing/2014/main" id="{8716645A-E6DB-4FDA-A011-EE30D0C69B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9" name="Rectangle 560">
                  <a:extLst>
                    <a:ext uri="{FF2B5EF4-FFF2-40B4-BE49-F238E27FC236}">
                      <a16:creationId xmlns:a16="http://schemas.microsoft.com/office/drawing/2014/main" id="{5011960B-6776-46A3-813E-CAA33110E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6" name="Group 561">
                <a:extLst>
                  <a:ext uri="{FF2B5EF4-FFF2-40B4-BE49-F238E27FC236}">
                    <a16:creationId xmlns:a16="http://schemas.microsoft.com/office/drawing/2014/main" id="{EB4AF23D-7ECB-452B-99EB-0D4DE4D5F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974"/>
                <a:ext cx="192" cy="485"/>
                <a:chOff x="3552" y="2590"/>
                <a:chExt cx="192" cy="485"/>
              </a:xfrm>
            </p:grpSpPr>
            <p:sp>
              <p:nvSpPr>
                <p:cNvPr id="566" name="Rectangle 562">
                  <a:extLst>
                    <a:ext uri="{FF2B5EF4-FFF2-40B4-BE49-F238E27FC236}">
                      <a16:creationId xmlns:a16="http://schemas.microsoft.com/office/drawing/2014/main" id="{E92268EE-DC11-46D9-B31A-766665FCD0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7" name="Rectangle 563">
                  <a:extLst>
                    <a:ext uri="{FF2B5EF4-FFF2-40B4-BE49-F238E27FC236}">
                      <a16:creationId xmlns:a16="http://schemas.microsoft.com/office/drawing/2014/main" id="{F52AE8C7-0602-448B-AE60-C88F6658F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7" name="Group 564">
                <a:extLst>
                  <a:ext uri="{FF2B5EF4-FFF2-40B4-BE49-F238E27FC236}">
                    <a16:creationId xmlns:a16="http://schemas.microsoft.com/office/drawing/2014/main" id="{681C89DB-7B93-444F-B2BE-36650448F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3166"/>
                <a:ext cx="192" cy="485"/>
                <a:chOff x="3552" y="2590"/>
                <a:chExt cx="192" cy="485"/>
              </a:xfrm>
            </p:grpSpPr>
            <p:sp>
              <p:nvSpPr>
                <p:cNvPr id="564" name="Rectangle 565">
                  <a:extLst>
                    <a:ext uri="{FF2B5EF4-FFF2-40B4-BE49-F238E27FC236}">
                      <a16:creationId xmlns:a16="http://schemas.microsoft.com/office/drawing/2014/main" id="{800771A8-A51F-4A55-8FB1-A55C6688A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" name="Rectangle 566">
                  <a:extLst>
                    <a:ext uri="{FF2B5EF4-FFF2-40B4-BE49-F238E27FC236}">
                      <a16:creationId xmlns:a16="http://schemas.microsoft.com/office/drawing/2014/main" id="{CE9D05F0-19DC-44C4-81C8-68FD5709B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8" name="Group 567">
                <a:extLst>
                  <a:ext uri="{FF2B5EF4-FFF2-40B4-BE49-F238E27FC236}">
                    <a16:creationId xmlns:a16="http://schemas.microsoft.com/office/drawing/2014/main" id="{C0220504-1336-4651-BF46-F89D2D7F2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590"/>
                <a:ext cx="192" cy="485"/>
                <a:chOff x="3552" y="2590"/>
                <a:chExt cx="192" cy="485"/>
              </a:xfrm>
            </p:grpSpPr>
            <p:sp>
              <p:nvSpPr>
                <p:cNvPr id="562" name="Rectangle 568">
                  <a:extLst>
                    <a:ext uri="{FF2B5EF4-FFF2-40B4-BE49-F238E27FC236}">
                      <a16:creationId xmlns:a16="http://schemas.microsoft.com/office/drawing/2014/main" id="{4E0EB17C-E323-4991-BB98-EB43C94F1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3" name="Rectangle 569">
                  <a:extLst>
                    <a:ext uri="{FF2B5EF4-FFF2-40B4-BE49-F238E27FC236}">
                      <a16:creationId xmlns:a16="http://schemas.microsoft.com/office/drawing/2014/main" id="{8CC586FB-81EA-45E1-962D-219FCB493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29" name="Group 570">
                <a:extLst>
                  <a:ext uri="{FF2B5EF4-FFF2-40B4-BE49-F238E27FC236}">
                    <a16:creationId xmlns:a16="http://schemas.microsoft.com/office/drawing/2014/main" id="{225484C9-A727-4433-AFB0-AD0498B71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782"/>
                <a:ext cx="192" cy="485"/>
                <a:chOff x="3552" y="2590"/>
                <a:chExt cx="192" cy="485"/>
              </a:xfrm>
            </p:grpSpPr>
            <p:sp>
              <p:nvSpPr>
                <p:cNvPr id="560" name="Rectangle 571">
                  <a:extLst>
                    <a:ext uri="{FF2B5EF4-FFF2-40B4-BE49-F238E27FC236}">
                      <a16:creationId xmlns:a16="http://schemas.microsoft.com/office/drawing/2014/main" id="{C771DA74-6BDC-4AD3-A39E-CC40EB04D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1" name="Rectangle 572">
                  <a:extLst>
                    <a:ext uri="{FF2B5EF4-FFF2-40B4-BE49-F238E27FC236}">
                      <a16:creationId xmlns:a16="http://schemas.microsoft.com/office/drawing/2014/main" id="{E494FF21-C4F6-466E-8992-8D5B0672E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0" name="Group 573">
                <a:extLst>
                  <a:ext uri="{FF2B5EF4-FFF2-40B4-BE49-F238E27FC236}">
                    <a16:creationId xmlns:a16="http://schemas.microsoft.com/office/drawing/2014/main" id="{F874A356-F321-45BE-A61D-A1F31654D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974"/>
                <a:ext cx="192" cy="485"/>
                <a:chOff x="3552" y="2590"/>
                <a:chExt cx="192" cy="485"/>
              </a:xfrm>
            </p:grpSpPr>
            <p:sp>
              <p:nvSpPr>
                <p:cNvPr id="558" name="Rectangle 574">
                  <a:extLst>
                    <a:ext uri="{FF2B5EF4-FFF2-40B4-BE49-F238E27FC236}">
                      <a16:creationId xmlns:a16="http://schemas.microsoft.com/office/drawing/2014/main" id="{3AB28EA1-B4BC-41A2-96B9-775702548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9" name="Rectangle 575">
                  <a:extLst>
                    <a:ext uri="{FF2B5EF4-FFF2-40B4-BE49-F238E27FC236}">
                      <a16:creationId xmlns:a16="http://schemas.microsoft.com/office/drawing/2014/main" id="{D123565F-A246-4E00-BECB-28217AE5C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1" name="Group 576">
                <a:extLst>
                  <a:ext uri="{FF2B5EF4-FFF2-40B4-BE49-F238E27FC236}">
                    <a16:creationId xmlns:a16="http://schemas.microsoft.com/office/drawing/2014/main" id="{E5C3DD5E-4BD9-4863-8216-6758220484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166"/>
                <a:ext cx="192" cy="485"/>
                <a:chOff x="3552" y="2590"/>
                <a:chExt cx="192" cy="485"/>
              </a:xfrm>
            </p:grpSpPr>
            <p:sp>
              <p:nvSpPr>
                <p:cNvPr id="556" name="Rectangle 577">
                  <a:extLst>
                    <a:ext uri="{FF2B5EF4-FFF2-40B4-BE49-F238E27FC236}">
                      <a16:creationId xmlns:a16="http://schemas.microsoft.com/office/drawing/2014/main" id="{36BCB5C2-A2B5-48B1-A8AE-FB1C6B606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7" name="Rectangle 578">
                  <a:extLst>
                    <a:ext uri="{FF2B5EF4-FFF2-40B4-BE49-F238E27FC236}">
                      <a16:creationId xmlns:a16="http://schemas.microsoft.com/office/drawing/2014/main" id="{A541748A-B938-4FC9-BDA2-AE22A4BFC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2" name="Group 579">
                <a:extLst>
                  <a:ext uri="{FF2B5EF4-FFF2-40B4-BE49-F238E27FC236}">
                    <a16:creationId xmlns:a16="http://schemas.microsoft.com/office/drawing/2014/main" id="{2F054054-DB3C-4860-9DEF-6AA8BAEF2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590"/>
                <a:ext cx="192" cy="485"/>
                <a:chOff x="3552" y="2590"/>
                <a:chExt cx="192" cy="485"/>
              </a:xfrm>
            </p:grpSpPr>
            <p:sp>
              <p:nvSpPr>
                <p:cNvPr id="554" name="Rectangle 580">
                  <a:extLst>
                    <a:ext uri="{FF2B5EF4-FFF2-40B4-BE49-F238E27FC236}">
                      <a16:creationId xmlns:a16="http://schemas.microsoft.com/office/drawing/2014/main" id="{474BEA3E-0383-489E-97B8-86F0C39B9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5" name="Rectangle 581">
                  <a:extLst>
                    <a:ext uri="{FF2B5EF4-FFF2-40B4-BE49-F238E27FC236}">
                      <a16:creationId xmlns:a16="http://schemas.microsoft.com/office/drawing/2014/main" id="{199B3982-0F75-4167-8F9F-D56284DBE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3" name="Group 582">
                <a:extLst>
                  <a:ext uri="{FF2B5EF4-FFF2-40B4-BE49-F238E27FC236}">
                    <a16:creationId xmlns:a16="http://schemas.microsoft.com/office/drawing/2014/main" id="{3935414D-DD9B-4E09-8293-57AC6D00D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782"/>
                <a:ext cx="192" cy="485"/>
                <a:chOff x="3552" y="2590"/>
                <a:chExt cx="192" cy="485"/>
              </a:xfrm>
            </p:grpSpPr>
            <p:sp>
              <p:nvSpPr>
                <p:cNvPr id="552" name="Rectangle 583">
                  <a:extLst>
                    <a:ext uri="{FF2B5EF4-FFF2-40B4-BE49-F238E27FC236}">
                      <a16:creationId xmlns:a16="http://schemas.microsoft.com/office/drawing/2014/main" id="{BC07962C-61D2-4CF9-A7BF-B8417BA74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" name="Rectangle 584">
                  <a:extLst>
                    <a:ext uri="{FF2B5EF4-FFF2-40B4-BE49-F238E27FC236}">
                      <a16:creationId xmlns:a16="http://schemas.microsoft.com/office/drawing/2014/main" id="{9F245CC2-AB30-4386-890C-34728CEB9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4" name="Group 585">
                <a:extLst>
                  <a:ext uri="{FF2B5EF4-FFF2-40B4-BE49-F238E27FC236}">
                    <a16:creationId xmlns:a16="http://schemas.microsoft.com/office/drawing/2014/main" id="{616EA281-4114-4F71-8C2F-9E58A37FA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2974"/>
                <a:ext cx="192" cy="485"/>
                <a:chOff x="3552" y="2590"/>
                <a:chExt cx="192" cy="485"/>
              </a:xfrm>
            </p:grpSpPr>
            <p:sp>
              <p:nvSpPr>
                <p:cNvPr id="550" name="Rectangle 586">
                  <a:extLst>
                    <a:ext uri="{FF2B5EF4-FFF2-40B4-BE49-F238E27FC236}">
                      <a16:creationId xmlns:a16="http://schemas.microsoft.com/office/drawing/2014/main" id="{DE52EF12-7E43-41FB-B736-A946E951E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1" name="Rectangle 587">
                  <a:extLst>
                    <a:ext uri="{FF2B5EF4-FFF2-40B4-BE49-F238E27FC236}">
                      <a16:creationId xmlns:a16="http://schemas.microsoft.com/office/drawing/2014/main" id="{CEAF5F9B-8378-4D89-97F3-EE4A3526E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5" name="Group 588">
                <a:extLst>
                  <a:ext uri="{FF2B5EF4-FFF2-40B4-BE49-F238E27FC236}">
                    <a16:creationId xmlns:a16="http://schemas.microsoft.com/office/drawing/2014/main" id="{C3A57EDC-84A9-481C-B97F-9A59A7AE7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3166"/>
                <a:ext cx="192" cy="485"/>
                <a:chOff x="3552" y="2590"/>
                <a:chExt cx="192" cy="485"/>
              </a:xfrm>
            </p:grpSpPr>
            <p:sp>
              <p:nvSpPr>
                <p:cNvPr id="548" name="Rectangle 589">
                  <a:extLst>
                    <a:ext uri="{FF2B5EF4-FFF2-40B4-BE49-F238E27FC236}">
                      <a16:creationId xmlns:a16="http://schemas.microsoft.com/office/drawing/2014/main" id="{B1C56E21-9E72-45FE-97EA-B9D037C9F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9" name="Rectangle 590">
                  <a:extLst>
                    <a:ext uri="{FF2B5EF4-FFF2-40B4-BE49-F238E27FC236}">
                      <a16:creationId xmlns:a16="http://schemas.microsoft.com/office/drawing/2014/main" id="{4C89D01E-30DA-4E45-BB6B-8DFC37212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6" name="Group 591">
                <a:extLst>
                  <a:ext uri="{FF2B5EF4-FFF2-40B4-BE49-F238E27FC236}">
                    <a16:creationId xmlns:a16="http://schemas.microsoft.com/office/drawing/2014/main" id="{51C274D6-EBA8-450D-AFA0-F6E326BA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590"/>
                <a:ext cx="192" cy="485"/>
                <a:chOff x="3552" y="2590"/>
                <a:chExt cx="192" cy="485"/>
              </a:xfrm>
            </p:grpSpPr>
            <p:sp>
              <p:nvSpPr>
                <p:cNvPr id="546" name="Rectangle 592">
                  <a:extLst>
                    <a:ext uri="{FF2B5EF4-FFF2-40B4-BE49-F238E27FC236}">
                      <a16:creationId xmlns:a16="http://schemas.microsoft.com/office/drawing/2014/main" id="{3F1FB690-B7F3-498F-8F1D-856EBCDD5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7" name="Rectangle 593">
                  <a:extLst>
                    <a:ext uri="{FF2B5EF4-FFF2-40B4-BE49-F238E27FC236}">
                      <a16:creationId xmlns:a16="http://schemas.microsoft.com/office/drawing/2014/main" id="{5EE8D91B-59EF-43F3-951D-ED3A142B9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7" name="Group 594">
                <a:extLst>
                  <a:ext uri="{FF2B5EF4-FFF2-40B4-BE49-F238E27FC236}">
                    <a16:creationId xmlns:a16="http://schemas.microsoft.com/office/drawing/2014/main" id="{1BD315F4-DF59-413D-A4AF-7B7BF74E9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782"/>
                <a:ext cx="192" cy="485"/>
                <a:chOff x="3552" y="2590"/>
                <a:chExt cx="192" cy="485"/>
              </a:xfrm>
            </p:grpSpPr>
            <p:sp>
              <p:nvSpPr>
                <p:cNvPr id="544" name="Rectangle 595">
                  <a:extLst>
                    <a:ext uri="{FF2B5EF4-FFF2-40B4-BE49-F238E27FC236}">
                      <a16:creationId xmlns:a16="http://schemas.microsoft.com/office/drawing/2014/main" id="{CDC38EC7-4298-41A6-BEB4-54B02174E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5" name="Rectangle 596">
                  <a:extLst>
                    <a:ext uri="{FF2B5EF4-FFF2-40B4-BE49-F238E27FC236}">
                      <a16:creationId xmlns:a16="http://schemas.microsoft.com/office/drawing/2014/main" id="{06E76555-1C9A-48A7-8658-29A5FBE70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8" name="Group 597">
                <a:extLst>
                  <a:ext uri="{FF2B5EF4-FFF2-40B4-BE49-F238E27FC236}">
                    <a16:creationId xmlns:a16="http://schemas.microsoft.com/office/drawing/2014/main" id="{0C365B6A-BF3A-4AA3-B3FD-38C8074BBF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74"/>
                <a:ext cx="192" cy="485"/>
                <a:chOff x="3552" y="2590"/>
                <a:chExt cx="192" cy="485"/>
              </a:xfrm>
            </p:grpSpPr>
            <p:sp>
              <p:nvSpPr>
                <p:cNvPr id="542" name="Rectangle 598">
                  <a:extLst>
                    <a:ext uri="{FF2B5EF4-FFF2-40B4-BE49-F238E27FC236}">
                      <a16:creationId xmlns:a16="http://schemas.microsoft.com/office/drawing/2014/main" id="{B1FE64D6-92E1-4543-88E2-EC31B454D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3" name="Rectangle 599">
                  <a:extLst>
                    <a:ext uri="{FF2B5EF4-FFF2-40B4-BE49-F238E27FC236}">
                      <a16:creationId xmlns:a16="http://schemas.microsoft.com/office/drawing/2014/main" id="{11AD44A9-FCBE-4BD1-83BE-DB62D9EF4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39" name="Group 600">
                <a:extLst>
                  <a:ext uri="{FF2B5EF4-FFF2-40B4-BE49-F238E27FC236}">
                    <a16:creationId xmlns:a16="http://schemas.microsoft.com/office/drawing/2014/main" id="{F723FDA6-37E8-465D-A438-50422930B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3166"/>
                <a:ext cx="192" cy="485"/>
                <a:chOff x="3552" y="2590"/>
                <a:chExt cx="192" cy="485"/>
              </a:xfrm>
            </p:grpSpPr>
            <p:sp>
              <p:nvSpPr>
                <p:cNvPr id="540" name="Rectangle 601">
                  <a:extLst>
                    <a:ext uri="{FF2B5EF4-FFF2-40B4-BE49-F238E27FC236}">
                      <a16:creationId xmlns:a16="http://schemas.microsoft.com/office/drawing/2014/main" id="{7BB92432-62A7-47A9-BE22-CAA0C137E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2590"/>
                  <a:ext cx="192" cy="48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1" name="Rectangle 602">
                  <a:extLst>
                    <a:ext uri="{FF2B5EF4-FFF2-40B4-BE49-F238E27FC236}">
                      <a16:creationId xmlns:a16="http://schemas.microsoft.com/office/drawing/2014/main" id="{43A7B27E-C390-43D7-A4FC-9E74078D1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590"/>
                  <a:ext cx="116" cy="485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06" name="AutoShape 603">
              <a:extLst>
                <a:ext uri="{FF2B5EF4-FFF2-40B4-BE49-F238E27FC236}">
                  <a16:creationId xmlns:a16="http://schemas.microsoft.com/office/drawing/2014/main" id="{86E683C3-1115-40B1-914F-6CD743C62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27"/>
              <a:ext cx="480" cy="501"/>
            </a:xfrm>
            <a:prstGeom prst="rightArrow">
              <a:avLst>
                <a:gd name="adj1" fmla="val 50000"/>
                <a:gd name="adj2" fmla="val 2575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add</a:t>
              </a:r>
            </a:p>
          </p:txBody>
        </p:sp>
      </p:grpSp>
      <p:sp>
        <p:nvSpPr>
          <p:cNvPr id="604" name="Text Box 604">
            <a:extLst>
              <a:ext uri="{FF2B5EF4-FFF2-40B4-BE49-F238E27FC236}">
                <a16:creationId xmlns:a16="http://schemas.microsoft.com/office/drawing/2014/main" id="{65C68332-CDC1-4C75-B704-20D04E8D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681" y="1846442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Load Unit</a:t>
            </a:r>
          </a:p>
        </p:txBody>
      </p:sp>
      <p:sp>
        <p:nvSpPr>
          <p:cNvPr id="605" name="Text Box 605">
            <a:extLst>
              <a:ext uri="{FF2B5EF4-FFF2-40B4-BE49-F238E27FC236}">
                <a16:creationId xmlns:a16="http://schemas.microsoft.com/office/drawing/2014/main" id="{976A5123-51D6-47CD-90A4-C9C51406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093" y="1846442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Multiply Unit</a:t>
            </a:r>
          </a:p>
        </p:txBody>
      </p:sp>
      <p:sp>
        <p:nvSpPr>
          <p:cNvPr id="606" name="Text Box 606">
            <a:extLst>
              <a:ext uri="{FF2B5EF4-FFF2-40B4-BE49-F238E27FC236}">
                <a16:creationId xmlns:a16="http://schemas.microsoft.com/office/drawing/2014/main" id="{5E97826E-2B5D-4DB3-BB9D-74962E9DF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459" y="1844824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Add Unit</a:t>
            </a:r>
          </a:p>
        </p:txBody>
      </p:sp>
      <p:sp>
        <p:nvSpPr>
          <p:cNvPr id="607" name="Line 607">
            <a:extLst>
              <a:ext uri="{FF2B5EF4-FFF2-40B4-BE49-F238E27FC236}">
                <a16:creationId xmlns:a16="http://schemas.microsoft.com/office/drawing/2014/main" id="{4C94BA9C-7A80-4D8C-8D7B-92E5A79D5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880" y="2904857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8" name="Text Box 608">
            <a:extLst>
              <a:ext uri="{FF2B5EF4-FFF2-40B4-BE49-F238E27FC236}">
                <a16:creationId xmlns:a16="http://schemas.microsoft.com/office/drawing/2014/main" id="{9D8CAC86-9707-44C8-A73A-3FEB54BD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0" y="313345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609" name="AutoShape 609">
            <a:extLst>
              <a:ext uri="{FF2B5EF4-FFF2-40B4-BE49-F238E27FC236}">
                <a16:creationId xmlns:a16="http://schemas.microsoft.com/office/drawing/2014/main" id="{B23AFE50-BE7C-46C2-B48C-5517D04E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" y="4564004"/>
            <a:ext cx="1447800" cy="1161633"/>
          </a:xfrm>
          <a:prstGeom prst="rightArrow">
            <a:avLst>
              <a:gd name="adj1" fmla="val 50000"/>
              <a:gd name="adj2" fmla="val 32665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Arial" panose="020B0604020202020204" pitchFamily="34" charset="0"/>
              </a:rPr>
              <a:t>Instruction issue</a:t>
            </a:r>
          </a:p>
        </p:txBody>
      </p:sp>
      <p:sp>
        <p:nvSpPr>
          <p:cNvPr id="610" name="Text Box 610">
            <a:extLst>
              <a:ext uri="{FF2B5EF4-FFF2-40B4-BE49-F238E27FC236}">
                <a16:creationId xmlns:a16="http://schemas.microsoft.com/office/drawing/2014/main" id="{68B3541C-2995-4E32-873F-AA19A8002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31" y="5886183"/>
            <a:ext cx="843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Complete 24 operations/cycle while issuing 1 short instruction/cycle</a:t>
            </a:r>
          </a:p>
        </p:txBody>
      </p:sp>
    </p:spTree>
    <p:extLst>
      <p:ext uri="{BB962C8B-B14F-4D97-AF65-F5344CB8AC3E}">
        <p14:creationId xmlns:p14="http://schemas.microsoft.com/office/powerpoint/2010/main" val="10295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B5B8ED-1516-4AE6-A504-7A0210E5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Inner loop vectorization (Classic approach)</a:t>
            </a:r>
          </a:p>
          <a:p>
            <a:pPr lvl="1"/>
            <a:r>
              <a:rPr lang="en-US" altLang="zh-CN" dirty="0"/>
              <a:t>Think of machine as, say, </a:t>
            </a:r>
            <a:r>
              <a:rPr lang="en-US" altLang="zh-CN" b="1" dirty="0"/>
              <a:t>32 vector registers </a:t>
            </a:r>
            <a:r>
              <a:rPr lang="en-US" altLang="zh-CN" dirty="0"/>
              <a:t>each with 16 elements</a:t>
            </a:r>
          </a:p>
          <a:p>
            <a:pPr lvl="1"/>
            <a:r>
              <a:rPr lang="en-US" altLang="zh-CN" dirty="0"/>
              <a:t>1 instruction updates 32 elements of 1 vector register</a:t>
            </a:r>
          </a:p>
          <a:p>
            <a:pPr lvl="1"/>
            <a:r>
              <a:rPr lang="en-US" altLang="zh-CN" dirty="0"/>
              <a:t>Good for vectorizing single-dimension arrays or regular kernels (e.g. </a:t>
            </a:r>
            <a:r>
              <a:rPr lang="en-US" altLang="zh-CN" dirty="0" err="1"/>
              <a:t>saxpy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Outer loop vectorization </a:t>
            </a:r>
            <a:r>
              <a:rPr lang="en-US" altLang="zh-CN" dirty="0"/>
              <a:t>(post-CM2)</a:t>
            </a:r>
          </a:p>
          <a:p>
            <a:pPr lvl="1"/>
            <a:r>
              <a:rPr lang="en-US" altLang="zh-CN" dirty="0"/>
              <a:t>Think of machine as </a:t>
            </a:r>
            <a:r>
              <a:rPr lang="en-US" altLang="zh-CN" b="1" dirty="0"/>
              <a:t>16 “virtual processors” (VPs) </a:t>
            </a:r>
            <a:br>
              <a:rPr lang="en-US" altLang="zh-CN" dirty="0"/>
            </a:br>
            <a:r>
              <a:rPr lang="en-US" altLang="zh-CN" dirty="0"/>
              <a:t>each with 32 scalar registers! (­ multithreaded processor)</a:t>
            </a:r>
          </a:p>
          <a:p>
            <a:pPr lvl="1"/>
            <a:r>
              <a:rPr lang="en-US" altLang="zh-CN" dirty="0"/>
              <a:t>1 instruction updates 1 scalar register in 16 VPs</a:t>
            </a:r>
          </a:p>
          <a:p>
            <a:pPr lvl="1"/>
            <a:r>
              <a:rPr lang="en-US" altLang="zh-CN" dirty="0"/>
              <a:t>Good for irregular kernels or kernels with loop-carried dependences in the inner loop</a:t>
            </a:r>
          </a:p>
          <a:p>
            <a:r>
              <a:rPr lang="en-US" altLang="zh-CN" dirty="0"/>
              <a:t>These are just two compiler perspectives</a:t>
            </a:r>
          </a:p>
          <a:p>
            <a:pPr lvl="1"/>
            <a:r>
              <a:rPr lang="en-US" altLang="zh-CN" dirty="0"/>
              <a:t>The hardware is the same for both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BB4310-4DD0-40F1-B8BB-D88BAAC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Ways to View Vectorization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0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80FFBF-CFE6-4579-9009-BA045DD5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752528"/>
          </a:xfrm>
        </p:spPr>
        <p:txBody>
          <a:bodyPr/>
          <a:lstStyle/>
          <a:p>
            <a:r>
              <a:rPr lang="en-US" altLang="zh-CN" dirty="0"/>
              <a:t>Memory system must be designed to support high bandwidth for vector loads and stores</a:t>
            </a:r>
          </a:p>
          <a:p>
            <a:r>
              <a:rPr lang="en-US" altLang="zh-CN" dirty="0"/>
              <a:t>Spread accesses across multiple banks</a:t>
            </a:r>
          </a:p>
          <a:p>
            <a:pPr lvl="1"/>
            <a:r>
              <a:rPr lang="en-US" altLang="zh-CN" dirty="0"/>
              <a:t>Control bank addresses independently</a:t>
            </a:r>
          </a:p>
          <a:p>
            <a:pPr lvl="1"/>
            <a:r>
              <a:rPr lang="en-US" altLang="zh-CN" dirty="0"/>
              <a:t>Load or store non sequential words (need independent bank addressing)</a:t>
            </a:r>
          </a:p>
          <a:p>
            <a:pPr lvl="1"/>
            <a:r>
              <a:rPr lang="en-US" altLang="zh-CN" dirty="0"/>
              <a:t>Support multiple vector processors sharing the same memory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32 processors, each generating 4 loads and 2 stores/cycle</a:t>
            </a:r>
          </a:p>
          <a:p>
            <a:pPr lvl="1"/>
            <a:r>
              <a:rPr lang="en-US" altLang="zh-CN" dirty="0"/>
              <a:t>Processor cycle time is 2.167 ns, SRAM cycle time is 15 ns</a:t>
            </a:r>
          </a:p>
          <a:p>
            <a:pPr lvl="1"/>
            <a:r>
              <a:rPr lang="en-US" altLang="zh-CN" dirty="0"/>
              <a:t>How many memory banks needed?</a:t>
            </a:r>
          </a:p>
          <a:p>
            <a:pPr lvl="2"/>
            <a:r>
              <a:rPr lang="en-US" altLang="zh-CN" dirty="0"/>
              <a:t>32x(4+2)x15/2.167 = ~1330 banks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6542C9-9AEA-42B4-811E-F6097430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Banks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6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77AF6F-DE9A-4484-A4E1-54F8E66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Vector Machines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02978A-6886-4977-A965-0BDF77CFC737}"/>
              </a:ext>
            </a:extLst>
          </p:cNvPr>
          <p:cNvSpPr txBox="1">
            <a:spLocks noChangeArrowheads="1"/>
          </p:cNvSpPr>
          <p:nvPr/>
        </p:nvSpPr>
        <p:spPr>
          <a:xfrm>
            <a:off x="313630" y="1052514"/>
            <a:ext cx="8578850" cy="51593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sng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Machine         Year     Clock    	Regs  Elements  	FUs  	LSUs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1	1976	80 MHz	8	64	6	1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XMP	1983	120 MHz	8	64	8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 L, 1 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YMP	1988	166 MHz	8	64	8	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 L, 1 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C-90	1991	240 MHz	8	128	8	4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T-90	1996	455 MHz	8	128	8	4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Conv. C-1	1984	10 MHz	8	128	4	1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Conv. C-4	1994	133 MHz	16	128	3	1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Fuj. VP200	1982	133 MHz	8-256	32-1024	3	2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Fuj. VP300	1996	100 MHz	8-256	32-1024	3	2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NEC SX/2	1984	160 MHz	8+8K	256+var	16	8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1943100" algn="l"/>
                <a:tab pos="3943350" algn="r"/>
                <a:tab pos="4629150" algn="ctr"/>
                <a:tab pos="5829300" algn="ctr"/>
                <a:tab pos="6972300" algn="ctr"/>
                <a:tab pos="7715250" algn="ctr"/>
              </a:tabLst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NEC SX/3	1995	400 MHz	8+8K	256+var	16	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53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8384A3-0FD1-469F-A075-341FA72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</a:t>
            </a:r>
            <a:r>
              <a:rPr lang="en-US" altLang="zh-CN" dirty="0" err="1"/>
              <a:t>Linpack</a:t>
            </a:r>
            <a:r>
              <a:rPr lang="en-US" altLang="zh-CN" dirty="0"/>
              <a:t> Performance(MFLOPS)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090D9-2CBE-482A-8934-697B91559521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052514"/>
            <a:ext cx="8578850" cy="51593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</a:t>
            </a:r>
            <a:r>
              <a:rPr kumimoji="0" lang="en-US" altLang="zh-CN" sz="2400" b="0" i="0" u="sng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Machine       Year     Clock     	100x100   	1kx1k  	Peak(Procs)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1	1976	80 MHz	12	110	160(1)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XMP	1983	120 MHz	121	218	940(4)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YMP	1988	166 MHz	150	307	2,667(8)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C-90	1991	240 MHz	387	902	15,238(16)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Cray T-90	1996	455 MHz	705	1603	57,600(32)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Conv. C-1	1984	10 MHz	3	--	20(1)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Conv. C-4	1994	135 MHz	160	2531	3240(4)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Fuj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. VP200	1982	133 MHz	18	422	533(1)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NEC SX/2	1984	166 MHz	43	885	1300(1)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000250" algn="l"/>
                <a:tab pos="4057650" algn="r"/>
                <a:tab pos="5257800" algn="r"/>
                <a:tab pos="6343650" algn="r"/>
                <a:tab pos="8229600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NEC SX/3	1995	400 MHz	368	2757	25,600(4)</a:t>
            </a:r>
          </a:p>
        </p:txBody>
      </p:sp>
    </p:spTree>
    <p:extLst>
      <p:ext uri="{BB962C8B-B14F-4D97-AF65-F5344CB8AC3E}">
        <p14:creationId xmlns:p14="http://schemas.microsoft.com/office/powerpoint/2010/main" val="182554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022AB-BFD3-44CC-924E-EFDEAA51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SIMD</a:t>
            </a:r>
            <a:endParaRPr lang="zh-CN" altLang="en-US" dirty="0"/>
          </a:p>
        </p:txBody>
      </p:sp>
      <p:pic>
        <p:nvPicPr>
          <p:cNvPr id="3" name="Picture 4" descr="SIMD">
            <a:extLst>
              <a:ext uri="{FF2B5EF4-FFF2-40B4-BE49-F238E27FC236}">
                <a16:creationId xmlns:a16="http://schemas.microsoft.com/office/drawing/2014/main" id="{7D0D2192-15B3-4095-B037-66DF0AC1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792" y="1246535"/>
            <a:ext cx="7129463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4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40755F-69F8-40AF-870F-792C566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Op. &amp; Instr. Count: RISC v. Vector Processor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7B917C-913D-4295-B548-3D8007E90897}"/>
              </a:ext>
            </a:extLst>
          </p:cNvPr>
          <p:cNvSpPr txBox="1">
            <a:spLocks noChangeArrowheads="1"/>
          </p:cNvSpPr>
          <p:nvPr/>
        </p:nvSpPr>
        <p:spPr>
          <a:xfrm>
            <a:off x="26328" y="980728"/>
            <a:ext cx="9094788" cy="41148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Spec92fp   	  Operations (Millions)	                Instructions (M)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sng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Program       RISC     Vector   R / V        RISC    Vector      R / V</a:t>
            </a:r>
            <a:r>
              <a:rPr kumimoji="0" lang="en-US" altLang="zh-C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swim256	115	95	 1.1x	115	0.8	142x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hydro2d	58	40	1.4x	    58	0.8 	 71x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nasa7	69	41	1.7x	    69	2.2	 31x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su2cor	51	35	1.4x	    51	1.8	 29x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tomcatv	15	10	1.4x	    15	1.3 	 11x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wave5	27	25	1.1x	    27	7.2	  4x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mdljdp2	32	52	0.6x	    32	15.8	  2x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80000"/>
              <a:buFont typeface="Wingdings" pitchFamily="2" charset="2"/>
              <a:buNone/>
              <a:tabLst>
                <a:tab pos="2400300" algn="dec"/>
                <a:tab pos="3543300" algn="dec"/>
                <a:tab pos="4343400" algn="dec"/>
                <a:tab pos="6115050" algn="dec"/>
                <a:tab pos="7029450" algn="dec"/>
                <a:tab pos="8743950" algn="dec"/>
              </a:tabLst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CCC0C8-C7D9-49DA-9E46-DC2A714D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229200"/>
            <a:ext cx="714766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C0128"/>
                </a:solidFill>
                <a:latin typeface="Calibri" panose="020F0502020204030204" pitchFamily="34" charset="0"/>
              </a:rPr>
              <a:t> Vector reduces ops by 1.2X, instructions by 20X</a:t>
            </a:r>
          </a:p>
        </p:txBody>
      </p:sp>
    </p:spTree>
    <p:extLst>
      <p:ext uri="{BB962C8B-B14F-4D97-AF65-F5344CB8AC3E}">
        <p14:creationId xmlns:p14="http://schemas.microsoft.com/office/powerpoint/2010/main" val="3125863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B56CC5-74BB-4FF6-AA51-E2CCDC7F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419600"/>
          </a:xfrm>
        </p:spPr>
        <p:txBody>
          <a:bodyPr/>
          <a:lstStyle/>
          <a:p>
            <a:r>
              <a:rPr lang="en-US" altLang="zh-CN" sz="2000" dirty="0"/>
              <a:t>Easy to get </a:t>
            </a:r>
            <a:r>
              <a:rPr lang="en-US" altLang="zh-CN" sz="2000" b="1" dirty="0"/>
              <a:t>high performance</a:t>
            </a:r>
            <a:r>
              <a:rPr lang="en-US" altLang="zh-CN" sz="2000" dirty="0"/>
              <a:t>; N operations:</a:t>
            </a:r>
          </a:p>
          <a:p>
            <a:pPr lvl="1"/>
            <a:r>
              <a:rPr lang="en-US" altLang="zh-CN" sz="1800" dirty="0"/>
              <a:t>are independent</a:t>
            </a:r>
          </a:p>
          <a:p>
            <a:pPr lvl="1"/>
            <a:r>
              <a:rPr lang="en-US" altLang="zh-CN" sz="1800" dirty="0"/>
              <a:t>use same functional unit</a:t>
            </a:r>
          </a:p>
          <a:p>
            <a:pPr lvl="1"/>
            <a:r>
              <a:rPr lang="en-US" altLang="zh-CN" sz="1800" dirty="0"/>
              <a:t>access disjoint registers</a:t>
            </a:r>
          </a:p>
          <a:p>
            <a:pPr lvl="1"/>
            <a:r>
              <a:rPr lang="en-US" altLang="zh-CN" sz="1800" dirty="0"/>
              <a:t>access registers in same order as previous instructions</a:t>
            </a:r>
          </a:p>
          <a:p>
            <a:pPr lvl="1"/>
            <a:r>
              <a:rPr lang="en-US" altLang="zh-CN" sz="1800" dirty="0"/>
              <a:t>access contiguous memory words or known pattern</a:t>
            </a:r>
          </a:p>
          <a:p>
            <a:pPr lvl="1"/>
            <a:r>
              <a:rPr lang="en-US" altLang="zh-CN" sz="1800" dirty="0"/>
              <a:t>can exploit large memory bandwidth</a:t>
            </a:r>
          </a:p>
          <a:p>
            <a:pPr lvl="1"/>
            <a:r>
              <a:rPr lang="en-US" altLang="zh-CN" sz="1800" dirty="0"/>
              <a:t>hide memory latency (and any other latency)</a:t>
            </a:r>
          </a:p>
          <a:p>
            <a:r>
              <a:rPr lang="en-US" altLang="zh-CN" sz="2000" b="1" dirty="0"/>
              <a:t>Scalable</a:t>
            </a:r>
            <a:r>
              <a:rPr lang="en-US" altLang="zh-CN" sz="2000" dirty="0"/>
              <a:t>: (get higher performance by adding HW resources)</a:t>
            </a:r>
          </a:p>
          <a:p>
            <a:r>
              <a:rPr lang="en-US" altLang="zh-CN" sz="2000" b="1" dirty="0"/>
              <a:t>Compact</a:t>
            </a:r>
            <a:r>
              <a:rPr lang="en-US" altLang="zh-CN" sz="2000" dirty="0"/>
              <a:t>: Describe N operations with 1 short instruction</a:t>
            </a:r>
          </a:p>
          <a:p>
            <a:r>
              <a:rPr lang="en-US" altLang="zh-CN" sz="2000" b="1" dirty="0"/>
              <a:t>Predictable</a:t>
            </a:r>
            <a:r>
              <a:rPr lang="en-US" altLang="zh-CN" sz="2000" dirty="0"/>
              <a:t>: performance vs. statistical performance (cache)</a:t>
            </a:r>
          </a:p>
          <a:p>
            <a:r>
              <a:rPr lang="en-US" altLang="zh-CN" sz="2000" b="1" dirty="0"/>
              <a:t>Multimedia</a:t>
            </a:r>
            <a:r>
              <a:rPr lang="en-US" altLang="zh-CN" sz="2000" dirty="0"/>
              <a:t> ready: N * 64b, 2N * 32b, 4N * 16b, 8N * 8b</a:t>
            </a:r>
          </a:p>
          <a:p>
            <a:r>
              <a:rPr lang="en-US" altLang="zh-CN" sz="2000" dirty="0"/>
              <a:t>Mature, developed </a:t>
            </a:r>
            <a:r>
              <a:rPr lang="en-US" altLang="zh-CN" sz="2000" b="1" dirty="0"/>
              <a:t>compiler technology</a:t>
            </a:r>
          </a:p>
          <a:p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CCF8E9-9B6A-4DF4-9D41-CDD0F5B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69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515D34-31C6-4162-80E3-841B0FF9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1008112"/>
          </a:xfrm>
        </p:spPr>
        <p:txBody>
          <a:bodyPr/>
          <a:lstStyle/>
          <a:p>
            <a:r>
              <a:rPr lang="en-US" altLang="zh-CN" dirty="0"/>
              <a:t>Compilers can provide feedback to programmers</a:t>
            </a:r>
          </a:p>
          <a:p>
            <a:r>
              <a:rPr lang="en-US" altLang="zh-CN" dirty="0"/>
              <a:t>Programmers can provide hints to compiler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21282D-D6F5-44AD-BDB3-1AE386C3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</a:t>
            </a:r>
            <a:r>
              <a:rPr lang="en-US" altLang="zh-CN" dirty="0" err="1"/>
              <a:t>Vec</a:t>
            </a:r>
            <a:r>
              <a:rPr lang="en-US" altLang="zh-CN" dirty="0"/>
              <a:t>. Architectures</a:t>
            </a:r>
            <a:endParaRPr lang="zh-CN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8E89E5B-F703-4DCB-B8C6-A241B12C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16832"/>
            <a:ext cx="8029575" cy="40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6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CA1068-12D0-4D37-85E8-19F0BE18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Pitfall: Concentrating on peak performance and ignoring start-up overhead: </a:t>
            </a:r>
            <a:br>
              <a:rPr lang="en-US" altLang="zh-CN" dirty="0"/>
            </a:br>
            <a:r>
              <a:rPr lang="en-US" altLang="zh-CN" dirty="0"/>
              <a:t>	NV (length faster than scalar) &gt; 100!</a:t>
            </a:r>
          </a:p>
          <a:p>
            <a:r>
              <a:rPr lang="en-US" altLang="zh-CN" dirty="0"/>
              <a:t>Pitfall: Increasing vector performance, without comparable increases in scalar performance </a:t>
            </a:r>
            <a:br>
              <a:rPr lang="en-US" altLang="zh-CN" dirty="0"/>
            </a:br>
            <a:r>
              <a:rPr lang="en-US" altLang="zh-CN" dirty="0"/>
              <a:t>(Amdahl's Law)</a:t>
            </a:r>
          </a:p>
          <a:p>
            <a:pPr lvl="1"/>
            <a:r>
              <a:rPr lang="en-US" altLang="zh-CN" dirty="0"/>
              <a:t>failure of Cray competitor (ETA) from his former company</a:t>
            </a:r>
          </a:p>
          <a:p>
            <a:r>
              <a:rPr lang="en-US" altLang="zh-CN" dirty="0"/>
              <a:t>Pitfall: Good processor vector performance without providing good memory bandwidth</a:t>
            </a:r>
          </a:p>
          <a:p>
            <a:pPr lvl="1"/>
            <a:r>
              <a:rPr lang="en-US" altLang="zh-CN" dirty="0"/>
              <a:t>MMX?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E7B47B-35D8-400C-8AB7-E2DB90D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Pitfalls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83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F3C1C8-2283-40D1-B2C3-AFF3941D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say.  Many irregular loop structures seem to still be hard to vectorize automatically.</a:t>
            </a:r>
          </a:p>
          <a:p>
            <a:r>
              <a:rPr lang="en-US" altLang="zh-CN" dirty="0"/>
              <a:t>Theory of some researchers that SIMD model has great potential.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EEC408-AEE7-42C8-AA86-F1DC7382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Disadvantage: Out of Fashion?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28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D7BD25-98AA-4DD0-932F-B50CB957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Media applications operate on data types narrower than the native word size</a:t>
            </a:r>
          </a:p>
          <a:p>
            <a:pPr lvl="1"/>
            <a:r>
              <a:rPr lang="en-US" altLang="zh-CN" dirty="0"/>
              <a:t>Example:  disconnect carry chains to “partition” adder</a:t>
            </a:r>
          </a:p>
          <a:p>
            <a:r>
              <a:rPr lang="en-US" altLang="zh-CN" dirty="0"/>
              <a:t>Limitations, compared to vector instructions:</a:t>
            </a:r>
          </a:p>
          <a:p>
            <a:pPr lvl="1"/>
            <a:r>
              <a:rPr lang="en-US" altLang="zh-CN" dirty="0"/>
              <a:t>Number of data operands encoded into op code</a:t>
            </a:r>
          </a:p>
          <a:p>
            <a:pPr lvl="1"/>
            <a:r>
              <a:rPr lang="en-US" altLang="zh-CN" dirty="0"/>
              <a:t>No sophisticated addressing modes (</a:t>
            </a:r>
            <a:r>
              <a:rPr lang="en-US" altLang="zh-CN" dirty="0" err="1"/>
              <a:t>strided</a:t>
            </a:r>
            <a:r>
              <a:rPr lang="en-US" altLang="zh-CN" dirty="0"/>
              <a:t>, scatter-gather)</a:t>
            </a:r>
          </a:p>
          <a:p>
            <a:pPr lvl="1"/>
            <a:r>
              <a:rPr lang="en-US" altLang="zh-CN" dirty="0"/>
              <a:t>No mask registers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D55708-4E23-4265-B780-9DFE4CA8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Extensions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17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99569D-5C0B-44D5-9CE5-3982805F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Implementations:</a:t>
            </a:r>
          </a:p>
          <a:p>
            <a:pPr lvl="1"/>
            <a:r>
              <a:rPr lang="en-US" altLang="zh-CN" dirty="0"/>
              <a:t>Intel MMX (1996)</a:t>
            </a:r>
          </a:p>
          <a:p>
            <a:pPr lvl="2"/>
            <a:r>
              <a:rPr lang="en-US" altLang="zh-CN" dirty="0"/>
              <a:t>Eight 8-bit integer ops or four 16-bit integer ops</a:t>
            </a:r>
          </a:p>
          <a:p>
            <a:pPr lvl="1"/>
            <a:r>
              <a:rPr lang="en-US" altLang="zh-CN" dirty="0"/>
              <a:t>Streaming SIMD Extensions (SSE) (1999)</a:t>
            </a:r>
          </a:p>
          <a:p>
            <a:pPr lvl="2"/>
            <a:r>
              <a:rPr lang="en-US" altLang="zh-CN" dirty="0"/>
              <a:t>Eight 16-bit integer ops</a:t>
            </a:r>
          </a:p>
          <a:p>
            <a:pPr lvl="2"/>
            <a:r>
              <a:rPr lang="en-US" altLang="zh-CN" dirty="0"/>
              <a:t>Four 32-bit integer/</a:t>
            </a:r>
            <a:r>
              <a:rPr lang="en-US" altLang="zh-CN" dirty="0" err="1"/>
              <a:t>fp</a:t>
            </a:r>
            <a:r>
              <a:rPr lang="en-US" altLang="zh-CN" dirty="0"/>
              <a:t> ops or two 64-bit integer/</a:t>
            </a:r>
            <a:r>
              <a:rPr lang="en-US" altLang="zh-CN" dirty="0" err="1"/>
              <a:t>fp</a:t>
            </a:r>
            <a:r>
              <a:rPr lang="en-US" altLang="zh-CN" dirty="0"/>
              <a:t> ops</a:t>
            </a:r>
          </a:p>
          <a:p>
            <a:pPr lvl="1"/>
            <a:r>
              <a:rPr lang="en-US" altLang="zh-CN" dirty="0"/>
              <a:t>Advanced Vector Extensions (2010)</a:t>
            </a:r>
          </a:p>
          <a:p>
            <a:pPr lvl="2"/>
            <a:r>
              <a:rPr lang="en-US" altLang="zh-CN" dirty="0"/>
              <a:t>Four 64-bit integer/</a:t>
            </a:r>
            <a:r>
              <a:rPr lang="en-US" altLang="zh-CN" dirty="0" err="1"/>
              <a:t>fp</a:t>
            </a:r>
            <a:r>
              <a:rPr lang="en-US" altLang="zh-CN" dirty="0"/>
              <a:t> ops</a:t>
            </a:r>
          </a:p>
          <a:p>
            <a:pPr lvl="1"/>
            <a:r>
              <a:rPr lang="en-US" altLang="zh-CN" dirty="0"/>
              <a:t>AVX-512 (2017)</a:t>
            </a:r>
          </a:p>
          <a:p>
            <a:pPr lvl="2"/>
            <a:r>
              <a:rPr lang="en-US" altLang="zh-CN" dirty="0"/>
              <a:t>Eight 64-bit integer/</a:t>
            </a:r>
            <a:r>
              <a:rPr lang="en-US" altLang="zh-CN" dirty="0" err="1"/>
              <a:t>fp</a:t>
            </a:r>
            <a:r>
              <a:rPr lang="en-US" altLang="zh-CN" dirty="0"/>
              <a:t> ops</a:t>
            </a:r>
          </a:p>
          <a:p>
            <a:pPr lvl="1"/>
            <a:r>
              <a:rPr lang="en-US" altLang="zh-CN" dirty="0"/>
              <a:t>Operands must be consecutive and aligned memory locations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716A51-B4A9-4F66-B441-625C59B6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Implementations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298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938E8A-3F7B-471A-BEB2-E369E263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419600"/>
          </a:xfrm>
        </p:spPr>
        <p:txBody>
          <a:bodyPr/>
          <a:lstStyle/>
          <a:p>
            <a:r>
              <a:rPr lang="en-US" altLang="zh-CN" sz="2400" dirty="0"/>
              <a:t>Example DXPY:</a:t>
            </a:r>
          </a:p>
          <a:p>
            <a:pPr lvl="1">
              <a:buNone/>
            </a:pPr>
            <a:r>
              <a:rPr lang="en-US" altLang="zh-CN" sz="2000" dirty="0" err="1"/>
              <a:t>fld</a:t>
            </a:r>
            <a:r>
              <a:rPr lang="en-US" altLang="zh-CN" sz="2000" dirty="0"/>
              <a:t>			f0,a		# Load scalar a</a:t>
            </a:r>
          </a:p>
          <a:p>
            <a:pPr lvl="1">
              <a:buNone/>
            </a:pPr>
            <a:r>
              <a:rPr lang="en-US" altLang="zh-CN" sz="2000" dirty="0"/>
              <a:t>splat.4D	f0,f0		# Make 4 copies of a</a:t>
            </a:r>
          </a:p>
          <a:p>
            <a:pPr lvl="1">
              <a:buNone/>
            </a:pPr>
            <a:r>
              <a:rPr lang="en-US" altLang="zh-CN" sz="2000" dirty="0" err="1"/>
              <a:t>addi</a:t>
            </a:r>
            <a:r>
              <a:rPr lang="en-US" altLang="zh-CN" sz="2000" dirty="0"/>
              <a:t>	x28,x5,#256	# Last address to load</a:t>
            </a:r>
          </a:p>
          <a:p>
            <a:pPr lvl="1" indent="-742950">
              <a:buNone/>
            </a:pPr>
            <a:r>
              <a:rPr lang="en-US" altLang="zh-CN" sz="2000" dirty="0"/>
              <a:t>Loop: fld.4D	f1,0(x5)		# Load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... X[i+3]</a:t>
            </a:r>
          </a:p>
          <a:p>
            <a:pPr lvl="1">
              <a:buNone/>
            </a:pPr>
            <a:r>
              <a:rPr lang="en-US" altLang="zh-CN" sz="2000" dirty="0"/>
              <a:t>fmul.4D	f1,f1,f0		# a x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... a x X[i+3]</a:t>
            </a:r>
          </a:p>
          <a:p>
            <a:pPr lvl="1">
              <a:buNone/>
            </a:pPr>
            <a:r>
              <a:rPr lang="en-US" altLang="zh-CN" sz="2000" dirty="0"/>
              <a:t>fld.4D	f2,0(x6)		# Load 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... Y[i+3]</a:t>
            </a:r>
          </a:p>
          <a:p>
            <a:pPr lvl="1">
              <a:buNone/>
            </a:pPr>
            <a:r>
              <a:rPr lang="en-US" altLang="zh-CN" sz="2000" dirty="0"/>
              <a:t>fadd.4D	f2,f2,f1		# a x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]+Y[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]...</a:t>
            </a:r>
          </a:p>
          <a:p>
            <a:pPr lvl="1">
              <a:buNone/>
            </a:pPr>
            <a:r>
              <a:rPr lang="en-US" altLang="zh-CN" sz="2000" dirty="0"/>
              <a:t>					# a x X[i+3]+Y[i+3]</a:t>
            </a:r>
          </a:p>
          <a:p>
            <a:pPr lvl="1">
              <a:buNone/>
            </a:pPr>
            <a:r>
              <a:rPr lang="en-US" altLang="zh-CN" sz="2000" dirty="0"/>
              <a:t>fsd.4D	f2,0(x6)		# Store 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]... Y[i+3]</a:t>
            </a:r>
          </a:p>
          <a:p>
            <a:pPr lvl="1">
              <a:buNone/>
            </a:pPr>
            <a:r>
              <a:rPr lang="en-US" altLang="zh-CN" sz="2000" dirty="0" err="1"/>
              <a:t>addi</a:t>
            </a:r>
            <a:r>
              <a:rPr lang="en-US" altLang="zh-CN" sz="2000" dirty="0"/>
              <a:t>	x5,x5,#32	# Increment index to X</a:t>
            </a:r>
          </a:p>
          <a:p>
            <a:pPr lvl="1">
              <a:buNone/>
            </a:pPr>
            <a:r>
              <a:rPr lang="en-US" altLang="zh-CN" sz="2000" dirty="0" err="1"/>
              <a:t>addi</a:t>
            </a:r>
            <a:r>
              <a:rPr lang="en-US" altLang="zh-CN" sz="2000" dirty="0"/>
              <a:t>	x6,x6,#32	# Increment index to Y</a:t>
            </a:r>
          </a:p>
          <a:p>
            <a:pPr lvl="1">
              <a:buNone/>
            </a:pPr>
            <a:r>
              <a:rPr lang="en-US" altLang="zh-CN" sz="2000" dirty="0" err="1"/>
              <a:t>bne</a:t>
            </a:r>
            <a:r>
              <a:rPr lang="en-US" altLang="zh-CN" sz="2000" dirty="0"/>
              <a:t>		x28,x5,Loop	# Check if done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B34F62-A189-472E-AA39-D399CD88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SIMD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637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D6DDD2-C8B8-4032-9D0E-2095F5BC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idea:</a:t>
            </a:r>
          </a:p>
          <a:p>
            <a:pPr lvl="1"/>
            <a:r>
              <a:rPr lang="en-US" altLang="zh-CN" dirty="0"/>
              <a:t>Heterogeneous execution model</a:t>
            </a:r>
          </a:p>
          <a:p>
            <a:pPr lvl="2"/>
            <a:r>
              <a:rPr lang="en-US" altLang="zh-CN" dirty="0"/>
              <a:t>CPU is the host,   GPU is the device</a:t>
            </a:r>
          </a:p>
          <a:p>
            <a:pPr lvl="1"/>
            <a:r>
              <a:rPr lang="en-US" altLang="zh-CN" dirty="0"/>
              <a:t>Develop a C-like programming language for GPU</a:t>
            </a:r>
          </a:p>
          <a:p>
            <a:pPr lvl="1"/>
            <a:r>
              <a:rPr lang="en-US" altLang="zh-CN" dirty="0"/>
              <a:t>Unify all forms of GPU parallelism as CUDA thread</a:t>
            </a:r>
          </a:p>
          <a:p>
            <a:pPr lvl="1"/>
            <a:r>
              <a:rPr lang="en-US" altLang="zh-CN" dirty="0"/>
              <a:t>Programming model is “Single Instruction Multiple Thread”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3FA8B4-452E-4EF9-AFF7-B8A0078A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Graphical Processing Units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93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DE6F88-FBFC-4A33-AAF5-9DE5879D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thread is associated with each data element</a:t>
            </a:r>
          </a:p>
          <a:p>
            <a:r>
              <a:rPr lang="en-US" altLang="zh-CN" dirty="0"/>
              <a:t>Threads are organized into blocks</a:t>
            </a:r>
          </a:p>
          <a:p>
            <a:r>
              <a:rPr lang="en-US" altLang="zh-CN" dirty="0"/>
              <a:t>Blocks are organized into a grid</a:t>
            </a:r>
          </a:p>
          <a:p>
            <a:r>
              <a:rPr lang="en-US" altLang="zh-CN" dirty="0"/>
              <a:t>GPU hardware handles thread management, not applications or OS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82CE2A-36B7-4C99-AD99-F8A2FC7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Threads and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43A84-444C-4874-ADDF-99603B21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MIMD</a:t>
            </a:r>
            <a:endParaRPr lang="zh-CN" altLang="en-US" dirty="0"/>
          </a:p>
        </p:txBody>
      </p:sp>
      <p:pic>
        <p:nvPicPr>
          <p:cNvPr id="3" name="Picture 4" descr="MIMD">
            <a:extLst>
              <a:ext uri="{FF2B5EF4-FFF2-40B4-BE49-F238E27FC236}">
                <a16:creationId xmlns:a16="http://schemas.microsoft.com/office/drawing/2014/main" id="{E1B288C7-277B-4F00-AC36-55A59FD1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436" y="1272381"/>
            <a:ext cx="800417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5455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0E341E-D2BE-449D-9F7F-AB24D8D7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Similarities to vector machines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Works well with data-level parallel problems</a:t>
            </a:r>
          </a:p>
          <a:p>
            <a:pPr lvl="1"/>
            <a:r>
              <a:rPr lang="en-US" altLang="zh-CN" dirty="0"/>
              <a:t>Scatter-gather transfers</a:t>
            </a:r>
          </a:p>
          <a:p>
            <a:pPr lvl="1"/>
            <a:r>
              <a:rPr lang="en-US" altLang="zh-CN" dirty="0"/>
              <a:t>Mask registers</a:t>
            </a:r>
          </a:p>
          <a:p>
            <a:pPr lvl="1"/>
            <a:r>
              <a:rPr lang="en-US" altLang="zh-CN" dirty="0"/>
              <a:t>Large register files</a:t>
            </a:r>
          </a:p>
          <a:p>
            <a:r>
              <a:rPr lang="en-US" altLang="zh-CN" b="1" dirty="0"/>
              <a:t>Differences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No scalar processor</a:t>
            </a:r>
          </a:p>
          <a:p>
            <a:pPr lvl="1"/>
            <a:r>
              <a:rPr lang="en-US" altLang="zh-CN" dirty="0"/>
              <a:t>Uses multithreading to hide memory latency</a:t>
            </a:r>
          </a:p>
          <a:p>
            <a:pPr lvl="1"/>
            <a:r>
              <a:rPr lang="en-US" altLang="zh-CN" dirty="0"/>
              <a:t>Has many functional units, as opposed to a few deeply pipelined units like a vector processor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5ECAD4-BB9F-45D8-8DAE-C3D517AC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GPU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368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08491F-9175-4747-95BF-4489A4C2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that works over all elements is the grid</a:t>
            </a:r>
          </a:p>
          <a:p>
            <a:r>
              <a:rPr lang="en-US" altLang="zh-CN" dirty="0"/>
              <a:t>Thread blocks break this down into manageable sizes</a:t>
            </a:r>
          </a:p>
          <a:p>
            <a:pPr lvl="1"/>
            <a:r>
              <a:rPr lang="en-US" altLang="zh-CN" dirty="0"/>
              <a:t>512 threads per block</a:t>
            </a:r>
          </a:p>
          <a:p>
            <a:r>
              <a:rPr lang="en-US" altLang="zh-CN" dirty="0"/>
              <a:t>SIMD instruction executes 32 elements at a time</a:t>
            </a:r>
          </a:p>
          <a:p>
            <a:r>
              <a:rPr lang="en-US" altLang="zh-CN" dirty="0"/>
              <a:t>Thus grid size = 16 blocks</a:t>
            </a:r>
          </a:p>
          <a:p>
            <a:r>
              <a:rPr lang="en-US" altLang="zh-CN" dirty="0"/>
              <a:t>Block is analogous to a strip-mined vector loop with vector length of 32</a:t>
            </a:r>
          </a:p>
          <a:p>
            <a:r>
              <a:rPr lang="en-US" altLang="zh-CN" dirty="0"/>
              <a:t>Block is assigned to a multithreaded SIMD processor by the thread block scheduler</a:t>
            </a:r>
          </a:p>
          <a:p>
            <a:r>
              <a:rPr lang="en-US" altLang="zh-CN" dirty="0"/>
              <a:t>Current-generation GPUs </a:t>
            </a:r>
            <a:r>
              <a:rPr lang="en-US" altLang="zh-CN" b="1" dirty="0"/>
              <a:t>have 7-15 multithreaded SIMD processors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BC206A-7284-40FE-B8E2-61A6B39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86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897497-1B54-4414-A6F2-E96B9DA8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9600"/>
            <a:ext cx="7924800" cy="4419600"/>
          </a:xfrm>
        </p:spPr>
        <p:txBody>
          <a:bodyPr/>
          <a:lstStyle/>
          <a:p>
            <a:r>
              <a:rPr lang="en-US" altLang="zh-CN" dirty="0"/>
              <a:t>Each thread is limited to 64 registers</a:t>
            </a:r>
          </a:p>
          <a:p>
            <a:r>
              <a:rPr lang="en-US" altLang="zh-CN" b="1" dirty="0"/>
              <a:t>Groups of 32 threads </a:t>
            </a:r>
            <a:r>
              <a:rPr lang="en-US" altLang="zh-CN" dirty="0"/>
              <a:t>combined into a </a:t>
            </a:r>
            <a:r>
              <a:rPr lang="en-US" altLang="zh-CN" b="1" dirty="0"/>
              <a:t>SIMD thread or “warp”</a:t>
            </a:r>
          </a:p>
          <a:p>
            <a:pPr lvl="1"/>
            <a:r>
              <a:rPr lang="en-US" altLang="zh-CN" dirty="0"/>
              <a:t>Mapped to 16 physical lanes</a:t>
            </a:r>
          </a:p>
          <a:p>
            <a:r>
              <a:rPr lang="en-US" altLang="zh-CN" dirty="0"/>
              <a:t>Up to 32 warps are scheduled on a single SIMD processor</a:t>
            </a:r>
          </a:p>
          <a:p>
            <a:pPr lvl="1"/>
            <a:r>
              <a:rPr lang="en-US" altLang="zh-CN" dirty="0"/>
              <a:t>Each warp has its own PC</a:t>
            </a:r>
          </a:p>
          <a:p>
            <a:pPr lvl="1"/>
            <a:r>
              <a:rPr lang="en-US" altLang="zh-CN" dirty="0"/>
              <a:t>Thread scheduler uses scoreboard to dispatch warps</a:t>
            </a:r>
          </a:p>
          <a:p>
            <a:pPr lvl="1"/>
            <a:r>
              <a:rPr lang="en-US" altLang="zh-CN" dirty="0"/>
              <a:t>By definition, </a:t>
            </a:r>
            <a:r>
              <a:rPr lang="en-US" altLang="zh-CN" b="1" dirty="0"/>
              <a:t>no data dependencies between warps</a:t>
            </a:r>
          </a:p>
          <a:p>
            <a:pPr lvl="1"/>
            <a:r>
              <a:rPr lang="en-US" altLang="zh-CN" dirty="0"/>
              <a:t>Dispatch warps into pipeline, hide memory latency</a:t>
            </a:r>
          </a:p>
          <a:p>
            <a:r>
              <a:rPr lang="en-US" altLang="zh-CN" dirty="0"/>
              <a:t>Thread block scheduler schedules blocks to SIMD processors</a:t>
            </a:r>
          </a:p>
          <a:p>
            <a:r>
              <a:rPr lang="en-US" altLang="zh-CN" dirty="0"/>
              <a:t>Within each SIMD processor:</a:t>
            </a:r>
          </a:p>
          <a:p>
            <a:pPr lvl="1"/>
            <a:r>
              <a:rPr lang="en-US" altLang="zh-CN" dirty="0"/>
              <a:t>32 SIMD lanes</a:t>
            </a:r>
          </a:p>
          <a:p>
            <a:pPr lvl="1"/>
            <a:r>
              <a:rPr lang="en-US" altLang="zh-CN" dirty="0"/>
              <a:t>Wide and shallow compared to vector processors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2ED9AE-ADB9-4CDD-8F66-B3AED5DE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034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91952F-2E25-4D81-9C05-79D00B7A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9DB42E3-513B-4A76-95EF-49D39BF2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0" y="836712"/>
            <a:ext cx="5500439" cy="53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64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9A61B9-4979-4675-8F94-77D6B7EA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Organization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4EB6BF-5C3A-426C-BF03-BAF8A2FC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4" y="817565"/>
            <a:ext cx="7319541" cy="54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4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D2038B-E273-41F2-A7A4-FEDF92C7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7924800" cy="4419600"/>
          </a:xfrm>
        </p:spPr>
        <p:txBody>
          <a:bodyPr/>
          <a:lstStyle/>
          <a:p>
            <a:r>
              <a:rPr lang="en-US" altLang="zh-CN" sz="2400" dirty="0"/>
              <a:t>ISA is an abstraction of the hardware instruction set</a:t>
            </a:r>
          </a:p>
          <a:p>
            <a:pPr lvl="1"/>
            <a:r>
              <a:rPr lang="en-US" altLang="zh-CN" sz="2000" dirty="0"/>
              <a:t>“Parallel Thread Execution (PTX)”</a:t>
            </a:r>
          </a:p>
          <a:p>
            <a:pPr lvl="2"/>
            <a:r>
              <a:rPr lang="en-US" altLang="zh-CN" sz="1800" dirty="0" err="1"/>
              <a:t>opcode.type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d,a,b,c</a:t>
            </a:r>
            <a:r>
              <a:rPr lang="en-US" altLang="zh-CN" sz="1800" dirty="0"/>
              <a:t>;</a:t>
            </a:r>
          </a:p>
          <a:p>
            <a:pPr lvl="1"/>
            <a:r>
              <a:rPr lang="en-US" altLang="zh-CN" sz="2000" dirty="0"/>
              <a:t>Uses virtual registers</a:t>
            </a:r>
          </a:p>
          <a:p>
            <a:pPr lvl="1"/>
            <a:r>
              <a:rPr lang="en-US" altLang="zh-CN" sz="2000" dirty="0"/>
              <a:t>Translation to machine code is performed in software</a:t>
            </a:r>
          </a:p>
          <a:p>
            <a:pPr lvl="1"/>
            <a:r>
              <a:rPr lang="en-US" altLang="zh-CN" sz="2000" dirty="0"/>
              <a:t>Example:</a:t>
            </a:r>
          </a:p>
          <a:p>
            <a:pPr lvl="1">
              <a:buNone/>
            </a:pPr>
            <a:r>
              <a:rPr lang="en-US" altLang="zh-CN" sz="1600" dirty="0"/>
              <a:t>shl.s32	R8, </a:t>
            </a:r>
            <a:r>
              <a:rPr lang="en-US" altLang="zh-CN" sz="1600" dirty="0" err="1"/>
              <a:t>blockIdx</a:t>
            </a:r>
            <a:r>
              <a:rPr lang="en-US" altLang="zh-CN" sz="1600" dirty="0"/>
              <a:t>, 9	; Thread Block ID * Block size (512 or 29)</a:t>
            </a:r>
          </a:p>
          <a:p>
            <a:pPr lvl="1">
              <a:buNone/>
            </a:pPr>
            <a:r>
              <a:rPr lang="en-US" altLang="zh-CN" sz="1600" dirty="0"/>
              <a:t>add.s32	R8, R8, </a:t>
            </a:r>
            <a:r>
              <a:rPr lang="en-US" altLang="zh-CN" sz="1600" dirty="0" err="1"/>
              <a:t>threadIdx</a:t>
            </a:r>
            <a:r>
              <a:rPr lang="en-US" altLang="zh-CN" sz="1600" dirty="0"/>
              <a:t>	; R8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my CUDA thread ID</a:t>
            </a:r>
          </a:p>
          <a:p>
            <a:pPr lvl="1">
              <a:buNone/>
            </a:pPr>
            <a:r>
              <a:rPr lang="en-US" altLang="zh-CN" sz="1600" dirty="0"/>
              <a:t>ld.global.f64	RD0, [X+R8]	; RD0 = 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</a:p>
          <a:p>
            <a:pPr lvl="1">
              <a:buNone/>
            </a:pPr>
            <a:r>
              <a:rPr lang="es-ES" altLang="zh-CN" sz="1600" dirty="0"/>
              <a:t>ld.global.f64	RD2, [Y+R8]	; RD2 = Y[i]</a:t>
            </a:r>
          </a:p>
          <a:p>
            <a:pPr lvl="1">
              <a:buNone/>
            </a:pPr>
            <a:r>
              <a:rPr lang="en-US" altLang="zh-CN" sz="1600" dirty="0"/>
              <a:t>mul.f64            RD0, RD0, RD4	; Product in RD0 = RD0 * RD4 (scalar a)</a:t>
            </a:r>
          </a:p>
          <a:p>
            <a:pPr lvl="1">
              <a:buNone/>
            </a:pPr>
            <a:r>
              <a:rPr lang="en-US" altLang="zh-CN" sz="1600" dirty="0"/>
              <a:t>add.f64            RD0, RD0, RD2	; Sum in RD0 = RD0 + RD2 (Y[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</a:t>
            </a:r>
          </a:p>
          <a:p>
            <a:pPr lvl="1">
              <a:buNone/>
            </a:pPr>
            <a:r>
              <a:rPr lang="es-ES" altLang="zh-CN" sz="1600" dirty="0"/>
              <a:t>st.global.f64     [Y+R8], RD0	; Y[i] = sum (X[i]*a + Y[i])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2D76D7-822C-4F17-A822-433273B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Instruction Set Arch.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144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F0FEDE-1798-4A5F-A13A-D6B2BFCA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Like vector architectures, GPU branch hardware uses internal masks</a:t>
            </a:r>
          </a:p>
          <a:p>
            <a:r>
              <a:rPr lang="en-US" altLang="zh-CN" dirty="0"/>
              <a:t>Also uses</a:t>
            </a:r>
          </a:p>
          <a:p>
            <a:pPr lvl="1"/>
            <a:r>
              <a:rPr lang="en-US" altLang="zh-CN" dirty="0"/>
              <a:t>Branch synchronization stack</a:t>
            </a:r>
          </a:p>
          <a:p>
            <a:pPr lvl="2"/>
            <a:r>
              <a:rPr lang="en-US" altLang="zh-CN" dirty="0"/>
              <a:t>Entries consist of masks for each SIMD lane</a:t>
            </a:r>
          </a:p>
          <a:p>
            <a:pPr lvl="2"/>
            <a:r>
              <a:rPr lang="en-US" altLang="zh-CN" dirty="0"/>
              <a:t>I.e. which threads commit their results (all threads execute)</a:t>
            </a:r>
          </a:p>
          <a:p>
            <a:pPr lvl="1"/>
            <a:r>
              <a:rPr lang="en-US" altLang="zh-CN" dirty="0"/>
              <a:t>Instruction markers to manage when a branch diverges into multiple execution paths</a:t>
            </a:r>
          </a:p>
          <a:p>
            <a:pPr lvl="2"/>
            <a:r>
              <a:rPr lang="en-US" altLang="zh-CN" dirty="0"/>
              <a:t>Push on divergent branch</a:t>
            </a:r>
          </a:p>
          <a:p>
            <a:pPr lvl="1"/>
            <a:r>
              <a:rPr lang="en-US" altLang="zh-CN" dirty="0"/>
              <a:t>…and when paths converge</a:t>
            </a:r>
          </a:p>
          <a:p>
            <a:pPr lvl="2"/>
            <a:r>
              <a:rPr lang="en-US" altLang="zh-CN" dirty="0"/>
              <a:t>Act as barriers</a:t>
            </a:r>
          </a:p>
          <a:p>
            <a:pPr lvl="2"/>
            <a:r>
              <a:rPr lang="en-US" altLang="zh-CN" dirty="0"/>
              <a:t>Pops stack</a:t>
            </a:r>
          </a:p>
          <a:p>
            <a:r>
              <a:rPr lang="en-US" altLang="zh-CN" dirty="0"/>
              <a:t>Per-thread-lane 1-bit predicate register, specified by programmer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D07EDC-9299-4A77-83F3-1794DC3C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Branching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48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A8A3EB-8BAA-44D1-A152-D9C7F931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5112568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if (X[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 != 0)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X[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 = X[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 – Y[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else X[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 = Z[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ld.global.f64	RD0, [X+R8]		; RD0 = X[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setp.neq.s32	P1, RD0, #0		; P1 is predicate register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@!P1, bra	ELSE1, </a:t>
            </a:r>
            <a:r>
              <a:rPr kumimoji="0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*Push		; Push old mask, set new mask 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				; if P1 false, go to ELSE1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ld.global.f64	RD2, [Y+R8]		; RD2 = Y[i]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sub.f64	RD0, RD0, RD2		; Difference in RD0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n-NO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st.global.f64	[X+R8], RD0		; X[i] = RD0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@P1, bra	ENDIF1, </a:t>
            </a:r>
            <a:r>
              <a:rPr kumimoji="0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*Comp		; complement mask bits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				; if P1 true, go to ENDIF1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l-PL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ELSE1: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pl-PL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ld.global.f64 RD0, [Z+R8]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pl-PL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RD0 = Z[i]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nn-NO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	st.global.f64 [X+R8], RD0	; X[i] = RD0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ENDIF1: 	</a:t>
            </a:r>
            <a:r>
              <a:rPr kumimoji="0" lang="en-US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&lt;next instruction&gt;, *Pop	; pop to restore old mask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4E3077-3B8D-4398-AF5E-67388D2C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822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D32743-74EB-4CAA-BA96-CBE556A1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SIMD Lane has private section of off-chip DRAM</a:t>
            </a:r>
          </a:p>
          <a:p>
            <a:pPr lvl="1"/>
            <a:r>
              <a:rPr lang="en-US" altLang="zh-CN" dirty="0"/>
              <a:t>“Private memory”</a:t>
            </a:r>
          </a:p>
          <a:p>
            <a:pPr lvl="1"/>
            <a:r>
              <a:rPr lang="en-US" altLang="zh-CN" dirty="0"/>
              <a:t>Contains stack frame, spilling registers, and private variables</a:t>
            </a:r>
          </a:p>
          <a:p>
            <a:r>
              <a:rPr lang="en-US" altLang="zh-CN" dirty="0"/>
              <a:t>Each multithreaded SIMD processor also has local memory</a:t>
            </a:r>
          </a:p>
          <a:p>
            <a:pPr lvl="1"/>
            <a:r>
              <a:rPr lang="en-US" altLang="zh-CN" b="1" dirty="0"/>
              <a:t>Shared</a:t>
            </a:r>
            <a:r>
              <a:rPr lang="en-US" altLang="zh-CN" dirty="0"/>
              <a:t> by SIMD lanes / threads within a block</a:t>
            </a:r>
          </a:p>
          <a:p>
            <a:r>
              <a:rPr lang="en-US" altLang="zh-CN" dirty="0"/>
              <a:t>Memory shared by SIMD processors is GPU Memory</a:t>
            </a:r>
          </a:p>
          <a:p>
            <a:pPr lvl="1"/>
            <a:r>
              <a:rPr lang="en-US" altLang="zh-CN" dirty="0"/>
              <a:t>Host can read and write GPU memory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D2ACF6-780A-45F9-AF4E-0570EDC6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GPU Memory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80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5AAA53-F393-4B6C-AD38-078D43AB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Pascal Multithreaded SIMD Proc.</a:t>
            </a:r>
            <a:endParaRPr lang="zh-CN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D8E93CB-EC24-4B93-964C-EE88779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836712"/>
            <a:ext cx="8639175" cy="55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E7397F-CE6A-4BDD-A8B2-F35ADAD4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SIMD architectures can exploit significant data-level parallelism for:</a:t>
            </a:r>
          </a:p>
          <a:p>
            <a:pPr lvl="1"/>
            <a:r>
              <a:rPr lang="en-US" altLang="zh-CN" dirty="0"/>
              <a:t>Matrix-oriented scientific computing</a:t>
            </a:r>
          </a:p>
          <a:p>
            <a:pPr lvl="1"/>
            <a:r>
              <a:rPr lang="en-US" altLang="zh-CN" dirty="0"/>
              <a:t>Media-oriented image and sound processors</a:t>
            </a:r>
          </a:p>
          <a:p>
            <a:r>
              <a:rPr lang="en-US" altLang="zh-CN" dirty="0"/>
              <a:t>SIMD is more energy efficient than MIMD</a:t>
            </a:r>
          </a:p>
          <a:p>
            <a:pPr lvl="1"/>
            <a:r>
              <a:rPr lang="en-US" altLang="zh-CN" dirty="0"/>
              <a:t>Only needs to fetch one instruction per data operation</a:t>
            </a:r>
          </a:p>
          <a:p>
            <a:pPr lvl="1"/>
            <a:r>
              <a:rPr lang="en-US" altLang="zh-CN" dirty="0"/>
              <a:t>Makes SIMD attractive for personal mobile devices</a:t>
            </a:r>
          </a:p>
          <a:p>
            <a:r>
              <a:rPr lang="en-US" altLang="zh-CN" dirty="0"/>
              <a:t>SIMD allows programmer to continue to think sequentially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38C00C-128B-4CEC-B220-7DD1879A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512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A70AB3-5DF1-4549-B481-633EB4C5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SIMD processor analogous to vector processor, both have MIMD</a:t>
            </a:r>
          </a:p>
          <a:p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RV64V register file holds entire vectors</a:t>
            </a:r>
          </a:p>
          <a:p>
            <a:pPr lvl="1"/>
            <a:r>
              <a:rPr lang="en-US" altLang="zh-CN" dirty="0"/>
              <a:t>GPU distributes vectors across the registers of SIMD lanes</a:t>
            </a:r>
          </a:p>
          <a:p>
            <a:pPr lvl="1"/>
            <a:r>
              <a:rPr lang="en-US" altLang="zh-CN" dirty="0"/>
              <a:t>RV64 has 32 vector registers of 32 elements (1024)</a:t>
            </a:r>
          </a:p>
          <a:p>
            <a:pPr lvl="1"/>
            <a:r>
              <a:rPr lang="en-US" altLang="zh-CN" dirty="0"/>
              <a:t>GPU has 256 registers with 32 elements each (8K)</a:t>
            </a:r>
          </a:p>
          <a:p>
            <a:pPr lvl="1"/>
            <a:r>
              <a:rPr lang="en-US" altLang="zh-CN" dirty="0"/>
              <a:t>RV64 has 2 to 8 lanes with vector length of 32, chime is 4 to 16 cycles</a:t>
            </a:r>
          </a:p>
          <a:p>
            <a:pPr lvl="1"/>
            <a:r>
              <a:rPr lang="en-US" altLang="zh-CN" dirty="0"/>
              <a:t>SIMD processor chime is 2 to 4 cycles</a:t>
            </a:r>
          </a:p>
          <a:p>
            <a:pPr lvl="1"/>
            <a:r>
              <a:rPr lang="en-US" altLang="zh-CN" dirty="0"/>
              <a:t>GPU vectorized loop is grid</a:t>
            </a:r>
          </a:p>
          <a:p>
            <a:pPr lvl="1"/>
            <a:r>
              <a:rPr lang="en-US" altLang="zh-CN" dirty="0"/>
              <a:t>All GPU loads are gather instructions and all GPU stores are scatter instructions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565247-9930-4921-8631-AFA1F75B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Architectures vs GPUs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9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307217-13DF-4940-AE0A-18A4BFFE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GPUs have more  SIMD lanes</a:t>
            </a:r>
          </a:p>
          <a:p>
            <a:r>
              <a:rPr lang="en-US" altLang="zh-CN" dirty="0"/>
              <a:t>GPUs have hardware support for more threads</a:t>
            </a:r>
          </a:p>
          <a:p>
            <a:r>
              <a:rPr lang="en-US" altLang="zh-CN" dirty="0"/>
              <a:t>Both have 2:1 ratio between double- and single-precision performance</a:t>
            </a:r>
          </a:p>
          <a:p>
            <a:r>
              <a:rPr lang="en-US" altLang="zh-CN" dirty="0"/>
              <a:t>Both have 64-bit addresses, but GPUs have smaller memory</a:t>
            </a:r>
          </a:p>
          <a:p>
            <a:r>
              <a:rPr lang="en-US" altLang="zh-CN" dirty="0"/>
              <a:t>SIMD architectures have no scatter-gather support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304158-A3B3-441A-8E61-AF8F6BCD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Architectures vs GPUs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75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4C245-6DF3-4919-B4EA-4270E28E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GPUs suffer from being coprocessors</a:t>
            </a:r>
          </a:p>
          <a:p>
            <a:pPr lvl="1"/>
            <a:r>
              <a:rPr lang="en-US" altLang="zh-CN" sz="2000" dirty="0"/>
              <a:t>GPUs have flexibility to change ISA</a:t>
            </a:r>
          </a:p>
          <a:p>
            <a:r>
              <a:rPr lang="en-US" altLang="zh-CN" sz="2400" dirty="0"/>
              <a:t>Concentrating on peak performance in vector architectures and ignoring start-up overhead</a:t>
            </a:r>
          </a:p>
          <a:p>
            <a:pPr lvl="1"/>
            <a:r>
              <a:rPr lang="en-US" altLang="zh-CN" sz="2000" dirty="0"/>
              <a:t>Overheads require long vector lengths to achieve speedup</a:t>
            </a:r>
          </a:p>
          <a:p>
            <a:r>
              <a:rPr lang="en-US" altLang="zh-CN" sz="2400" dirty="0"/>
              <a:t>Increasing vector performance without comparable increases in scalar performance</a:t>
            </a:r>
          </a:p>
          <a:p>
            <a:r>
              <a:rPr lang="en-US" altLang="zh-CN" sz="2400" dirty="0"/>
              <a:t>You can get good vector performance without providing memory bandwidth</a:t>
            </a:r>
          </a:p>
          <a:p>
            <a:r>
              <a:rPr lang="en-US" altLang="zh-CN" sz="2400" dirty="0"/>
              <a:t>On GPUs, just add more threads if you don’t have enough memory performance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7EF93C-A4C3-4F3D-B932-17E930EF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Fallacies and Pitfalls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9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4C7EF0-CC6D-45EB-896D-987A97CB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Focuses on determining whether data accesses in later iterations are dependent on data values produced in earlier iterations</a:t>
            </a:r>
          </a:p>
          <a:p>
            <a:pPr lvl="1"/>
            <a:r>
              <a:rPr lang="en-US" altLang="zh-CN" sz="2000" dirty="0"/>
              <a:t>Loop-carried dependence</a:t>
            </a:r>
            <a:endParaRPr lang="nn-NO" altLang="zh-CN" dirty="0"/>
          </a:p>
          <a:p>
            <a:r>
              <a:rPr lang="nn-NO" altLang="zh-CN" dirty="0"/>
              <a:t>Example 1:</a:t>
            </a:r>
          </a:p>
          <a:p>
            <a:pPr>
              <a:buNone/>
            </a:pPr>
            <a:r>
              <a:rPr lang="nn-NO" altLang="zh-CN" dirty="0"/>
              <a:t>	</a:t>
            </a:r>
            <a:r>
              <a:rPr lang="nn-NO" altLang="zh-CN" sz="2000" dirty="0"/>
              <a:t>for (i=999; i&gt;=0; i=i-1)</a:t>
            </a:r>
          </a:p>
          <a:p>
            <a:pPr>
              <a:buNone/>
            </a:pPr>
            <a:r>
              <a:rPr lang="en-US" altLang="zh-CN" sz="2000" dirty="0"/>
              <a:t>		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s;</a:t>
            </a:r>
            <a:endParaRPr lang="en-US" altLang="zh-CN" dirty="0"/>
          </a:p>
          <a:p>
            <a:r>
              <a:rPr lang="en-US" altLang="zh-CN" dirty="0"/>
              <a:t>No loop-carried dependence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37AF05-B06D-4CD1-97C7-36D9A992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Loop-Level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756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08E4E8-8853-4150-9478-622D4E65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 dirty="0"/>
              <a:t>Example 2:</a:t>
            </a:r>
          </a:p>
          <a:p>
            <a:pPr>
              <a:buNone/>
            </a:pPr>
            <a:r>
              <a:rPr lang="en-US" altLang="zh-CN" sz="1800" dirty="0"/>
              <a:t>	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&lt;100;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=i+1) {</a:t>
            </a:r>
          </a:p>
          <a:p>
            <a:pPr>
              <a:buNone/>
            </a:pPr>
            <a:r>
              <a:rPr lang="en-US" altLang="zh-CN" sz="1800" dirty="0"/>
              <a:t>		A[i+1]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+ 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/* S1 */</a:t>
            </a:r>
          </a:p>
          <a:p>
            <a:pPr>
              <a:buNone/>
            </a:pPr>
            <a:r>
              <a:rPr lang="en-US" altLang="zh-CN" sz="1800" dirty="0"/>
              <a:t>		B[i+1] = B[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+ A[i+1]; /* S2 */</a:t>
            </a:r>
          </a:p>
          <a:p>
            <a:pPr>
              <a:buNone/>
            </a:pPr>
            <a:r>
              <a:rPr lang="en-US" altLang="zh-CN" sz="1800" dirty="0"/>
              <a:t>	}</a:t>
            </a:r>
            <a:endParaRPr lang="nn-NO" altLang="zh-CN" dirty="0"/>
          </a:p>
          <a:p>
            <a:r>
              <a:rPr lang="nn-NO" altLang="zh-CN" sz="2400" dirty="0"/>
              <a:t>S1 and S2 use values computed by S1 in previous iteration</a:t>
            </a:r>
          </a:p>
          <a:p>
            <a:r>
              <a:rPr lang="nn-NO" altLang="zh-CN" sz="2400" dirty="0"/>
              <a:t>S2 uses value computed by S1 in same iteration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CFE351-A7E7-474E-922D-9CB0EB1C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Loop-Level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543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7A4EDE-3DED-4F60-83F8-A16E94AD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7924800" cy="4419600"/>
          </a:xfrm>
        </p:spPr>
        <p:txBody>
          <a:bodyPr/>
          <a:lstStyle/>
          <a:p>
            <a:r>
              <a:rPr lang="en-US" altLang="zh-CN" dirty="0"/>
              <a:t>Example 3:</a:t>
            </a:r>
          </a:p>
          <a:p>
            <a:pPr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=i+1) {</a:t>
            </a:r>
          </a:p>
          <a:p>
            <a:pPr>
              <a:buNone/>
            </a:pPr>
            <a:r>
              <a:rPr lang="en-US" altLang="zh-CN" sz="2000" dirty="0"/>
              <a:t>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/* S1 */</a:t>
            </a:r>
          </a:p>
          <a:p>
            <a:pPr>
              <a:buNone/>
            </a:pPr>
            <a:r>
              <a:rPr lang="en-US" altLang="zh-CN" sz="2000" dirty="0"/>
              <a:t>		B[i+1] = 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/* S2 */</a:t>
            </a:r>
          </a:p>
          <a:p>
            <a:pPr>
              <a:buNone/>
            </a:pPr>
            <a:r>
              <a:rPr lang="en-US" altLang="zh-CN" sz="2000" dirty="0"/>
              <a:t>	}</a:t>
            </a:r>
          </a:p>
          <a:p>
            <a:r>
              <a:rPr lang="en-US" altLang="zh-CN" sz="2400" dirty="0"/>
              <a:t>S1 uses value computed by S2 in previous iteration but dependence is not circular so loop is parallel</a:t>
            </a:r>
          </a:p>
          <a:p>
            <a:r>
              <a:rPr lang="en-US" altLang="zh-CN" sz="2400" dirty="0"/>
              <a:t>Transform to:</a:t>
            </a:r>
          </a:p>
          <a:p>
            <a:pPr>
              <a:buNone/>
            </a:pPr>
            <a:r>
              <a:rPr lang="en-US" altLang="zh-CN" sz="2000" dirty="0"/>
              <a:t>	A[0] = A[0] + B[0];</a:t>
            </a:r>
          </a:p>
          <a:p>
            <a:pPr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&lt;99;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=i+1) {</a:t>
            </a:r>
          </a:p>
          <a:p>
            <a:pPr>
              <a:buNone/>
            </a:pPr>
            <a:r>
              <a:rPr lang="en-US" altLang="zh-CN" sz="2000" dirty="0"/>
              <a:t>		B[i+1] = 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buNone/>
            </a:pPr>
            <a:r>
              <a:rPr lang="en-US" altLang="zh-CN" sz="2000" dirty="0"/>
              <a:t>		A[i+1] = A[i+1] + B[i+1];</a:t>
            </a:r>
          </a:p>
          <a:p>
            <a:pPr>
              <a:buNone/>
            </a:pPr>
            <a:r>
              <a:rPr lang="en-US" altLang="zh-CN" sz="2000" dirty="0"/>
              <a:t>	}</a:t>
            </a:r>
          </a:p>
          <a:p>
            <a:pPr>
              <a:buNone/>
            </a:pPr>
            <a:r>
              <a:rPr lang="en-US" altLang="zh-CN" sz="2000" dirty="0"/>
              <a:t>	B[100] = C[99] + D[99];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FAB4A-ECA7-4573-9C51-59881180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Loop-Level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677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0B46F-E714-449B-AFEE-09B7E418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Example 4:</a:t>
            </a:r>
          </a:p>
          <a:p>
            <a:pPr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=0;i&lt;100;i=i+1)  {</a:t>
            </a:r>
          </a:p>
          <a:p>
            <a:pPr>
              <a:buNone/>
            </a:pPr>
            <a:r>
              <a:rPr lang="en-US" altLang="zh-CN" sz="2400" dirty="0"/>
              <a:t>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+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buNone/>
            </a:pPr>
            <a:r>
              <a:rPr lang="en-US" altLang="zh-CN" sz="2400" dirty="0"/>
              <a:t>		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* 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buNone/>
            </a:pPr>
            <a:r>
              <a:rPr lang="en-US" altLang="zh-CN" sz="2400" dirty="0"/>
              <a:t>	}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Example 5:</a:t>
            </a:r>
          </a:p>
          <a:p>
            <a:pPr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=1;i&lt;100;i=i+1)  {</a:t>
            </a:r>
          </a:p>
          <a:p>
            <a:pPr>
              <a:buNone/>
            </a:pPr>
            <a:r>
              <a:rPr lang="en-US" altLang="zh-CN" sz="2400" dirty="0"/>
              <a:t>		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Y[i-1] + 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buNone/>
            </a:pPr>
            <a:r>
              <a:rPr lang="en-US" altLang="zh-CN" sz="2400" dirty="0"/>
              <a:t>	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52FD6F-2425-4A45-AD9A-A41B4DE5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Loop-Level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287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292C4D-9C95-425E-84BE-0246B544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indices are affine: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 x </a:t>
            </a:r>
            <a:r>
              <a:rPr lang="en-US" altLang="zh-CN" i="1" dirty="0" err="1"/>
              <a:t>i</a:t>
            </a:r>
            <a:r>
              <a:rPr lang="en-US" altLang="zh-CN" dirty="0"/>
              <a:t> + </a:t>
            </a:r>
            <a:r>
              <a:rPr lang="en-US" altLang="zh-CN" i="1" dirty="0"/>
              <a:t>b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is loop index)</a:t>
            </a:r>
          </a:p>
          <a:p>
            <a:r>
              <a:rPr lang="en-US" altLang="zh-CN" dirty="0"/>
              <a:t>Assume:</a:t>
            </a:r>
          </a:p>
          <a:p>
            <a:pPr lvl="1"/>
            <a:r>
              <a:rPr lang="en-US" altLang="zh-CN" dirty="0"/>
              <a:t>Store to </a:t>
            </a:r>
            <a:r>
              <a:rPr lang="en-US" altLang="zh-CN" i="1" dirty="0"/>
              <a:t>a</a:t>
            </a:r>
            <a:r>
              <a:rPr lang="en-US" altLang="zh-CN" dirty="0"/>
              <a:t> x </a:t>
            </a:r>
            <a:r>
              <a:rPr lang="en-US" altLang="zh-CN" i="1" dirty="0" err="1"/>
              <a:t>i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dirty="0"/>
              <a:t>, then</a:t>
            </a:r>
          </a:p>
          <a:p>
            <a:pPr lvl="1"/>
            <a:r>
              <a:rPr lang="en-US" altLang="zh-CN" dirty="0"/>
              <a:t>Load from </a:t>
            </a:r>
            <a:r>
              <a:rPr lang="en-US" altLang="zh-CN" i="1" dirty="0"/>
              <a:t>c</a:t>
            </a:r>
            <a:r>
              <a:rPr lang="en-US" altLang="zh-CN" dirty="0"/>
              <a:t> x </a:t>
            </a:r>
            <a:r>
              <a:rPr lang="en-US" altLang="zh-CN" i="1" dirty="0" err="1"/>
              <a:t>i</a:t>
            </a:r>
            <a:r>
              <a:rPr lang="en-US" altLang="zh-CN" dirty="0"/>
              <a:t> + </a:t>
            </a:r>
            <a:r>
              <a:rPr lang="en-US" altLang="zh-CN" i="1" dirty="0"/>
              <a:t>d</a:t>
            </a:r>
          </a:p>
          <a:p>
            <a:pPr lvl="1"/>
            <a:r>
              <a:rPr lang="en-US" altLang="zh-CN" i="1" dirty="0" err="1"/>
              <a:t>i</a:t>
            </a:r>
            <a:r>
              <a:rPr lang="en-US" altLang="zh-CN" dirty="0"/>
              <a:t> runs from </a:t>
            </a:r>
            <a:r>
              <a:rPr lang="en-US" altLang="zh-CN" i="1" dirty="0"/>
              <a:t>m</a:t>
            </a:r>
            <a:r>
              <a:rPr lang="en-US" altLang="zh-CN" dirty="0"/>
              <a:t> to </a:t>
            </a:r>
            <a:r>
              <a:rPr lang="en-US" altLang="zh-CN" i="1" dirty="0"/>
              <a:t>n</a:t>
            </a:r>
          </a:p>
          <a:p>
            <a:pPr lvl="1"/>
            <a:r>
              <a:rPr lang="en-US" altLang="zh-CN" dirty="0"/>
              <a:t>Dependence exists if:</a:t>
            </a:r>
          </a:p>
          <a:p>
            <a:pPr lvl="2"/>
            <a:r>
              <a:rPr lang="en-US" altLang="zh-CN" dirty="0"/>
              <a:t>Given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 such that </a:t>
            </a:r>
            <a:r>
              <a:rPr lang="en-US" altLang="zh-CN" i="1" dirty="0"/>
              <a:t>m</a:t>
            </a:r>
            <a:r>
              <a:rPr lang="en-US" altLang="zh-CN" dirty="0"/>
              <a:t> ≤ </a:t>
            </a:r>
            <a:r>
              <a:rPr lang="en-US" altLang="zh-CN" i="1" dirty="0"/>
              <a:t>j</a:t>
            </a:r>
            <a:r>
              <a:rPr lang="en-US" altLang="zh-CN" dirty="0"/>
              <a:t> ≤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dirty="0"/>
              <a:t> ≤ </a:t>
            </a:r>
            <a:r>
              <a:rPr lang="en-US" altLang="zh-CN" i="1" dirty="0"/>
              <a:t>k</a:t>
            </a:r>
            <a:r>
              <a:rPr lang="en-US" altLang="zh-CN" dirty="0"/>
              <a:t> ≤ </a:t>
            </a:r>
            <a:r>
              <a:rPr lang="en-US" altLang="zh-CN" i="1" dirty="0"/>
              <a:t>n</a:t>
            </a:r>
          </a:p>
          <a:p>
            <a:pPr lvl="2"/>
            <a:r>
              <a:rPr lang="en-US" altLang="zh-CN" dirty="0"/>
              <a:t>Store to </a:t>
            </a:r>
            <a:r>
              <a:rPr lang="en-US" altLang="zh-CN" i="1" dirty="0"/>
              <a:t>a</a:t>
            </a:r>
            <a:r>
              <a:rPr lang="en-US" altLang="zh-CN" dirty="0"/>
              <a:t> x </a:t>
            </a:r>
            <a:r>
              <a:rPr lang="en-US" altLang="zh-CN" i="1" dirty="0"/>
              <a:t>j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dirty="0"/>
              <a:t>, load from </a:t>
            </a:r>
            <a:r>
              <a:rPr lang="en-US" altLang="zh-CN" i="1" dirty="0"/>
              <a:t>a</a:t>
            </a:r>
            <a:r>
              <a:rPr lang="en-US" altLang="zh-CN" dirty="0"/>
              <a:t> x </a:t>
            </a:r>
            <a:r>
              <a:rPr lang="en-US" altLang="zh-CN" i="1" dirty="0"/>
              <a:t>k</a:t>
            </a:r>
            <a:r>
              <a:rPr lang="en-US" altLang="zh-CN" dirty="0"/>
              <a:t> + </a:t>
            </a:r>
            <a:r>
              <a:rPr lang="en-US" altLang="zh-CN" i="1" dirty="0"/>
              <a:t>d</a:t>
            </a:r>
            <a:r>
              <a:rPr lang="en-US" altLang="zh-CN" dirty="0"/>
              <a:t>, and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x </a:t>
            </a:r>
            <a:r>
              <a:rPr lang="en-US" altLang="zh-CN" i="1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 x 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</a:p>
          <a:p>
            <a:pPr lvl="2"/>
            <a:endParaRPr lang="en-US" altLang="zh-CN" i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1DC733-52BA-49B7-8111-F698B9C4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29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11F77A-A0CE-42A8-8745-92C9AAA6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 cannot determine at compile time</a:t>
            </a:r>
          </a:p>
          <a:p>
            <a:r>
              <a:rPr lang="en-US" altLang="zh-CN" dirty="0"/>
              <a:t>Test for absence of a dependence:</a:t>
            </a:r>
          </a:p>
          <a:p>
            <a:pPr lvl="1"/>
            <a:r>
              <a:rPr lang="en-US" altLang="zh-CN" dirty="0"/>
              <a:t>GCD test:</a:t>
            </a:r>
          </a:p>
          <a:p>
            <a:pPr lvl="2"/>
            <a:r>
              <a:rPr lang="en-US" altLang="zh-CN" dirty="0"/>
              <a:t>If a dependency exists, GCD(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) must evenly divide (</a:t>
            </a:r>
            <a:r>
              <a:rPr lang="en-US" altLang="zh-CN" i="1" dirty="0"/>
              <a:t>d</a:t>
            </a:r>
            <a:r>
              <a:rPr lang="en-US" altLang="zh-CN" dirty="0"/>
              <a:t>-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Example:</a:t>
            </a:r>
          </a:p>
          <a:p>
            <a:pPr lvl="1">
              <a:buNone/>
            </a:pPr>
            <a:r>
              <a:rPr lang="nn-NO" altLang="zh-CN" dirty="0"/>
              <a:t>for (i=0; i&lt;100; i=i+1) {</a:t>
            </a:r>
          </a:p>
          <a:p>
            <a:pPr lvl="1">
              <a:buNone/>
            </a:pPr>
            <a:r>
              <a:rPr lang="nn-NO" altLang="zh-CN" dirty="0"/>
              <a:t>	X[2*i+3] = X[2*i] * 5.0;</a:t>
            </a:r>
          </a:p>
          <a:p>
            <a:pPr lvl="1">
              <a:buNone/>
            </a:pPr>
            <a:r>
              <a:rPr lang="nn-NO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308B30-5AFC-479F-89A4-08F95042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348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8BD83C-3252-495A-9647-D98B992B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2:</a:t>
            </a:r>
          </a:p>
          <a:p>
            <a:pPr lvl="1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&lt;100; </a:t>
            </a:r>
            <a:r>
              <a:rPr lang="en-US" altLang="zh-CN" dirty="0" err="1"/>
              <a:t>i</a:t>
            </a:r>
            <a:r>
              <a:rPr lang="en-US" altLang="zh-CN" dirty="0"/>
              <a:t>=i+1) {</a:t>
            </a:r>
          </a:p>
          <a:p>
            <a:pPr lvl="1">
              <a:buNone/>
            </a:pPr>
            <a:r>
              <a:rPr lang="en-US" altLang="zh-CN" dirty="0"/>
              <a:t>	Y[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/ c; /* S1 */</a:t>
            </a:r>
          </a:p>
          <a:p>
            <a:pPr lvl="1">
              <a:buNone/>
            </a:pPr>
            <a:r>
              <a:rPr lang="en-US" altLang="zh-CN" dirty="0"/>
              <a:t>	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c; /* S2 */</a:t>
            </a:r>
          </a:p>
          <a:p>
            <a:pPr lvl="1">
              <a:buNone/>
            </a:pPr>
            <a:r>
              <a:rPr lang="en-US" altLang="zh-CN" dirty="0"/>
              <a:t>	Z[</a:t>
            </a:r>
            <a:r>
              <a:rPr lang="en-US" altLang="zh-CN" dirty="0" err="1"/>
              <a:t>i</a:t>
            </a:r>
            <a:r>
              <a:rPr lang="en-US" altLang="zh-CN" dirty="0"/>
              <a:t>] = Y[</a:t>
            </a:r>
            <a:r>
              <a:rPr lang="en-US" altLang="zh-CN" dirty="0" err="1"/>
              <a:t>i</a:t>
            </a:r>
            <a:r>
              <a:rPr lang="en-US" altLang="zh-CN" dirty="0"/>
              <a:t>] + c; /* S3 */</a:t>
            </a:r>
          </a:p>
          <a:p>
            <a:pPr lvl="1">
              <a:buNone/>
            </a:pPr>
            <a:r>
              <a:rPr lang="en-US" altLang="zh-CN" dirty="0"/>
              <a:t>	Y[</a:t>
            </a:r>
            <a:r>
              <a:rPr lang="en-US" altLang="zh-CN" dirty="0" err="1"/>
              <a:t>i</a:t>
            </a:r>
            <a:r>
              <a:rPr lang="en-US" altLang="zh-CN" dirty="0"/>
              <a:t>] = c - Y[</a:t>
            </a:r>
            <a:r>
              <a:rPr lang="en-US" altLang="zh-CN" dirty="0" err="1"/>
              <a:t>i</a:t>
            </a:r>
            <a:r>
              <a:rPr lang="en-US" altLang="zh-CN" dirty="0"/>
              <a:t>]; /* S4 */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>
              <a:buNone/>
            </a:pPr>
            <a:endParaRPr lang="en-US" altLang="zh-CN" dirty="0"/>
          </a:p>
          <a:p>
            <a:r>
              <a:rPr lang="en-US" altLang="zh-CN" sz="2800" dirty="0"/>
              <a:t>Watch for </a:t>
            </a:r>
            <a:r>
              <a:rPr lang="en-US" altLang="zh-CN" sz="2800" dirty="0" err="1"/>
              <a:t>antidependencies</a:t>
            </a:r>
            <a:r>
              <a:rPr lang="en-US" altLang="zh-CN" sz="2800" dirty="0"/>
              <a:t> and output dependencies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27A99E-4CD5-4B68-9D8D-85A5FB4E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E7B5E9-6BED-4369-AC39-FB99FD7F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008112"/>
          </a:xfrm>
        </p:spPr>
        <p:txBody>
          <a:bodyPr/>
          <a:lstStyle/>
          <a:p>
            <a:r>
              <a:rPr lang="en-US" altLang="zh-CN" dirty="0"/>
              <a:t>Vector processors have high-level operations that work on linear arrays of numbers: "vectors"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9C76E4-3CCF-4435-9F41-F04EFBB0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Model: Vector Processing</a:t>
            </a:r>
            <a:endParaRPr lang="zh-CN" altLang="en-US" dirty="0"/>
          </a:p>
        </p:txBody>
      </p:sp>
      <p:grpSp>
        <p:nvGrpSpPr>
          <p:cNvPr id="93" name="Group 4">
            <a:extLst>
              <a:ext uri="{FF2B5EF4-FFF2-40B4-BE49-F238E27FC236}">
                <a16:creationId xmlns:a16="http://schemas.microsoft.com/office/drawing/2014/main" id="{E3F86319-338C-4115-B30E-F6A962B86A2F}"/>
              </a:ext>
            </a:extLst>
          </p:cNvPr>
          <p:cNvGrpSpPr>
            <a:grpSpLocks/>
          </p:cNvGrpSpPr>
          <p:nvPr/>
        </p:nvGrpSpPr>
        <p:grpSpPr bwMode="auto">
          <a:xfrm>
            <a:off x="1979712" y="2132856"/>
            <a:ext cx="5335355" cy="4174703"/>
            <a:chOff x="908" y="1452"/>
            <a:chExt cx="3512" cy="2748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F56E29E8-A692-4719-BFD1-C3539662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1452"/>
              <a:ext cx="156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5" name="Group 6">
              <a:extLst>
                <a:ext uri="{FF2B5EF4-FFF2-40B4-BE49-F238E27FC236}">
                  <a16:creationId xmlns:a16="http://schemas.microsoft.com/office/drawing/2014/main" id="{81D6C155-9B5A-44FB-933C-AFCEBC3FA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2556"/>
              <a:ext cx="655" cy="958"/>
              <a:chOff x="1363" y="2556"/>
              <a:chExt cx="655" cy="958"/>
            </a:xfrm>
          </p:grpSpPr>
          <p:sp>
            <p:nvSpPr>
              <p:cNvPr id="171" name="Oval 7">
                <a:extLst>
                  <a:ext uri="{FF2B5EF4-FFF2-40B4-BE49-F238E27FC236}">
                    <a16:creationId xmlns:a16="http://schemas.microsoft.com/office/drawing/2014/main" id="{10848B54-D77B-46BE-9B72-23F8FED0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9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2" name="Rectangle 8">
                <a:extLst>
                  <a:ext uri="{FF2B5EF4-FFF2-40B4-BE49-F238E27FC236}">
                    <a16:creationId xmlns:a16="http://schemas.microsoft.com/office/drawing/2014/main" id="{A9391944-A2C8-4775-A4FE-8943BBE0F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894"/>
                <a:ext cx="21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73" name="Rectangle 9">
                <a:extLst>
                  <a:ext uri="{FF2B5EF4-FFF2-40B4-BE49-F238E27FC236}">
                    <a16:creationId xmlns:a16="http://schemas.microsoft.com/office/drawing/2014/main" id="{044970F1-3CF6-46F1-B3FB-50C8A4AC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" name="Rectangle 10">
                <a:extLst>
                  <a:ext uri="{FF2B5EF4-FFF2-40B4-BE49-F238E27FC236}">
                    <a16:creationId xmlns:a16="http://schemas.microsoft.com/office/drawing/2014/main" id="{C2238FDA-4FCF-48A4-9833-6C9987FCD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0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" name="Rectangle 11">
                <a:extLst>
                  <a:ext uri="{FF2B5EF4-FFF2-40B4-BE49-F238E27FC236}">
                    <a16:creationId xmlns:a16="http://schemas.microsoft.com/office/drawing/2014/main" id="{99064DF1-FFD1-45AA-8335-E972BE315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3261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6" name="Rectangle 12">
                <a:extLst>
                  <a:ext uri="{FF2B5EF4-FFF2-40B4-BE49-F238E27FC236}">
                    <a16:creationId xmlns:a16="http://schemas.microsoft.com/office/drawing/2014/main" id="{0857AA9B-744D-4B37-A498-1C1FECFB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2558"/>
                <a:ext cx="28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Calibri" panose="020F0502020204030204" pitchFamily="34" charset="0"/>
                  </a:rPr>
                  <a:t>r1</a:t>
                </a:r>
              </a:p>
            </p:txBody>
          </p:sp>
          <p:sp>
            <p:nvSpPr>
              <p:cNvPr id="177" name="Rectangle 13">
                <a:extLst>
                  <a:ext uri="{FF2B5EF4-FFF2-40B4-BE49-F238E27FC236}">
                    <a16:creationId xmlns:a16="http://schemas.microsoft.com/office/drawing/2014/main" id="{887E4BA9-7E0B-47C5-B3C4-CC585BEEB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2556"/>
                <a:ext cx="28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Calibri" panose="020F0502020204030204" pitchFamily="34" charset="0"/>
                  </a:rPr>
                  <a:t>r2</a:t>
                </a:r>
              </a:p>
            </p:txBody>
          </p:sp>
          <p:sp>
            <p:nvSpPr>
              <p:cNvPr id="178" name="Rectangle 14">
                <a:extLst>
                  <a:ext uri="{FF2B5EF4-FFF2-40B4-BE49-F238E27FC236}">
                    <a16:creationId xmlns:a16="http://schemas.microsoft.com/office/drawing/2014/main" id="{5DAB0942-F89A-4584-9CF2-877706F27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225"/>
                <a:ext cx="28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Calibri" panose="020F0502020204030204" pitchFamily="34" charset="0"/>
                  </a:rPr>
                  <a:t>r3</a:t>
                </a:r>
              </a:p>
            </p:txBody>
          </p:sp>
          <p:sp>
            <p:nvSpPr>
              <p:cNvPr id="179" name="Line 15">
                <a:extLst>
                  <a:ext uri="{FF2B5EF4-FFF2-40B4-BE49-F238E27FC236}">
                    <a16:creationId xmlns:a16="http://schemas.microsoft.com/office/drawing/2014/main" id="{C187963B-E963-4578-A901-63C185FA9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8" y="2834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80" name="Line 16">
                <a:extLst>
                  <a:ext uri="{FF2B5EF4-FFF2-40B4-BE49-F238E27FC236}">
                    <a16:creationId xmlns:a16="http://schemas.microsoft.com/office/drawing/2014/main" id="{36F9396B-9378-4621-AA1F-59D19BF8A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2834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81" name="Line 17">
                <a:extLst>
                  <a:ext uri="{FF2B5EF4-FFF2-40B4-BE49-F238E27FC236}">
                    <a16:creationId xmlns:a16="http://schemas.microsoft.com/office/drawing/2014/main" id="{BA6F8E7D-1EB5-49BD-B332-AFD80F581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4" y="3122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</p:grpSp>
        <p:sp>
          <p:nvSpPr>
            <p:cNvPr id="96" name="Rectangle 18">
              <a:extLst>
                <a:ext uri="{FF2B5EF4-FFF2-40B4-BE49-F238E27FC236}">
                  <a16:creationId xmlns:a16="http://schemas.microsoft.com/office/drawing/2014/main" id="{66DF9C52-F92D-488D-BEC6-01A0A1EB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3848"/>
              <a:ext cx="1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Courier New" panose="02070309020205020404" pitchFamily="49" charset="0"/>
                </a:rPr>
                <a:t>add r3, r1, r2</a:t>
              </a:r>
            </a:p>
          </p:txBody>
        </p:sp>
        <p:sp>
          <p:nvSpPr>
            <p:cNvPr id="97" name="Rectangle 19">
              <a:extLst>
                <a:ext uri="{FF2B5EF4-FFF2-40B4-BE49-F238E27FC236}">
                  <a16:creationId xmlns:a16="http://schemas.microsoft.com/office/drawing/2014/main" id="{D45C30A1-5B81-45C6-BD84-D887C2B7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574"/>
              <a:ext cx="114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9900"/>
                  </a:solidFill>
                  <a:latin typeface="Calibri" panose="020F0502020204030204" pitchFamily="34" charset="0"/>
                </a:rPr>
                <a:t>SCALAR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9900"/>
                  </a:solidFill>
                  <a:latin typeface="Calibri" panose="020F0502020204030204" pitchFamily="34" charset="0"/>
                </a:rPr>
                <a:t>(1 operation)</a:t>
              </a:r>
            </a:p>
          </p:txBody>
        </p:sp>
        <p:sp>
          <p:nvSpPr>
            <p:cNvPr id="98" name="Rectangle 20">
              <a:extLst>
                <a:ext uri="{FF2B5EF4-FFF2-40B4-BE49-F238E27FC236}">
                  <a16:creationId xmlns:a16="http://schemas.microsoft.com/office/drawing/2014/main" id="{81E9CEF0-83BF-4803-BBB3-8B598118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1452"/>
              <a:ext cx="172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07AC34A7-BA34-4540-BFBC-3598D99B3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" y="2364"/>
              <a:ext cx="998" cy="1298"/>
              <a:chOff x="3131" y="2364"/>
              <a:chExt cx="998" cy="1298"/>
            </a:xfrm>
          </p:grpSpPr>
          <p:grpSp>
            <p:nvGrpSpPr>
              <p:cNvPr id="102" name="Group 22">
                <a:extLst>
                  <a:ext uri="{FF2B5EF4-FFF2-40B4-BE49-F238E27FC236}">
                    <a16:creationId xmlns:a16="http://schemas.microsoft.com/office/drawing/2014/main" id="{F056CD20-0F4B-49CE-9F69-3198DCE6B3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2364"/>
                <a:ext cx="616" cy="904"/>
                <a:chOff x="3383" y="2364"/>
                <a:chExt cx="616" cy="904"/>
              </a:xfrm>
            </p:grpSpPr>
            <p:sp>
              <p:nvSpPr>
                <p:cNvPr id="164" name="Oval 23">
                  <a:extLst>
                    <a:ext uri="{FF2B5EF4-FFF2-40B4-BE49-F238E27FC236}">
                      <a16:creationId xmlns:a16="http://schemas.microsoft.com/office/drawing/2014/main" id="{095D2046-6E10-4771-BC4D-E872417CA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3" y="274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5" name="Rectangle 24">
                  <a:extLst>
                    <a:ext uri="{FF2B5EF4-FFF2-40B4-BE49-F238E27FC236}">
                      <a16:creationId xmlns:a16="http://schemas.microsoft.com/office/drawing/2014/main" id="{18815A21-1F56-4E12-B892-410A7CFDD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6" name="Rectangle 25">
                  <a:extLst>
                    <a:ext uri="{FF2B5EF4-FFF2-40B4-BE49-F238E27FC236}">
                      <a16:creationId xmlns:a16="http://schemas.microsoft.com/office/drawing/2014/main" id="{8ACFF7E0-262C-46B1-8694-F496F78D9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7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7" name="Rectangle 26">
                  <a:extLst>
                    <a:ext uri="{FF2B5EF4-FFF2-40B4-BE49-F238E27FC236}">
                      <a16:creationId xmlns:a16="http://schemas.microsoft.com/office/drawing/2014/main" id="{802F8284-3AE9-4123-949B-FB5D904F6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5" y="303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8" name="Line 27">
                  <a:extLst>
                    <a:ext uri="{FF2B5EF4-FFF2-40B4-BE49-F238E27FC236}">
                      <a16:creationId xmlns:a16="http://schemas.microsoft.com/office/drawing/2014/main" id="{C41824B6-F3A2-4A61-8778-36D5B08F4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5" y="260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69" name="Line 28">
                  <a:extLst>
                    <a:ext uri="{FF2B5EF4-FFF2-40B4-BE49-F238E27FC236}">
                      <a16:creationId xmlns:a16="http://schemas.microsoft.com/office/drawing/2014/main" id="{599720DC-04F0-4028-A416-F12E72827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6" y="260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70" name="Line 29">
                  <a:extLst>
                    <a:ext uri="{FF2B5EF4-FFF2-40B4-BE49-F238E27FC236}">
                      <a16:creationId xmlns:a16="http://schemas.microsoft.com/office/drawing/2014/main" id="{F182B697-5DEC-4F7F-9EB0-503145BA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1" y="289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3" name="Group 30">
                <a:extLst>
                  <a:ext uri="{FF2B5EF4-FFF2-40B4-BE49-F238E27FC236}">
                    <a16:creationId xmlns:a16="http://schemas.microsoft.com/office/drawing/2014/main" id="{14B8B92B-C735-4D88-8E39-2181C49FD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8" y="2389"/>
                <a:ext cx="616" cy="904"/>
                <a:chOff x="3358" y="2389"/>
                <a:chExt cx="616" cy="904"/>
              </a:xfrm>
            </p:grpSpPr>
            <p:sp>
              <p:nvSpPr>
                <p:cNvPr id="157" name="Oval 31">
                  <a:extLst>
                    <a:ext uri="{FF2B5EF4-FFF2-40B4-BE49-F238E27FC236}">
                      <a16:creationId xmlns:a16="http://schemas.microsoft.com/office/drawing/2014/main" id="{10B7C965-FC25-4F4B-BAD1-164B60BA0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27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8" name="Rectangle 32">
                  <a:extLst>
                    <a:ext uri="{FF2B5EF4-FFF2-40B4-BE49-F238E27FC236}">
                      <a16:creationId xmlns:a16="http://schemas.microsoft.com/office/drawing/2014/main" id="{F5F69390-2273-4AE1-A10B-BA6235C73A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8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9" name="Rectangle 33">
                  <a:extLst>
                    <a:ext uri="{FF2B5EF4-FFF2-40B4-BE49-F238E27FC236}">
                      <a16:creationId xmlns:a16="http://schemas.microsoft.com/office/drawing/2014/main" id="{C67F4B94-B0DA-425A-A938-621DDB00B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0" name="Rectangle 34">
                  <a:extLst>
                    <a:ext uri="{FF2B5EF4-FFF2-40B4-BE49-F238E27FC236}">
                      <a16:creationId xmlns:a16="http://schemas.microsoft.com/office/drawing/2014/main" id="{708CB470-15A3-435E-8876-91BF7B110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0" y="306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1" name="Line 35">
                  <a:extLst>
                    <a:ext uri="{FF2B5EF4-FFF2-40B4-BE49-F238E27FC236}">
                      <a16:creationId xmlns:a16="http://schemas.microsoft.com/office/drawing/2014/main" id="{E082C450-E9A6-4722-8D0B-4CF17FD45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263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62" name="Line 36">
                  <a:extLst>
                    <a:ext uri="{FF2B5EF4-FFF2-40B4-BE49-F238E27FC236}">
                      <a16:creationId xmlns:a16="http://schemas.microsoft.com/office/drawing/2014/main" id="{DA53DF33-12D8-4A4A-989B-74BD0911E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11" y="263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63" name="Line 37">
                  <a:extLst>
                    <a:ext uri="{FF2B5EF4-FFF2-40B4-BE49-F238E27FC236}">
                      <a16:creationId xmlns:a16="http://schemas.microsoft.com/office/drawing/2014/main" id="{DF439CBE-0760-4DFE-A026-AEF2799A8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6" y="292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4" name="Group 38">
                <a:extLst>
                  <a:ext uri="{FF2B5EF4-FFF2-40B4-BE49-F238E27FC236}">
                    <a16:creationId xmlns:a16="http://schemas.microsoft.com/office/drawing/2014/main" id="{CB581F8B-86DA-4AF0-B78D-3C12222AC6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3" y="2414"/>
                <a:ext cx="616" cy="904"/>
                <a:chOff x="3323" y="2414"/>
                <a:chExt cx="616" cy="904"/>
              </a:xfrm>
            </p:grpSpPr>
            <p:sp>
              <p:nvSpPr>
                <p:cNvPr id="150" name="Oval 39">
                  <a:extLst>
                    <a:ext uri="{FF2B5EF4-FFF2-40B4-BE49-F238E27FC236}">
                      <a16:creationId xmlns:a16="http://schemas.microsoft.com/office/drawing/2014/main" id="{E7A472ED-7D91-4A7D-A32E-C44784B6F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3" y="279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1" name="Rectangle 40">
                  <a:extLst>
                    <a:ext uri="{FF2B5EF4-FFF2-40B4-BE49-F238E27FC236}">
                      <a16:creationId xmlns:a16="http://schemas.microsoft.com/office/drawing/2014/main" id="{735EB996-9F31-4A7A-AB37-9476BD78E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3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2" name="Rectangle 41">
                  <a:extLst>
                    <a:ext uri="{FF2B5EF4-FFF2-40B4-BE49-F238E27FC236}">
                      <a16:creationId xmlns:a16="http://schemas.microsoft.com/office/drawing/2014/main" id="{B8CB66D5-80D7-4BE2-94DE-A7CEC86C6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7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3" name="Rectangle 42">
                  <a:extLst>
                    <a:ext uri="{FF2B5EF4-FFF2-40B4-BE49-F238E27FC236}">
                      <a16:creationId xmlns:a16="http://schemas.microsoft.com/office/drawing/2014/main" id="{BC2F26D0-134D-40CA-9E24-4EAAEB5A4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308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4" name="Line 43">
                  <a:extLst>
                    <a:ext uri="{FF2B5EF4-FFF2-40B4-BE49-F238E27FC236}">
                      <a16:creationId xmlns:a16="http://schemas.microsoft.com/office/drawing/2014/main" id="{23CC7FC9-B02B-4E42-A734-FAF5E87A5B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265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55" name="Line 44">
                  <a:extLst>
                    <a:ext uri="{FF2B5EF4-FFF2-40B4-BE49-F238E27FC236}">
                      <a16:creationId xmlns:a16="http://schemas.microsoft.com/office/drawing/2014/main" id="{423420C2-A64C-471A-B1AD-BB19DEAC0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76" y="265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56" name="Line 45">
                  <a:extLst>
                    <a:ext uri="{FF2B5EF4-FFF2-40B4-BE49-F238E27FC236}">
                      <a16:creationId xmlns:a16="http://schemas.microsoft.com/office/drawing/2014/main" id="{6CDF3BC1-6C47-456D-B296-6E7CA309E9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1" y="294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5" name="Group 46">
                <a:extLst>
                  <a:ext uri="{FF2B5EF4-FFF2-40B4-BE49-F238E27FC236}">
                    <a16:creationId xmlns:a16="http://schemas.microsoft.com/office/drawing/2014/main" id="{C1261392-F309-45C5-97A9-067F62F3B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3" y="2449"/>
                <a:ext cx="616" cy="904"/>
                <a:chOff x="3293" y="2449"/>
                <a:chExt cx="616" cy="904"/>
              </a:xfrm>
            </p:grpSpPr>
            <p:sp>
              <p:nvSpPr>
                <p:cNvPr id="143" name="Oval 47">
                  <a:extLst>
                    <a:ext uri="{FF2B5EF4-FFF2-40B4-BE49-F238E27FC236}">
                      <a16:creationId xmlns:a16="http://schemas.microsoft.com/office/drawing/2014/main" id="{AE0722C9-0387-4041-BAF7-1F54A9B8D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3" y="283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4" name="Rectangle 48">
                  <a:extLst>
                    <a:ext uri="{FF2B5EF4-FFF2-40B4-BE49-F238E27FC236}">
                      <a16:creationId xmlns:a16="http://schemas.microsoft.com/office/drawing/2014/main" id="{82179054-3FA7-4124-ADE4-6E976662F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3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5" name="Rectangle 49">
                  <a:extLst>
                    <a:ext uri="{FF2B5EF4-FFF2-40B4-BE49-F238E27FC236}">
                      <a16:creationId xmlns:a16="http://schemas.microsoft.com/office/drawing/2014/main" id="{77138EB9-A301-4CD9-AE36-C4A17B058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7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6" name="Rectangle 50">
                  <a:extLst>
                    <a:ext uri="{FF2B5EF4-FFF2-40B4-BE49-F238E27FC236}">
                      <a16:creationId xmlns:a16="http://schemas.microsoft.com/office/drawing/2014/main" id="{B8C850A1-8AD6-45A2-B13F-5D79664B5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" y="312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7EA8F32-4E13-415A-9FD1-AE016F6E7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5" y="269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1212ADFF-B305-4BFF-B210-70B5F28D8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6" y="269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ACADA9E4-3DFC-484E-93B8-656A38510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1" y="298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6" name="Group 54">
                <a:extLst>
                  <a:ext uri="{FF2B5EF4-FFF2-40B4-BE49-F238E27FC236}">
                    <a16:creationId xmlns:a16="http://schemas.microsoft.com/office/drawing/2014/main" id="{5025781B-7E90-42E1-8984-20A6DC6E67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8" y="2479"/>
                <a:ext cx="616" cy="904"/>
                <a:chOff x="3268" y="2479"/>
                <a:chExt cx="616" cy="904"/>
              </a:xfrm>
            </p:grpSpPr>
            <p:sp>
              <p:nvSpPr>
                <p:cNvPr id="136" name="Oval 55">
                  <a:extLst>
                    <a:ext uri="{FF2B5EF4-FFF2-40B4-BE49-F238E27FC236}">
                      <a16:creationId xmlns:a16="http://schemas.microsoft.com/office/drawing/2014/main" id="{863169F5-CEAF-4D7F-B7B3-F8C185182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8" y="286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45E58772-5811-460C-A599-7866D71C1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8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8" name="Rectangle 57">
                  <a:extLst>
                    <a:ext uri="{FF2B5EF4-FFF2-40B4-BE49-F238E27FC236}">
                      <a16:creationId xmlns:a16="http://schemas.microsoft.com/office/drawing/2014/main" id="{13834AD5-517A-487C-8D07-28DAB99BA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9" name="Rectangle 58">
                  <a:extLst>
                    <a:ext uri="{FF2B5EF4-FFF2-40B4-BE49-F238E27FC236}">
                      <a16:creationId xmlns:a16="http://schemas.microsoft.com/office/drawing/2014/main" id="{C00612CD-BAF8-4DF2-A6D4-C5ADB1987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0" y="315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0" name="Line 59">
                  <a:extLst>
                    <a:ext uri="{FF2B5EF4-FFF2-40B4-BE49-F238E27FC236}">
                      <a16:creationId xmlns:a16="http://schemas.microsoft.com/office/drawing/2014/main" id="{F6C97076-7556-4A8E-9062-B01C8EC30D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0" y="272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41" name="Line 60">
                  <a:extLst>
                    <a:ext uri="{FF2B5EF4-FFF2-40B4-BE49-F238E27FC236}">
                      <a16:creationId xmlns:a16="http://schemas.microsoft.com/office/drawing/2014/main" id="{AE1950F9-38BE-4F07-8FFA-BCCA3A611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21" y="272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42" name="Line 61">
                  <a:extLst>
                    <a:ext uri="{FF2B5EF4-FFF2-40B4-BE49-F238E27FC236}">
                      <a16:creationId xmlns:a16="http://schemas.microsoft.com/office/drawing/2014/main" id="{0B91F8D3-AFD3-4F2E-8943-AF78CED8D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" y="301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7" name="Group 62">
                <a:extLst>
                  <a:ext uri="{FF2B5EF4-FFF2-40B4-BE49-F238E27FC236}">
                    <a16:creationId xmlns:a16="http://schemas.microsoft.com/office/drawing/2014/main" id="{B81874A0-364B-4412-A185-7FE507A0A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3" y="2509"/>
                <a:ext cx="616" cy="904"/>
                <a:chOff x="3233" y="2509"/>
                <a:chExt cx="616" cy="904"/>
              </a:xfrm>
            </p:grpSpPr>
            <p:sp>
              <p:nvSpPr>
                <p:cNvPr id="129" name="Oval 63">
                  <a:extLst>
                    <a:ext uri="{FF2B5EF4-FFF2-40B4-BE49-F238E27FC236}">
                      <a16:creationId xmlns:a16="http://schemas.microsoft.com/office/drawing/2014/main" id="{F4B60757-5190-4F1D-BF11-AD690B4F2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3" y="289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0" name="Rectangle 64">
                  <a:extLst>
                    <a:ext uri="{FF2B5EF4-FFF2-40B4-BE49-F238E27FC236}">
                      <a16:creationId xmlns:a16="http://schemas.microsoft.com/office/drawing/2014/main" id="{7B6E1221-0408-4D0C-9D6A-119A1AE2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3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1" name="Rectangle 65">
                  <a:extLst>
                    <a:ext uri="{FF2B5EF4-FFF2-40B4-BE49-F238E27FC236}">
                      <a16:creationId xmlns:a16="http://schemas.microsoft.com/office/drawing/2014/main" id="{F4D67AF7-9B38-4C90-9D18-BBF7E413D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7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2" name="Rectangle 66">
                  <a:extLst>
                    <a:ext uri="{FF2B5EF4-FFF2-40B4-BE49-F238E27FC236}">
                      <a16:creationId xmlns:a16="http://schemas.microsoft.com/office/drawing/2014/main" id="{4312C12C-8D10-417F-A9CC-C3ACA40FB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5" y="318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3" name="Line 67">
                  <a:extLst>
                    <a:ext uri="{FF2B5EF4-FFF2-40B4-BE49-F238E27FC236}">
                      <a16:creationId xmlns:a16="http://schemas.microsoft.com/office/drawing/2014/main" id="{625B0021-A03C-43FB-83AE-7A3D20D69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5" y="275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34" name="Line 68">
                  <a:extLst>
                    <a:ext uri="{FF2B5EF4-FFF2-40B4-BE49-F238E27FC236}">
                      <a16:creationId xmlns:a16="http://schemas.microsoft.com/office/drawing/2014/main" id="{D2D4C2D9-9312-4209-B340-D6B16AC4E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86" y="275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35" name="Line 69">
                  <a:extLst>
                    <a:ext uri="{FF2B5EF4-FFF2-40B4-BE49-F238E27FC236}">
                      <a16:creationId xmlns:a16="http://schemas.microsoft.com/office/drawing/2014/main" id="{9F7456E5-BC60-4492-80E6-DE2BBABE7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41" y="304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grpSp>
            <p:nvGrpSpPr>
              <p:cNvPr id="108" name="Group 70">
                <a:extLst>
                  <a:ext uri="{FF2B5EF4-FFF2-40B4-BE49-F238E27FC236}">
                    <a16:creationId xmlns:a16="http://schemas.microsoft.com/office/drawing/2014/main" id="{13162B8C-7F51-47B8-AF4A-CF7EDC848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2544"/>
                <a:ext cx="616" cy="904"/>
                <a:chOff x="3198" y="2544"/>
                <a:chExt cx="616" cy="904"/>
              </a:xfrm>
            </p:grpSpPr>
            <p:sp>
              <p:nvSpPr>
                <p:cNvPr id="122" name="Oval 71">
                  <a:extLst>
                    <a:ext uri="{FF2B5EF4-FFF2-40B4-BE49-F238E27FC236}">
                      <a16:creationId xmlns:a16="http://schemas.microsoft.com/office/drawing/2014/main" id="{87F4A11E-EF07-4433-8121-FF2792AB5D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8" y="292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3" name="Rectangle 72">
                  <a:extLst>
                    <a:ext uri="{FF2B5EF4-FFF2-40B4-BE49-F238E27FC236}">
                      <a16:creationId xmlns:a16="http://schemas.microsoft.com/office/drawing/2014/main" id="{172A9958-2795-4C4A-90E6-833B112C1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4" name="Rectangle 73">
                  <a:extLst>
                    <a:ext uri="{FF2B5EF4-FFF2-40B4-BE49-F238E27FC236}">
                      <a16:creationId xmlns:a16="http://schemas.microsoft.com/office/drawing/2014/main" id="{C901EF4E-24A9-480B-A77A-B1DD24745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2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5" name="Rectangle 74">
                  <a:extLst>
                    <a:ext uri="{FF2B5EF4-FFF2-40B4-BE49-F238E27FC236}">
                      <a16:creationId xmlns:a16="http://schemas.microsoft.com/office/drawing/2014/main" id="{58C9C047-25E4-4850-8FEF-6D15302EC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0" y="321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26" name="Line 75">
                  <a:extLst>
                    <a:ext uri="{FF2B5EF4-FFF2-40B4-BE49-F238E27FC236}">
                      <a16:creationId xmlns:a16="http://schemas.microsoft.com/office/drawing/2014/main" id="{6A419671-F2AD-422D-8DBD-077E06685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0" y="278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27" name="Line 76">
                  <a:extLst>
                    <a:ext uri="{FF2B5EF4-FFF2-40B4-BE49-F238E27FC236}">
                      <a16:creationId xmlns:a16="http://schemas.microsoft.com/office/drawing/2014/main" id="{57E392CB-40C0-476E-94F2-D19FE7C8B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1" y="278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  <p:sp>
              <p:nvSpPr>
                <p:cNvPr id="128" name="Line 77">
                  <a:extLst>
                    <a:ext uri="{FF2B5EF4-FFF2-40B4-BE49-F238E27FC236}">
                      <a16:creationId xmlns:a16="http://schemas.microsoft.com/office/drawing/2014/main" id="{A25B90FE-077B-465C-ABCB-E0BB74495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6" y="307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400">
                    <a:solidFill>
                      <a:srgbClr val="E40000"/>
                    </a:solidFill>
                  </a:endParaRPr>
                </a:p>
              </p:txBody>
            </p:sp>
          </p:grpSp>
          <p:sp>
            <p:nvSpPr>
              <p:cNvPr id="109" name="Oval 78">
                <a:extLst>
                  <a:ext uri="{FF2B5EF4-FFF2-40B4-BE49-F238E27FC236}">
                    <a16:creationId xmlns:a16="http://schemas.microsoft.com/office/drawing/2014/main" id="{3ED5E148-578E-459E-B336-3AABD4A1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296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Rectangle 79">
                <a:extLst>
                  <a:ext uri="{FF2B5EF4-FFF2-40B4-BE49-F238E27FC236}">
                    <a16:creationId xmlns:a16="http://schemas.microsoft.com/office/drawing/2014/main" id="{CF50B254-54D0-45C2-948D-5B7D977DC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Rectangle 80">
                <a:extLst>
                  <a:ext uri="{FF2B5EF4-FFF2-40B4-BE49-F238E27FC236}">
                    <a16:creationId xmlns:a16="http://schemas.microsoft.com/office/drawing/2014/main" id="{1F0D0EEF-C444-4F01-A937-5F0582001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Rectangle 81">
                <a:extLst>
                  <a:ext uri="{FF2B5EF4-FFF2-40B4-BE49-F238E27FC236}">
                    <a16:creationId xmlns:a16="http://schemas.microsoft.com/office/drawing/2014/main" id="{7DFBD168-975B-433A-B659-DDD317004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325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Rectangle 82">
                <a:extLst>
                  <a:ext uri="{FF2B5EF4-FFF2-40B4-BE49-F238E27FC236}">
                    <a16:creationId xmlns:a16="http://schemas.microsoft.com/office/drawing/2014/main" id="{C5BF1404-03E1-43EB-91EA-46A6B8F1C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" y="2553"/>
                <a:ext cx="30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v1</a:t>
                </a:r>
              </a:p>
            </p:txBody>
          </p:sp>
          <p:sp>
            <p:nvSpPr>
              <p:cNvPr id="114" name="Rectangle 83">
                <a:extLst>
                  <a:ext uri="{FF2B5EF4-FFF2-40B4-BE49-F238E27FC236}">
                    <a16:creationId xmlns:a16="http://schemas.microsoft.com/office/drawing/2014/main" id="{1E34D7BC-25EB-480C-95B6-42ACBC0D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" y="2551"/>
                <a:ext cx="30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v2</a:t>
                </a:r>
              </a:p>
            </p:txBody>
          </p:sp>
          <p:sp>
            <p:nvSpPr>
              <p:cNvPr id="115" name="Rectangle 84">
                <a:extLst>
                  <a:ext uri="{FF2B5EF4-FFF2-40B4-BE49-F238E27FC236}">
                    <a16:creationId xmlns:a16="http://schemas.microsoft.com/office/drawing/2014/main" id="{56584FC3-D150-4F98-AAF4-B0D32CC1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225"/>
                <a:ext cx="30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v3</a:t>
                </a:r>
              </a:p>
            </p:txBody>
          </p:sp>
          <p:sp>
            <p:nvSpPr>
              <p:cNvPr id="116" name="Line 85">
                <a:extLst>
                  <a:ext uri="{FF2B5EF4-FFF2-40B4-BE49-F238E27FC236}">
                    <a16:creationId xmlns:a16="http://schemas.microsoft.com/office/drawing/2014/main" id="{DF96AC3E-EC15-4728-A40E-06118DE56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2829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17" name="Line 86">
                <a:extLst>
                  <a:ext uri="{FF2B5EF4-FFF2-40B4-BE49-F238E27FC236}">
                    <a16:creationId xmlns:a16="http://schemas.microsoft.com/office/drawing/2014/main" id="{A6E953B8-8B8A-4982-859E-CA6DA71D5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2829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18" name="Line 87">
                <a:extLst>
                  <a:ext uri="{FF2B5EF4-FFF2-40B4-BE49-F238E27FC236}">
                    <a16:creationId xmlns:a16="http://schemas.microsoft.com/office/drawing/2014/main" id="{8B79DACE-BD28-4364-AC08-6F40A3E36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3117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19" name="Rectangle 88">
                <a:extLst>
                  <a:ext uri="{FF2B5EF4-FFF2-40B4-BE49-F238E27FC236}">
                    <a16:creationId xmlns:a16="http://schemas.microsoft.com/office/drawing/2014/main" id="{80B9F3F6-E3E4-46EF-A75D-4DAA667E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887"/>
                <a:ext cx="21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42C0EFA1-A783-4916-B50F-AB4250D88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4" y="3316"/>
                <a:ext cx="237" cy="19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>
                  <a:solidFill>
                    <a:srgbClr val="E40000"/>
                  </a:solidFill>
                </a:endParaRPr>
              </a:p>
            </p:txBody>
          </p:sp>
          <p:sp>
            <p:nvSpPr>
              <p:cNvPr id="121" name="Rectangle 90">
                <a:extLst>
                  <a:ext uri="{FF2B5EF4-FFF2-40B4-BE49-F238E27FC236}">
                    <a16:creationId xmlns:a16="http://schemas.microsoft.com/office/drawing/2014/main" id="{1481806C-B5DB-4E4E-8DAB-715DE1167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3373"/>
                <a:ext cx="40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vector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length</a:t>
                </a:r>
              </a:p>
            </p:txBody>
          </p:sp>
        </p:grp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A3924B86-72B4-4FF7-8137-31FFDBD1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840"/>
              <a:ext cx="1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add.vv v3, v1, v2</a:t>
              </a: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9D12CD25-9E17-44BB-A0B9-84A5F403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574"/>
              <a:ext cx="124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alibri" panose="020F0502020204030204" pitchFamily="34" charset="0"/>
                </a:rPr>
                <a:t>VECTOR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alibri" panose="020F0502020204030204" pitchFamily="34" charset="0"/>
                </a:rPr>
                <a:t>(N operations)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2959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E52C3B-AD17-4553-9822-5F04A979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1608"/>
            <a:ext cx="7924800" cy="4419600"/>
          </a:xfrm>
        </p:spPr>
        <p:txBody>
          <a:bodyPr/>
          <a:lstStyle/>
          <a:p>
            <a:r>
              <a:rPr lang="nn-NO" altLang="zh-CN" sz="2400" dirty="0"/>
              <a:t>Reduction Operation:</a:t>
            </a:r>
          </a:p>
          <a:p>
            <a:pPr>
              <a:buNone/>
            </a:pPr>
            <a:r>
              <a:rPr lang="nn-NO" altLang="zh-CN" sz="2400" dirty="0"/>
              <a:t>	for (i=9999; i&gt;=0; i=i-1)</a:t>
            </a:r>
          </a:p>
          <a:p>
            <a:pPr>
              <a:buNone/>
            </a:pPr>
            <a:r>
              <a:rPr lang="en-US" altLang="zh-CN" sz="2400" dirty="0"/>
              <a:t>		sum = sum +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* 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Transform to…</a:t>
            </a:r>
          </a:p>
          <a:p>
            <a:pPr>
              <a:buNone/>
            </a:pPr>
            <a:r>
              <a:rPr lang="nn-NO" altLang="zh-CN" sz="2400" dirty="0"/>
              <a:t>	for (i=9999; i&gt;=0; i=i-1)</a:t>
            </a:r>
          </a:p>
          <a:p>
            <a:pPr>
              <a:buNone/>
            </a:pPr>
            <a:r>
              <a:rPr lang="en-US" altLang="zh-CN" sz="2400" dirty="0"/>
              <a:t>		sum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* y[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buNone/>
            </a:pPr>
            <a:r>
              <a:rPr lang="nn-NO" altLang="zh-CN" sz="2400" dirty="0"/>
              <a:t>	for (i=9999; i&gt;=0; i=i-1)</a:t>
            </a:r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finalsum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finalsum</a:t>
            </a:r>
            <a:r>
              <a:rPr lang="en-US" altLang="zh-CN" sz="2400" dirty="0"/>
              <a:t> + 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Do on p processors:</a:t>
            </a:r>
          </a:p>
          <a:p>
            <a:pPr>
              <a:buNone/>
            </a:pPr>
            <a:r>
              <a:rPr lang="nn-NO" altLang="zh-CN" sz="2400" dirty="0"/>
              <a:t>	for (i=999; i&gt;=0; i=i-1)</a:t>
            </a:r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finalsum</a:t>
            </a:r>
            <a:r>
              <a:rPr lang="en-US" altLang="zh-CN" sz="2400" dirty="0"/>
              <a:t>[p] = </a:t>
            </a:r>
            <a:r>
              <a:rPr lang="en-US" altLang="zh-CN" sz="2400" dirty="0" err="1"/>
              <a:t>finalsum</a:t>
            </a:r>
            <a:r>
              <a:rPr lang="en-US" altLang="zh-CN" sz="2400" dirty="0"/>
              <a:t>[p] + sum[i+1000*p];</a:t>
            </a:r>
          </a:p>
          <a:p>
            <a:r>
              <a:rPr lang="en-US" altLang="zh-CN" sz="2400" dirty="0"/>
              <a:t>Note:  assumes associativity!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31E58F-301D-46BB-9AF1-D294C302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7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F9BDEC-40CE-45AA-8115-238058D8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1608"/>
            <a:ext cx="7924800" cy="4419600"/>
          </a:xfrm>
        </p:spPr>
        <p:txBody>
          <a:bodyPr/>
          <a:lstStyle/>
          <a:p>
            <a:r>
              <a:rPr lang="en-US" altLang="zh-CN" dirty="0"/>
              <a:t>Single vector instruction implies lots of work (­ loop)</a:t>
            </a:r>
          </a:p>
          <a:p>
            <a:pPr lvl="1"/>
            <a:r>
              <a:rPr lang="en-US" altLang="zh-CN" dirty="0"/>
              <a:t>fewer instruction fetches</a:t>
            </a:r>
          </a:p>
          <a:p>
            <a:r>
              <a:rPr lang="en-US" altLang="zh-CN" dirty="0"/>
              <a:t>Each result independent of previous result	</a:t>
            </a:r>
          </a:p>
          <a:p>
            <a:pPr lvl="1"/>
            <a:r>
              <a:rPr lang="en-US" altLang="zh-CN" dirty="0"/>
              <a:t>long pipeline, compiler ensures no dependencies</a:t>
            </a:r>
          </a:p>
          <a:p>
            <a:pPr lvl="1"/>
            <a:r>
              <a:rPr lang="en-US" altLang="zh-CN" dirty="0"/>
              <a:t>high clock rate</a:t>
            </a:r>
          </a:p>
          <a:p>
            <a:pPr lvl="1"/>
            <a:r>
              <a:rPr lang="en-US" altLang="zh-CN" dirty="0"/>
              <a:t>hardware does </a:t>
            </a:r>
            <a:r>
              <a:rPr lang="en-US" altLang="zh-CN" b="1" dirty="0"/>
              <a:t>not have to check for data hazards </a:t>
            </a:r>
          </a:p>
          <a:p>
            <a:r>
              <a:rPr lang="en-US" altLang="zh-CN" dirty="0"/>
              <a:t>Vector instructions that access memory have a known access pattern.</a:t>
            </a:r>
          </a:p>
          <a:p>
            <a:pPr lvl="1"/>
            <a:r>
              <a:rPr lang="en-US" altLang="zh-CN" dirty="0"/>
              <a:t>highly interleaved memory</a:t>
            </a:r>
          </a:p>
          <a:p>
            <a:pPr lvl="1"/>
            <a:r>
              <a:rPr lang="en-US" altLang="zh-CN" dirty="0"/>
              <a:t>amortize memory latency of over ­ 64 elements	</a:t>
            </a:r>
          </a:p>
          <a:p>
            <a:pPr lvl="1"/>
            <a:r>
              <a:rPr lang="en-US" altLang="zh-CN" b="1" dirty="0"/>
              <a:t>no (data) caches required!</a:t>
            </a:r>
          </a:p>
          <a:p>
            <a:r>
              <a:rPr lang="en-US" altLang="zh-CN" dirty="0"/>
              <a:t>Reduces branches and branch problems in pipelines </a:t>
            </a:r>
          </a:p>
          <a:p>
            <a:pPr lvl="1"/>
            <a:r>
              <a:rPr lang="en-US" altLang="zh-CN" dirty="0"/>
              <a:t>control hazards that would normally arise from the loop branch are nonexistent.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EA6159-6770-462D-9556-B01887FC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Vector Processors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FEB68B-F1FD-4F47-BC42-E764763D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CDC6600 (Cray, 1964) regarded as first commercial supercomputer.</a:t>
            </a:r>
          </a:p>
          <a:p>
            <a:r>
              <a:rPr lang="en-US" altLang="zh-CN" dirty="0"/>
              <a:t>In 70s-80s, Supercomputer = Vector Machine</a:t>
            </a:r>
          </a:p>
          <a:p>
            <a:r>
              <a:rPr lang="en-US" altLang="zh-CN" dirty="0"/>
              <a:t>Seymour Cray</a:t>
            </a:r>
          </a:p>
          <a:p>
            <a:pPr lvl="1"/>
            <a:r>
              <a:rPr lang="en-US" altLang="zh-CN" dirty="0"/>
              <a:t>Father of supercomputing</a:t>
            </a:r>
          </a:p>
          <a:p>
            <a:pPr lvl="1"/>
            <a:r>
              <a:rPr lang="en-US" altLang="zh-CN" dirty="0"/>
              <a:t>Founder of company Cray Research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57A780-F526-463F-A30C-E2C86FE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Supercomputer vs. Vector Processor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B49DC8-15E0-447C-AC35-CEA7192A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24944"/>
            <a:ext cx="17478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687021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1826</TotalTime>
  <Words>6310</Words>
  <Application>Microsoft Office PowerPoint</Application>
  <PresentationFormat>全屏显示(4:3)</PresentationFormat>
  <Paragraphs>896</Paragraphs>
  <Slides>71</Slides>
  <Notes>5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LetterGothic12PitchBT-Roman</vt:lpstr>
      <vt:lpstr>Times-Roman</vt:lpstr>
      <vt:lpstr>黑体</vt:lpstr>
      <vt:lpstr>微软雅黑</vt:lpstr>
      <vt:lpstr>Arial</vt:lpstr>
      <vt:lpstr>Calibri</vt:lpstr>
      <vt:lpstr>Comic Sans MS</vt:lpstr>
      <vt:lpstr>Courier New</vt:lpstr>
      <vt:lpstr>Tahoma</vt:lpstr>
      <vt:lpstr>Times New Roman</vt:lpstr>
      <vt:lpstr>Wingdings</vt:lpstr>
      <vt:lpstr>射线</vt:lpstr>
      <vt:lpstr>Computer Architecture  ----A Quantitative Approach</vt:lpstr>
      <vt:lpstr>Data/Thread level Parallelism</vt:lpstr>
      <vt:lpstr>Program execute on SISD</vt:lpstr>
      <vt:lpstr>Program execute on SIMD</vt:lpstr>
      <vt:lpstr>Program execute on MIMD</vt:lpstr>
      <vt:lpstr>SIMD</vt:lpstr>
      <vt:lpstr>Alternative Model: Vector Processing</vt:lpstr>
      <vt:lpstr>Properties of Vector Processors</vt:lpstr>
      <vt:lpstr>Supercomputer vs. Vector Processor</vt:lpstr>
      <vt:lpstr>Types of Vector Architectures</vt:lpstr>
      <vt:lpstr>Memory-Memory vs. Vector-Register Machines</vt:lpstr>
      <vt:lpstr>Vector Memory-Memory Achitecture</vt:lpstr>
      <vt:lpstr>Cray-1 Breakthrough</vt:lpstr>
      <vt:lpstr>Cray-1 Feature</vt:lpstr>
      <vt:lpstr>Cray-1 Block Diagram</vt:lpstr>
      <vt:lpstr>Components of Vector Processor</vt:lpstr>
      <vt:lpstr>Basic Vector Instructions</vt:lpstr>
      <vt:lpstr>Vector Memory operations</vt:lpstr>
      <vt:lpstr>Vector Memory System</vt:lpstr>
      <vt:lpstr>DAXPY  (Y = a * X + Y)</vt:lpstr>
      <vt:lpstr>Vector Length</vt:lpstr>
      <vt:lpstr>Strip Mining</vt:lpstr>
      <vt:lpstr>Challenges</vt:lpstr>
      <vt:lpstr>Optimizing Vector Performance</vt:lpstr>
      <vt:lpstr>Optimization 1: Vector Chaining</vt:lpstr>
      <vt:lpstr>Vector Chaining Advantage</vt:lpstr>
      <vt:lpstr>Optimization 2: Conditional Execution</vt:lpstr>
      <vt:lpstr>Masked Vector Instructions</vt:lpstr>
      <vt:lpstr>Compress/Expand Operations</vt:lpstr>
      <vt:lpstr>Optimization 3: sparce matrices</vt:lpstr>
      <vt:lpstr>Vector Scatter/Gather</vt:lpstr>
      <vt:lpstr>Vector Scatter/Gather</vt:lpstr>
      <vt:lpstr> Optimization 4: Multi-lane Implementation</vt:lpstr>
      <vt:lpstr>Multiple Lanes </vt:lpstr>
      <vt:lpstr>Chain &amp; Multiple Lane</vt:lpstr>
      <vt:lpstr>Two Ways to View Vectorization</vt:lpstr>
      <vt:lpstr>Memory Banks</vt:lpstr>
      <vt:lpstr>Example Vector Machines</vt:lpstr>
      <vt:lpstr>Vector Linpack Performance(MFLOPS)</vt:lpstr>
      <vt:lpstr>Op. &amp; Instr. Count: RISC v. Vector Processor</vt:lpstr>
      <vt:lpstr>Vector Advantages</vt:lpstr>
      <vt:lpstr>Programming Vec. Architectures</vt:lpstr>
      <vt:lpstr>Vector Pitfalls</vt:lpstr>
      <vt:lpstr>Vector Disadvantage: Out of Fashion?</vt:lpstr>
      <vt:lpstr>SIMD Extensions</vt:lpstr>
      <vt:lpstr>SIMD Implementations</vt:lpstr>
      <vt:lpstr>Example SIMD Code</vt:lpstr>
      <vt:lpstr>Graphical Processing Units</vt:lpstr>
      <vt:lpstr>Threads and Blocks</vt:lpstr>
      <vt:lpstr>NVIDIA GPU Architecture</vt:lpstr>
      <vt:lpstr>Example</vt:lpstr>
      <vt:lpstr>Terminology</vt:lpstr>
      <vt:lpstr>Example</vt:lpstr>
      <vt:lpstr>GPU Organization</vt:lpstr>
      <vt:lpstr>NVIDIA Instruction Set Arch.</vt:lpstr>
      <vt:lpstr>Conditional Branching</vt:lpstr>
      <vt:lpstr>Example</vt:lpstr>
      <vt:lpstr>NVIDIA GPU Memory Structures</vt:lpstr>
      <vt:lpstr>Pascal Multithreaded SIMD Proc.</vt:lpstr>
      <vt:lpstr>Vector Architectures vs GPUs</vt:lpstr>
      <vt:lpstr>SIMD Architectures vs GPUs</vt:lpstr>
      <vt:lpstr>Fallacies and Pitfalls</vt:lpstr>
      <vt:lpstr>Loop-Level Parallelism</vt:lpstr>
      <vt:lpstr>Loop-Level Parallelism</vt:lpstr>
      <vt:lpstr>Loop-Level Parallelism</vt:lpstr>
      <vt:lpstr>Loop-Level Parallelism</vt:lpstr>
      <vt:lpstr>Finding dependencies</vt:lpstr>
      <vt:lpstr>Finding dependencies</vt:lpstr>
      <vt:lpstr>Finding dependencies</vt:lpstr>
      <vt:lpstr>Reductions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天泽</cp:lastModifiedBy>
  <cp:revision>389</cp:revision>
  <dcterms:created xsi:type="dcterms:W3CDTF">2003-04-16T06:14:29Z</dcterms:created>
  <dcterms:modified xsi:type="dcterms:W3CDTF">2021-12-20T17:52:19Z</dcterms:modified>
</cp:coreProperties>
</file>