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8"/>
  </p:notesMasterIdLst>
  <p:handoutMasterIdLst>
    <p:handoutMasterId r:id="rId59"/>
  </p:handoutMasterIdLst>
  <p:sldIdLst>
    <p:sldId id="552" r:id="rId2"/>
    <p:sldId id="256" r:id="rId3"/>
    <p:sldId id="555" r:id="rId4"/>
    <p:sldId id="556" r:id="rId5"/>
    <p:sldId id="557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19"/>
    <p:sldId id="571" r:id="rId20"/>
    <p:sldId id="572" r:id="rId21"/>
    <p:sldId id="573" r:id="rId22"/>
    <p:sldId id="591" r:id="rId23"/>
    <p:sldId id="592" r:id="rId24"/>
    <p:sldId id="593" r:id="rId25"/>
    <p:sldId id="594" r:id="rId26"/>
    <p:sldId id="595" r:id="rId27"/>
    <p:sldId id="596" r:id="rId28"/>
    <p:sldId id="597" r:id="rId29"/>
    <p:sldId id="598" r:id="rId30"/>
    <p:sldId id="599" r:id="rId31"/>
    <p:sldId id="600" r:id="rId32"/>
    <p:sldId id="601" r:id="rId33"/>
    <p:sldId id="602" r:id="rId34"/>
    <p:sldId id="603" r:id="rId35"/>
    <p:sldId id="604" r:id="rId36"/>
    <p:sldId id="605" r:id="rId37"/>
    <p:sldId id="606" r:id="rId38"/>
    <p:sldId id="607" r:id="rId39"/>
    <p:sldId id="574" r:id="rId40"/>
    <p:sldId id="575" r:id="rId41"/>
    <p:sldId id="576" r:id="rId42"/>
    <p:sldId id="577" r:id="rId43"/>
    <p:sldId id="578" r:id="rId44"/>
    <p:sldId id="579" r:id="rId45"/>
    <p:sldId id="580" r:id="rId46"/>
    <p:sldId id="581" r:id="rId47"/>
    <p:sldId id="582" r:id="rId48"/>
    <p:sldId id="583" r:id="rId49"/>
    <p:sldId id="584" r:id="rId50"/>
    <p:sldId id="585" r:id="rId51"/>
    <p:sldId id="586" r:id="rId52"/>
    <p:sldId id="587" r:id="rId53"/>
    <p:sldId id="588" r:id="rId54"/>
    <p:sldId id="589" r:id="rId55"/>
    <p:sldId id="590" r:id="rId56"/>
    <p:sldId id="554" r:id="rId5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07" autoAdjust="0"/>
  </p:normalViewPr>
  <p:slideViewPr>
    <p:cSldViewPr>
      <p:cViewPr varScale="1">
        <p:scale>
          <a:sx n="107" d="100"/>
          <a:sy n="107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C092644A-D423-4D93-B11A-5B142F9C5D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37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81D8BCED-4794-4F5B-A95B-8007A3359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80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8BCED-4794-4F5B-A95B-8007A3359B3A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78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88AB1-AEDA-E34E-96DC-8A9CD5498162}" type="datetime1">
              <a:rPr lang="zh-CN" altLang="en-US" smtClean="0"/>
              <a:t>2022/11/21</a:t>
            </a:fld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1ABE9B-2127-408B-ADD0-32B6A1ADA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20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2022/11/21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44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73E15-F0E2-6C49-B457-3941D3CE8BF7}" type="datetime1">
              <a:rPr lang="zh-CN" altLang="en-US" smtClean="0"/>
              <a:t>2022/11/21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37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2022/11/21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039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1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2022/11/21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29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2022/11/21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657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3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8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E1510-4434-FA48-A2F4-2407F720F28A}" type="datetime1">
              <a:rPr lang="zh-CN" altLang="en-US" smtClean="0"/>
              <a:t>2022/11/21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D0090FA-C1D2-436C-ACD1-E5E3751D06D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2022/11/21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01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2022/11/21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67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2022/11/21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6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2022/11/21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37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D66535-F878-BA40-8843-D526E6B294F4}" type="datetime1">
              <a:rPr lang="zh-CN" altLang="en-US" smtClean="0"/>
              <a:t>2022/11/21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27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FC2A6-327E-9542-8072-8FFB81D67C69}" type="datetime1">
              <a:rPr lang="zh-CN" altLang="en-US" smtClean="0"/>
              <a:t>2022/11/21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6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88EDA1C-7338-4452-914A-ED7756F9A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40650" y="62785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3D3EE55B-0F21-402F-A7C4-FFECA81A60D0}" type="slidenum">
              <a:rPr lang="en-US" altLang="zh-CN" sz="2000"/>
              <a:pPr>
                <a:spcBef>
                  <a:spcPct val="50000"/>
                </a:spcBef>
              </a:pPr>
              <a:t>‹#›</a:t>
            </a:fld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500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  <p:sldLayoutId id="2147483679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057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7916443-F0D0-4057-AE19-820BD2A1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N-bit counter  ( 0&lt;x&lt;2</a:t>
            </a:r>
            <a:r>
              <a:rPr lang="en-US" altLang="zh-CN" baseline="30000" dirty="0"/>
              <a:t>n</a:t>
            </a:r>
            <a:r>
              <a:rPr lang="en-US" altLang="zh-CN" dirty="0"/>
              <a:t>-1)</a:t>
            </a:r>
          </a:p>
          <a:p>
            <a:r>
              <a:rPr lang="en-US" altLang="zh-CN" dirty="0"/>
              <a:t>Predict taken  X &gt;= 2</a:t>
            </a:r>
            <a:r>
              <a:rPr lang="en-US" altLang="zh-CN" baseline="30000" dirty="0"/>
              <a:t>n-1      </a:t>
            </a:r>
            <a:endParaRPr lang="en-US" altLang="zh-CN" dirty="0"/>
          </a:p>
          <a:p>
            <a:r>
              <a:rPr lang="en-US" altLang="zh-CN" dirty="0"/>
              <a:t>Predict untaken  X &lt; 2</a:t>
            </a:r>
            <a:r>
              <a:rPr lang="en-US" altLang="zh-CN" baseline="30000" dirty="0"/>
              <a:t>n-1</a:t>
            </a:r>
            <a:endParaRPr lang="en-US" altLang="zh-CN" dirty="0"/>
          </a:p>
          <a:p>
            <a:r>
              <a:rPr lang="en-US" altLang="zh-CN" dirty="0"/>
              <a:t>Counter + 1 when a taken branch</a:t>
            </a:r>
          </a:p>
          <a:p>
            <a:r>
              <a:rPr lang="en-US" altLang="zh-CN" dirty="0"/>
              <a:t>Counter – 1 when a not taken branch</a:t>
            </a:r>
          </a:p>
          <a:p>
            <a:r>
              <a:rPr lang="en-US" altLang="zh-CN" b="1" dirty="0"/>
              <a:t>Most system rely on 2-bit predictor </a:t>
            </a:r>
            <a:r>
              <a:rPr lang="en-US" altLang="zh-CN" dirty="0"/>
              <a:t>rather than n-bit predictor.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FDD546-C326-40DC-8851-968A52A2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Generalize the 2-bit predictor to n-bit predictor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28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45C925-348C-4FAB-A50D-057C6790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4096 entries,  2-bit predictor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SPEC89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Accuracy :   99%~82%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Misprediction:  1%~18%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43AE45-DF6F-4D87-BB71-CB3F6F54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Accuracy of the 2-bit predictor 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08ABD7-CD98-4C80-97E5-E00843E75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38" y="2924944"/>
            <a:ext cx="4988966" cy="336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09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44941-7C9B-4B33-A431-6710ECC0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about unlimited entries ?</a:t>
            </a:r>
            <a:endParaRPr lang="zh-CN" alt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A01CAE6-9FCC-4D96-9F25-9D899B630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908720"/>
            <a:ext cx="5616622" cy="565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26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E2FD8F-2128-4A08-A836-2909833C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Analyze the branch behavior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62B2B0-4497-42A9-AC99-53BDCA08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improve accuracy ?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DEFB0B-B686-42A8-8934-FD9911151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38" y="1916113"/>
            <a:ext cx="2508250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IF ( aa == 2)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      aa = 0;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IF ( bb == 2)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      bb = 0;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IF (aa == bb ) {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   ……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}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dirty="0">
              <a:latin typeface="Arial" panose="020B0604020202020204" pitchFamily="34" charset="0"/>
            </a:endParaRP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dirty="0">
              <a:latin typeface="Arial" panose="020B0604020202020204" pitchFamily="34" charset="0"/>
            </a:endParaRP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dirty="0"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F4AD38-A871-4AC3-B529-A16EA6034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525" y="1916113"/>
            <a:ext cx="5285878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dirty="0">
                <a:latin typeface="Arial" panose="020B0604020202020204" pitchFamily="34" charset="0"/>
              </a:rPr>
              <a:t>      </a:t>
            </a:r>
            <a:r>
              <a:rPr kumimoji="0" lang="en-US" altLang="zh-CN" sz="2800" dirty="0">
                <a:latin typeface="Arial Narrow" panose="020B0606020202030204" pitchFamily="34" charset="0"/>
              </a:rPr>
              <a:t>SUBI   R3, R1, #2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       </a:t>
            </a:r>
            <a:r>
              <a:rPr kumimoji="0" lang="en-US" altLang="zh-CN" sz="2800" dirty="0">
                <a:solidFill>
                  <a:srgbClr val="0000FF"/>
                </a:solidFill>
                <a:latin typeface="Arial Narrow" panose="020B0606020202030204" pitchFamily="34" charset="0"/>
              </a:rPr>
              <a:t>BNEZ  R3, L1         ; br.b1 (aa!=2)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       ADD    R1, R0, R0  ; aa==0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L1: SUBI   F3, R2, #2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       </a:t>
            </a:r>
            <a:r>
              <a:rPr kumimoji="0" lang="en-US" altLang="zh-CN" sz="2800" dirty="0">
                <a:solidFill>
                  <a:srgbClr val="0000FF"/>
                </a:solidFill>
                <a:latin typeface="Arial Narrow" panose="020B0606020202030204" pitchFamily="34" charset="0"/>
              </a:rPr>
              <a:t>BNEZ  R3, L2        ; br.b2 (bb!=2)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       ADD    R2, R0, R0 ; bb==0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L2:  SUB    R3, R1, R2;  R3=aa-bb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        </a:t>
            </a:r>
            <a:r>
              <a:rPr kumimoji="0" lang="en-US" altLang="zh-CN" sz="2800" dirty="0">
                <a:solidFill>
                  <a:srgbClr val="0000FF"/>
                </a:solidFill>
                <a:latin typeface="Arial Narrow" panose="020B0606020202030204" pitchFamily="34" charset="0"/>
              </a:rPr>
              <a:t>BEQZ R3, L3       ; br.b3 (aa==bb)</a:t>
            </a:r>
          </a:p>
        </p:txBody>
      </p:sp>
    </p:spTree>
    <p:extLst>
      <p:ext uri="{BB962C8B-B14F-4D97-AF65-F5344CB8AC3E}">
        <p14:creationId xmlns:p14="http://schemas.microsoft.com/office/powerpoint/2010/main" val="17791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549820B-BC8B-4C97-A014-E92E1E33B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B3 branch depends on b1 and b2. B3 is taken only when both b1 and b2 is untaken.</a:t>
            </a:r>
          </a:p>
          <a:p>
            <a:endParaRPr lang="en-US" altLang="zh-CN" dirty="0"/>
          </a:p>
          <a:p>
            <a:r>
              <a:rPr lang="en-US" altLang="zh-CN" dirty="0"/>
              <a:t>It’s </a:t>
            </a:r>
            <a:r>
              <a:rPr lang="en-US" altLang="zh-CN" b="1" dirty="0"/>
              <a:t>impossible</a:t>
            </a:r>
            <a:r>
              <a:rPr lang="en-US" altLang="zh-CN" dirty="0"/>
              <a:t> to predict B3 correctly only depending on its previous behavior.</a:t>
            </a:r>
          </a:p>
          <a:p>
            <a:endParaRPr lang="en-US" altLang="zh-CN" dirty="0"/>
          </a:p>
          <a:p>
            <a:r>
              <a:rPr lang="en-US" altLang="zh-CN" dirty="0"/>
              <a:t>A branch’s behavior not only rely on it’s previous behavior but also on recent behavior of </a:t>
            </a:r>
            <a:r>
              <a:rPr lang="en-US" altLang="zh-CN" b="1" dirty="0"/>
              <a:t>other branches</a:t>
            </a:r>
            <a:r>
              <a:rPr lang="en-US" altLang="zh-CN" dirty="0"/>
              <a:t>. 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7DC70F-D6A0-4DFC-BCE3-1F6DD853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from the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9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D63984-35E5-4A77-B8DF-D8C30886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check an example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404B59-92F8-42A4-9694-746BEB7A1580}"/>
              </a:ext>
            </a:extLst>
          </p:cNvPr>
          <p:cNvSpPr>
            <a:spLocks noGrp="1" noRot="1" noChangeArrowheads="1"/>
          </p:cNvSpPr>
          <p:nvPr>
            <p:ph sz="half" idx="1"/>
          </p:nvPr>
        </p:nvSpPr>
        <p:spPr>
          <a:xfrm>
            <a:off x="827584" y="1368673"/>
            <a:ext cx="2095500" cy="3603625"/>
          </a:xfrm>
          <a:solidFill>
            <a:srgbClr val="66FFCC"/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If (d==0)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   d=1;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if (d==1){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  …...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zh-CN" sz="3200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}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</a:p>
          <a:p>
            <a:pPr eaLnBrk="1" hangingPunct="1">
              <a:lnSpc>
                <a:spcPct val="85000"/>
              </a:lnSpc>
            </a:pPr>
            <a:endParaRPr lang="en-US" altLang="zh-C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010CB5F-1049-4D25-8F6B-29BF7F014FB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283124" y="1368673"/>
            <a:ext cx="5980113" cy="39798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 kern="0" dirty="0"/>
              <a:t>Assume Reg[R1] = d</a:t>
            </a:r>
            <a:endParaRPr lang="en-US" altLang="zh-CN" sz="2400" kern="0" dirty="0"/>
          </a:p>
          <a:p>
            <a:pPr>
              <a:buFont typeface="Wingdings" pitchFamily="2" charset="2"/>
              <a:buNone/>
            </a:pPr>
            <a:r>
              <a:rPr lang="en-US" altLang="zh-CN" sz="2400" kern="0" dirty="0"/>
              <a:t>     </a:t>
            </a:r>
            <a:r>
              <a:rPr lang="en-US" altLang="zh-CN" sz="2400" kern="0" dirty="0">
                <a:latin typeface="Arial Narrow" panose="020B0606020202030204" pitchFamily="34" charset="0"/>
              </a:rPr>
              <a:t>BNEZ  	R1, L1           ;  </a:t>
            </a:r>
            <a:r>
              <a:rPr lang="en-US" altLang="zh-CN" sz="2400" kern="0" dirty="0" err="1">
                <a:latin typeface="Arial Narrow" panose="020B0606020202030204" pitchFamily="34" charset="0"/>
              </a:rPr>
              <a:t>br</a:t>
            </a:r>
            <a:r>
              <a:rPr lang="en-US" altLang="zh-CN" sz="2400" kern="0" dirty="0">
                <a:latin typeface="Arial Narrow" panose="020B0606020202030204" pitchFamily="34" charset="0"/>
              </a:rPr>
              <a:t> b1, (d!=0)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kern="0" dirty="0">
                <a:latin typeface="Arial Narrow" panose="020B0606020202030204" pitchFamily="34" charset="0"/>
              </a:rPr>
              <a:t>      DADDIU   R1, R0, #1        ; d==0, so  d=1</a:t>
            </a:r>
          </a:p>
          <a:p>
            <a:pPr>
              <a:buFont typeface="Wingdings" pitchFamily="2" charset="2"/>
              <a:buNone/>
            </a:pPr>
            <a:r>
              <a:rPr lang="en-US" altLang="zh-CN" sz="2400" kern="0" dirty="0">
                <a:latin typeface="Arial Narrow" panose="020B0606020202030204" pitchFamily="34" charset="0"/>
              </a:rPr>
              <a:t>L1: DADDIU  	R3, R1, #-1   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kern="0" dirty="0">
                <a:latin typeface="Arial Narrow" panose="020B0606020202030204" pitchFamily="34" charset="0"/>
              </a:rPr>
              <a:t>      BNEZ 	R3, L2           ;  </a:t>
            </a:r>
            <a:r>
              <a:rPr lang="en-US" altLang="zh-CN" sz="2400" kern="0" dirty="0" err="1">
                <a:latin typeface="Arial Narrow" panose="020B0606020202030204" pitchFamily="34" charset="0"/>
              </a:rPr>
              <a:t>br</a:t>
            </a:r>
            <a:r>
              <a:rPr lang="en-US" altLang="zh-CN" sz="2400" kern="0" dirty="0">
                <a:latin typeface="Arial Narrow" panose="020B0606020202030204" pitchFamily="34" charset="0"/>
              </a:rPr>
              <a:t> b2, (d!=1)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kern="0" dirty="0">
                <a:latin typeface="Arial Narrow" panose="020B0606020202030204" pitchFamily="34" charset="0"/>
              </a:rPr>
              <a:t>         ……</a:t>
            </a:r>
          </a:p>
          <a:p>
            <a:pPr>
              <a:buFont typeface="Wingdings" pitchFamily="2" charset="2"/>
              <a:buNone/>
            </a:pPr>
            <a:r>
              <a:rPr lang="en-US" altLang="zh-CN" sz="2400" kern="0" dirty="0">
                <a:latin typeface="Arial Narrow" panose="020B0606020202030204" pitchFamily="34" charset="0"/>
              </a:rPr>
              <a:t>L2:</a:t>
            </a:r>
          </a:p>
          <a:p>
            <a:pPr>
              <a:buFont typeface="Wingdings" pitchFamily="2" charset="2"/>
              <a:buNone/>
            </a:pP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291545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D75189-AC93-4C9A-9BCE-7CBFE29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Conclusion:  b2 will be </a:t>
            </a:r>
            <a:r>
              <a:rPr lang="en-US" altLang="zh-CN" b="1" dirty="0"/>
              <a:t>not taken</a:t>
            </a:r>
            <a:r>
              <a:rPr lang="en-US" altLang="zh-CN" dirty="0"/>
              <a:t> if </a:t>
            </a:r>
            <a:r>
              <a:rPr lang="en-US" altLang="zh-CN" b="1" dirty="0"/>
              <a:t>b1 is not taken</a:t>
            </a:r>
          </a:p>
          <a:p>
            <a:r>
              <a:rPr lang="en-US" altLang="zh-CN" dirty="0"/>
              <a:t>So, we can get accurate prediction if using correlate  predictor.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AD1872-76F0-49AE-BF07-C62B2007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of the code:</a:t>
            </a:r>
            <a:endParaRPr lang="zh-CN" altLang="en-US" dirty="0"/>
          </a:p>
        </p:txBody>
      </p:sp>
      <p:graphicFrame>
        <p:nvGraphicFramePr>
          <p:cNvPr id="4" name="Group 163">
            <a:extLst>
              <a:ext uri="{FF2B5EF4-FFF2-40B4-BE49-F238E27FC236}">
                <a16:creationId xmlns:a16="http://schemas.microsoft.com/office/drawing/2014/main" id="{2476D682-EACC-4532-B602-8000376E0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428049"/>
              </p:ext>
            </p:extLst>
          </p:nvPr>
        </p:nvGraphicFramePr>
        <p:xfrm>
          <a:off x="467519" y="1196752"/>
          <a:ext cx="8208962" cy="2587629"/>
        </p:xfrm>
        <a:graphic>
          <a:graphicData uri="http://schemas.openxmlformats.org/drawingml/2006/table">
            <a:tbl>
              <a:tblPr/>
              <a:tblGrid>
                <a:gridCol w="99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8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d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的</a:t>
                      </a:r>
                      <a:endParaRPr kumimoji="1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初值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d==0?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B1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在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b2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以前的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值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d==1?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8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Yes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Not taken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Yes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Not taken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58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No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Taken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Yes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Not taken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8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No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Taken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no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Taken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1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6944083-C690-46DF-BBEC-5B6D07B6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Always </a:t>
            </a:r>
            <a:r>
              <a:rPr lang="en-US" altLang="zh-CN" dirty="0" err="1"/>
              <a:t>mispredict</a:t>
            </a:r>
            <a:r>
              <a:rPr lang="en-US" altLang="zh-CN" dirty="0"/>
              <a:t> if using one-bit predictor</a:t>
            </a:r>
            <a:endParaRPr lang="zh-CN" altLang="en-US" dirty="0"/>
          </a:p>
        </p:txBody>
      </p:sp>
      <p:graphicFrame>
        <p:nvGraphicFramePr>
          <p:cNvPr id="4" name="Group 248">
            <a:extLst>
              <a:ext uri="{FF2B5EF4-FFF2-40B4-BE49-F238E27FC236}">
                <a16:creationId xmlns:a16="http://schemas.microsoft.com/office/drawing/2014/main" id="{BE7AF8FE-4916-42E6-9D00-5E8F1EDE2B1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900113" y="1052513"/>
          <a:ext cx="7527925" cy="3240088"/>
        </p:xfrm>
        <a:graphic>
          <a:graphicData uri="http://schemas.openxmlformats.org/drawingml/2006/table">
            <a:tbl>
              <a:tblPr/>
              <a:tblGrid>
                <a:gridCol w="881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5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14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d=?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b1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预测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b1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动作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新的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b1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预测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b2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预测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b2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动作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新的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b2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预测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120000CC-088F-42F1-A572-AABC3DDB2BB1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900113" y="5013325"/>
            <a:ext cx="8013700" cy="1066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kern="0"/>
              <a:t>  </a:t>
            </a:r>
            <a:r>
              <a:rPr lang="zh-CN" altLang="en-US" sz="2800" b="1" kern="0"/>
              <a:t>预测与实际动作           预测与实际动作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kern="0"/>
              <a:t>      总是相反                         总是相反</a:t>
            </a:r>
            <a:endParaRPr lang="zh-CN" altLang="en-US" sz="2800" kern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76FE47-A835-47A6-BEBE-9D13723F52A5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5029200" cy="1828800"/>
            <a:chOff x="1536" y="1392"/>
            <a:chExt cx="3168" cy="1152"/>
          </a:xfrm>
        </p:grpSpPr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11899B7B-98B4-4D10-A7A8-D034DCC42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392"/>
              <a:ext cx="1104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34B4C13B-5557-4C99-9DA8-C4954C1E1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824"/>
              <a:ext cx="1104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D304FA39-5604-4464-97BF-EA2EDA70B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208"/>
              <a:ext cx="1104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98FEAAB5-62FE-4DB2-B8BD-44C148C9D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392"/>
              <a:ext cx="1104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A7F97B5E-EBE3-4EA8-B9E6-767D4B591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824"/>
              <a:ext cx="1104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4BB9C64B-1F63-4D85-BCF6-77E12EA80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208"/>
              <a:ext cx="1104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FB7EEE-9DC0-4438-AFDA-655874B57DB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343400"/>
            <a:ext cx="4419600" cy="609600"/>
            <a:chOff x="1392" y="2736"/>
            <a:chExt cx="2784" cy="384"/>
          </a:xfrm>
        </p:grpSpPr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C3DBBED2-CBC4-4B8C-91EB-1CBAEA7F3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92" y="2784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4E2F46D4-C3EE-4FAB-BE74-D7015AC84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736"/>
              <a:ext cx="432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1A06BFFD-B962-4B31-B8CF-07E7299B9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832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F1A70FFA-4826-4B4C-AE14-B2F62E08A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784"/>
              <a:ext cx="432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40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7092A36-B95B-4019-A454-3EF466A9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Correlating predictor is composed of two parts ( two bits ):</a:t>
            </a:r>
          </a:p>
          <a:p>
            <a:pPr lvl="1"/>
            <a:r>
              <a:rPr lang="en-US" altLang="zh-CN" dirty="0"/>
              <a:t>1st bit: prediction for previous br. is NT</a:t>
            </a:r>
            <a:r>
              <a:rPr lang="zh-CN" altLang="en-US" dirty="0"/>
              <a:t>，</a:t>
            </a:r>
          </a:p>
          <a:p>
            <a:pPr lvl="1"/>
            <a:r>
              <a:rPr lang="en-US" altLang="zh-CN" dirty="0"/>
              <a:t>2nd bit: prediction for previous br. Is T</a:t>
            </a:r>
          </a:p>
          <a:p>
            <a:r>
              <a:rPr lang="en-US" altLang="zh-CN" b="1" dirty="0"/>
              <a:t>Four combinations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B6DED4F-F873-4CA4-930E-FE08A421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predictor</a:t>
            </a:r>
            <a:endParaRPr lang="zh-CN" altLang="en-US" dirty="0"/>
          </a:p>
        </p:txBody>
      </p:sp>
      <p:graphicFrame>
        <p:nvGraphicFramePr>
          <p:cNvPr id="4" name="Group 117">
            <a:extLst>
              <a:ext uri="{FF2B5EF4-FFF2-40B4-BE49-F238E27FC236}">
                <a16:creationId xmlns:a16="http://schemas.microsoft.com/office/drawing/2014/main" id="{9137C5CC-AFD8-4606-BDC4-1F4F42400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444210"/>
              </p:ext>
            </p:extLst>
          </p:nvPr>
        </p:nvGraphicFramePr>
        <p:xfrm>
          <a:off x="661631" y="3356992"/>
          <a:ext cx="8208962" cy="2303463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预测</a:t>
                      </a:r>
                      <a:endParaRPr kumimoji="1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组合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上一次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Br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为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,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预测本次位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(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看第一位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)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上一次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为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,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预测本次为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(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看第二位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NT/NT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                    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NT/ 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T /NT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T / 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992EFCC-2BB3-437D-BDEC-D7E410DB516E}"/>
              </a:ext>
            </a:extLst>
          </p:cNvPr>
          <p:cNvSpPr txBox="1"/>
          <p:nvPr/>
        </p:nvSpPr>
        <p:spPr>
          <a:xfrm>
            <a:off x="609600" y="5760368"/>
            <a:ext cx="445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Note,  previous Br might be a different br.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6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710B04-F780-49C1-9CDF-94819886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6712"/>
            <a:ext cx="7924800" cy="4419600"/>
          </a:xfrm>
        </p:spPr>
        <p:txBody>
          <a:bodyPr/>
          <a:lstStyle/>
          <a:p>
            <a:r>
              <a:rPr lang="en-US" altLang="zh-CN" dirty="0"/>
              <a:t>Prediction with correlating predictor (1,1)</a:t>
            </a:r>
            <a:br>
              <a:rPr lang="en-US" altLang="zh-CN" dirty="0"/>
            </a:br>
            <a:r>
              <a:rPr lang="en-US" altLang="zh-CN" dirty="0"/>
              <a:t> with initial value =NT/NT.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572B56-9230-46CA-82CA-053A2061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predictor</a:t>
            </a:r>
            <a:endParaRPr lang="zh-CN" altLang="en-US" dirty="0"/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8027ACEC-0FAC-4C62-9C06-6E54A95E29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716931"/>
              </p:ext>
            </p:extLst>
          </p:nvPr>
        </p:nvGraphicFramePr>
        <p:xfrm>
          <a:off x="1629148" y="1702197"/>
          <a:ext cx="52800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4" name="文档" r:id="rId3" imgW="8172484" imgH="3592996" progId="Word.Document.8">
                  <p:embed/>
                </p:oleObj>
              </mc:Choice>
              <mc:Fallback>
                <p:oleObj name="文档" r:id="rId3" imgW="8172484" imgH="3592996" progId="Word.Document.8">
                  <p:embed/>
                  <p:pic>
                    <p:nvPicPr>
                      <p:cNvPr id="2611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148" y="1702197"/>
                        <a:ext cx="5280025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>
            <a:extLst>
              <a:ext uri="{FF2B5EF4-FFF2-40B4-BE49-F238E27FC236}">
                <a16:creationId xmlns:a16="http://schemas.microsoft.com/office/drawing/2014/main" id="{39A1567B-76AB-4512-A658-097726ADA9DA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821235" y="4653136"/>
            <a:ext cx="6624638" cy="18716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b="1" kern="0">
                <a:solidFill>
                  <a:schemeClr val="bg1"/>
                </a:solidFill>
              </a:rPr>
              <a:t>粗体字表示本次预测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kern="0">
                <a:solidFill>
                  <a:schemeClr val="bg1"/>
                </a:solidFill>
              </a:rPr>
              <a:t>预测出错               </a:t>
            </a:r>
            <a:r>
              <a:rPr lang="en-US" altLang="zh-CN" sz="2400" b="1" kern="0">
                <a:solidFill>
                  <a:schemeClr val="bg1"/>
                </a:solidFill>
              </a:rPr>
              <a:t>b1</a:t>
            </a:r>
            <a:r>
              <a:rPr lang="zh-CN" altLang="en-US" sz="2400" b="1" kern="0">
                <a:solidFill>
                  <a:schemeClr val="bg1"/>
                </a:solidFill>
              </a:rPr>
              <a:t>动作与</a:t>
            </a:r>
            <a:r>
              <a:rPr lang="en-US" altLang="zh-CN" sz="2400" b="1" kern="0">
                <a:solidFill>
                  <a:schemeClr val="bg1"/>
                </a:solidFill>
              </a:rPr>
              <a:t>b2</a:t>
            </a:r>
            <a:r>
              <a:rPr lang="zh-CN" altLang="en-US" sz="2400" b="1" kern="0">
                <a:solidFill>
                  <a:schemeClr val="bg1"/>
                </a:solidFill>
              </a:rPr>
              <a:t>预测值选用关系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kern="0">
                <a:solidFill>
                  <a:schemeClr val="bg1"/>
                </a:solidFill>
              </a:rPr>
              <a:t>预测正确               </a:t>
            </a:r>
            <a:r>
              <a:rPr lang="en-US" altLang="zh-CN" sz="2400" b="1" kern="0">
                <a:solidFill>
                  <a:schemeClr val="bg1"/>
                </a:solidFill>
              </a:rPr>
              <a:t>b2</a:t>
            </a:r>
            <a:r>
              <a:rPr lang="zh-CN" altLang="en-US" sz="2400" b="1" kern="0">
                <a:solidFill>
                  <a:schemeClr val="bg1"/>
                </a:solidFill>
              </a:rPr>
              <a:t>动作与</a:t>
            </a:r>
            <a:r>
              <a:rPr lang="en-US" altLang="zh-CN" sz="2400" b="1" kern="0">
                <a:solidFill>
                  <a:schemeClr val="bg1"/>
                </a:solidFill>
              </a:rPr>
              <a:t>b1</a:t>
            </a:r>
            <a:r>
              <a:rPr lang="zh-CN" altLang="en-US" sz="2400" b="1" kern="0">
                <a:solidFill>
                  <a:schemeClr val="bg1"/>
                </a:solidFill>
              </a:rPr>
              <a:t>预测值选用关系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kern="0">
                <a:solidFill>
                  <a:schemeClr val="bg1"/>
                </a:solidFill>
              </a:rPr>
              <a:t>新预测值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5E500AB-7FE1-4A3F-90E7-E4D18EB2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185" y="1633935"/>
            <a:ext cx="1773238" cy="1524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0222" y="7515"/>
                </a:moveTo>
                <a:cubicBezTo>
                  <a:pt x="18825" y="3506"/>
                  <a:pt x="15045" y="821"/>
                  <a:pt x="10800" y="821"/>
                </a:cubicBezTo>
                <a:cubicBezTo>
                  <a:pt x="5881" y="820"/>
                  <a:pt x="1695" y="4405"/>
                  <a:pt x="939" y="9265"/>
                </a:cubicBezTo>
                <a:lnTo>
                  <a:pt x="128" y="9139"/>
                </a:lnTo>
                <a:cubicBezTo>
                  <a:pt x="946" y="3879"/>
                  <a:pt x="5476" y="-1"/>
                  <a:pt x="10800" y="0"/>
                </a:cubicBezTo>
                <a:cubicBezTo>
                  <a:pt x="15394" y="0"/>
                  <a:pt x="19485" y="2906"/>
                  <a:pt x="20998" y="7244"/>
                </a:cubicBezTo>
                <a:lnTo>
                  <a:pt x="23547" y="6355"/>
                </a:lnTo>
                <a:lnTo>
                  <a:pt x="21634" y="10316"/>
                </a:lnTo>
                <a:lnTo>
                  <a:pt x="17673" y="8403"/>
                </a:lnTo>
                <a:lnTo>
                  <a:pt x="20222" y="7515"/>
                </a:lnTo>
                <a:close/>
              </a:path>
            </a:pathLst>
          </a:custGeom>
          <a:solidFill>
            <a:srgbClr val="00FF00">
              <a:alpha val="50195"/>
            </a:srgbClr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1E454E24-8060-43D8-82D2-89FEF684B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262" y="2722305"/>
            <a:ext cx="1535311" cy="1676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973" y="6402"/>
                </a:moveTo>
                <a:cubicBezTo>
                  <a:pt x="18281" y="2872"/>
                  <a:pt x="14714" y="627"/>
                  <a:pt x="10800" y="627"/>
                </a:cubicBezTo>
                <a:cubicBezTo>
                  <a:pt x="5785" y="626"/>
                  <a:pt x="1518" y="4281"/>
                  <a:pt x="747" y="9236"/>
                </a:cubicBezTo>
                <a:lnTo>
                  <a:pt x="128" y="9139"/>
                </a:lnTo>
                <a:cubicBezTo>
                  <a:pt x="946" y="3879"/>
                  <a:pt x="5476" y="-1"/>
                  <a:pt x="10800" y="0"/>
                </a:cubicBezTo>
                <a:cubicBezTo>
                  <a:pt x="14955" y="0"/>
                  <a:pt x="18742" y="2384"/>
                  <a:pt x="20538" y="6131"/>
                </a:cubicBezTo>
                <a:lnTo>
                  <a:pt x="22973" y="4964"/>
                </a:lnTo>
                <a:lnTo>
                  <a:pt x="21559" y="8984"/>
                </a:lnTo>
                <a:lnTo>
                  <a:pt x="17538" y="7569"/>
                </a:lnTo>
                <a:lnTo>
                  <a:pt x="19973" y="6402"/>
                </a:lnTo>
                <a:close/>
              </a:path>
            </a:pathLst>
          </a:custGeom>
          <a:solidFill>
            <a:srgbClr val="00FF00">
              <a:alpha val="50195"/>
            </a:srgbClr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88E7561-9E03-478C-8363-BE1014A38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024" y="2148748"/>
            <a:ext cx="1594008" cy="1524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682" y="5715"/>
                </a:moveTo>
                <a:cubicBezTo>
                  <a:pt x="16955" y="3037"/>
                  <a:pt x="13986" y="1420"/>
                  <a:pt x="10800" y="1420"/>
                </a:cubicBezTo>
                <a:cubicBezTo>
                  <a:pt x="6797" y="1419"/>
                  <a:pt x="3235" y="3960"/>
                  <a:pt x="1931" y="7744"/>
                </a:cubicBezTo>
                <a:lnTo>
                  <a:pt x="589" y="7282"/>
                </a:lnTo>
                <a:cubicBezTo>
                  <a:pt x="2090" y="2924"/>
                  <a:pt x="6191" y="-1"/>
                  <a:pt x="10800" y="0"/>
                </a:cubicBezTo>
                <a:cubicBezTo>
                  <a:pt x="14468" y="0"/>
                  <a:pt x="17886" y="1862"/>
                  <a:pt x="19875" y="4945"/>
                </a:cubicBezTo>
                <a:lnTo>
                  <a:pt x="22144" y="3482"/>
                </a:lnTo>
                <a:lnTo>
                  <a:pt x="21126" y="8195"/>
                </a:lnTo>
                <a:lnTo>
                  <a:pt x="16413" y="7178"/>
                </a:lnTo>
                <a:lnTo>
                  <a:pt x="18682" y="5715"/>
                </a:lnTo>
                <a:close/>
              </a:path>
            </a:pathLst>
          </a:custGeom>
          <a:solidFill>
            <a:srgbClr val="00FF00">
              <a:alpha val="50195"/>
            </a:srgbClr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5E3E5B67-DE47-4B88-BEB5-13A446B44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205" y="2492448"/>
            <a:ext cx="1885439" cy="1447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556" y="6134"/>
                </a:moveTo>
                <a:cubicBezTo>
                  <a:pt x="17832" y="2899"/>
                  <a:pt x="14465" y="878"/>
                  <a:pt x="10800" y="878"/>
                </a:cubicBezTo>
                <a:cubicBezTo>
                  <a:pt x="6154" y="877"/>
                  <a:pt x="2130" y="4101"/>
                  <a:pt x="1117" y="8634"/>
                </a:cubicBezTo>
                <a:lnTo>
                  <a:pt x="260" y="8443"/>
                </a:lnTo>
                <a:cubicBezTo>
                  <a:pt x="1363" y="3508"/>
                  <a:pt x="5743" y="-1"/>
                  <a:pt x="10800" y="0"/>
                </a:cubicBezTo>
                <a:cubicBezTo>
                  <a:pt x="14790" y="0"/>
                  <a:pt x="18455" y="2199"/>
                  <a:pt x="20331" y="5721"/>
                </a:cubicBezTo>
                <a:lnTo>
                  <a:pt x="22714" y="4451"/>
                </a:lnTo>
                <a:lnTo>
                  <a:pt x="21419" y="8697"/>
                </a:lnTo>
                <a:lnTo>
                  <a:pt x="17173" y="7403"/>
                </a:lnTo>
                <a:lnTo>
                  <a:pt x="19556" y="6134"/>
                </a:lnTo>
                <a:close/>
              </a:path>
            </a:pathLst>
          </a:custGeom>
          <a:solidFill>
            <a:srgbClr val="00FF00">
              <a:alpha val="50195"/>
            </a:srgbClr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88FC9BDC-29C5-4F84-905A-7DCC5CDB6E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807" y="2584773"/>
            <a:ext cx="2739595" cy="136525"/>
          </a:xfrm>
          <a:prstGeom prst="line">
            <a:avLst/>
          </a:prstGeom>
          <a:noFill/>
          <a:ln w="76200">
            <a:solidFill>
              <a:srgbClr val="FF00FF"/>
            </a:solidFill>
            <a:prstDash val="sysDot"/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AF50F3C2-0454-48B6-809F-2FEF5BE42F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806" y="3273311"/>
            <a:ext cx="2739595" cy="153599"/>
          </a:xfrm>
          <a:prstGeom prst="line">
            <a:avLst/>
          </a:prstGeom>
          <a:noFill/>
          <a:ln w="76200">
            <a:solidFill>
              <a:srgbClr val="FF00FF"/>
            </a:solidFill>
            <a:prstDash val="sysDot"/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E600AF0-D677-4DCC-BDC7-94EA708F8A92}"/>
              </a:ext>
            </a:extLst>
          </p:cNvPr>
          <p:cNvGrpSpPr/>
          <p:nvPr/>
        </p:nvGrpSpPr>
        <p:grpSpPr>
          <a:xfrm>
            <a:off x="2379849" y="1892255"/>
            <a:ext cx="1506517" cy="877999"/>
            <a:chOff x="2379849" y="1892255"/>
            <a:chExt cx="1506517" cy="877999"/>
          </a:xfrm>
        </p:grpSpPr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BF18E752-83CA-45C5-ADDD-594241A7D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849" y="1892255"/>
              <a:ext cx="930275" cy="8779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1 w 21600"/>
                <a:gd name="T19" fmla="*/ 3173 h 21600"/>
                <a:gd name="T20" fmla="*/ 18429 w 21600"/>
                <a:gd name="T21" fmla="*/ 1842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0171" y="7493"/>
                  </a:moveTo>
                  <a:cubicBezTo>
                    <a:pt x="18769" y="3519"/>
                    <a:pt x="15013" y="862"/>
                    <a:pt x="10800" y="862"/>
                  </a:cubicBezTo>
                  <a:cubicBezTo>
                    <a:pt x="5653" y="861"/>
                    <a:pt x="1358" y="4791"/>
                    <a:pt x="901" y="9917"/>
                  </a:cubicBezTo>
                  <a:lnTo>
                    <a:pt x="42" y="9840"/>
                  </a:lnTo>
                  <a:cubicBezTo>
                    <a:pt x="539" y="4269"/>
                    <a:pt x="5207" y="-1"/>
                    <a:pt x="10800" y="0"/>
                  </a:cubicBezTo>
                  <a:cubicBezTo>
                    <a:pt x="15379" y="0"/>
                    <a:pt x="19460" y="2887"/>
                    <a:pt x="20984" y="7206"/>
                  </a:cubicBezTo>
                  <a:lnTo>
                    <a:pt x="23530" y="6307"/>
                  </a:lnTo>
                  <a:lnTo>
                    <a:pt x="21620" y="10302"/>
                  </a:lnTo>
                  <a:lnTo>
                    <a:pt x="17625" y="8391"/>
                  </a:lnTo>
                  <a:lnTo>
                    <a:pt x="20171" y="7493"/>
                  </a:lnTo>
                  <a:close/>
                </a:path>
              </a:pathLst>
            </a:custGeom>
            <a:solidFill>
              <a:srgbClr val="0000FF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 dirty="0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02F68C1E-E72C-449D-B61A-93A32E7D9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8560" y="2557859"/>
              <a:ext cx="607806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7D5F2AD-DB2E-413C-9558-90C4F7080EA1}"/>
              </a:ext>
            </a:extLst>
          </p:cNvPr>
          <p:cNvGrpSpPr/>
          <p:nvPr/>
        </p:nvGrpSpPr>
        <p:grpSpPr>
          <a:xfrm>
            <a:off x="2355939" y="2451734"/>
            <a:ext cx="1530427" cy="1219200"/>
            <a:chOff x="2355939" y="2451734"/>
            <a:chExt cx="1530427" cy="1219200"/>
          </a:xfrm>
        </p:grpSpPr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9AEDE258-D8D3-41E2-8342-8303F2BD9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939" y="2451734"/>
              <a:ext cx="914400" cy="12192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937" y="7931"/>
                  </a:moveTo>
                  <a:cubicBezTo>
                    <a:pt x="17720" y="4480"/>
                    <a:pt x="14459" y="2172"/>
                    <a:pt x="10800" y="2172"/>
                  </a:cubicBezTo>
                  <a:cubicBezTo>
                    <a:pt x="6331" y="2171"/>
                    <a:pt x="2602" y="5583"/>
                    <a:pt x="2206" y="10033"/>
                  </a:cubicBezTo>
                  <a:lnTo>
                    <a:pt x="42" y="9840"/>
                  </a:lnTo>
                  <a:cubicBezTo>
                    <a:pt x="539" y="4269"/>
                    <a:pt x="5207" y="-1"/>
                    <a:pt x="10800" y="0"/>
                  </a:cubicBezTo>
                  <a:cubicBezTo>
                    <a:pt x="15380" y="0"/>
                    <a:pt x="19462" y="2889"/>
                    <a:pt x="20985" y="7209"/>
                  </a:cubicBezTo>
                  <a:lnTo>
                    <a:pt x="23531" y="6311"/>
                  </a:lnTo>
                  <a:lnTo>
                    <a:pt x="21220" y="11141"/>
                  </a:lnTo>
                  <a:lnTo>
                    <a:pt x="16390" y="8829"/>
                  </a:lnTo>
                  <a:lnTo>
                    <a:pt x="18937" y="7931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 dirty="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80AB5962-10C0-436E-AC8A-DF56C6DA1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6185" y="3280173"/>
              <a:ext cx="560181" cy="4811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7E2C011-7EF3-432F-99A9-C53990CCC40D}"/>
              </a:ext>
            </a:extLst>
          </p:cNvPr>
          <p:cNvGrpSpPr/>
          <p:nvPr/>
        </p:nvGrpSpPr>
        <p:grpSpPr>
          <a:xfrm>
            <a:off x="2581921" y="2124472"/>
            <a:ext cx="1560873" cy="1295400"/>
            <a:chOff x="2581921" y="2124472"/>
            <a:chExt cx="1560873" cy="1295400"/>
          </a:xfrm>
        </p:grpSpPr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EB61B785-C32E-429B-80F0-99F884128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921" y="2124472"/>
              <a:ext cx="799629" cy="12954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296" y="7068"/>
                  </a:moveTo>
                  <a:cubicBezTo>
                    <a:pt x="17815" y="3696"/>
                    <a:pt x="14482" y="1520"/>
                    <a:pt x="10800" y="1520"/>
                  </a:cubicBezTo>
                  <a:cubicBezTo>
                    <a:pt x="5994" y="1519"/>
                    <a:pt x="1983" y="5188"/>
                    <a:pt x="1556" y="9975"/>
                  </a:cubicBezTo>
                  <a:lnTo>
                    <a:pt x="42" y="9840"/>
                  </a:lnTo>
                  <a:cubicBezTo>
                    <a:pt x="539" y="4269"/>
                    <a:pt x="5207" y="-1"/>
                    <a:pt x="10800" y="0"/>
                  </a:cubicBezTo>
                  <a:cubicBezTo>
                    <a:pt x="15085" y="0"/>
                    <a:pt x="18965" y="2533"/>
                    <a:pt x="20688" y="6456"/>
                  </a:cubicBezTo>
                  <a:lnTo>
                    <a:pt x="23160" y="5371"/>
                  </a:lnTo>
                  <a:lnTo>
                    <a:pt x="21383" y="9930"/>
                  </a:lnTo>
                  <a:lnTo>
                    <a:pt x="16824" y="8153"/>
                  </a:lnTo>
                  <a:lnTo>
                    <a:pt x="19296" y="7068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33C21324-8A3C-4601-8030-C450BED01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549" y="2886471"/>
              <a:ext cx="761245" cy="6349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EA2DBF-F285-4229-8DD5-DF102A930BC1}"/>
              </a:ext>
            </a:extLst>
          </p:cNvPr>
          <p:cNvGrpSpPr>
            <a:grpSpLocks/>
          </p:cNvGrpSpPr>
          <p:nvPr/>
        </p:nvGrpSpPr>
        <p:grpSpPr bwMode="auto">
          <a:xfrm>
            <a:off x="2592760" y="2892821"/>
            <a:ext cx="1484333" cy="1219200"/>
            <a:chOff x="1584" y="1920"/>
            <a:chExt cx="1296" cy="768"/>
          </a:xfrm>
        </p:grpSpPr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1618407E-D2BC-4A86-A726-DB1B816D0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920"/>
              <a:ext cx="624" cy="7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518" y="6581"/>
                  </a:moveTo>
                  <a:cubicBezTo>
                    <a:pt x="16975" y="3759"/>
                    <a:pt x="14016" y="2004"/>
                    <a:pt x="10800" y="2004"/>
                  </a:cubicBezTo>
                  <a:cubicBezTo>
                    <a:pt x="6244" y="2003"/>
                    <a:pt x="2443" y="5481"/>
                    <a:pt x="2038" y="10018"/>
                  </a:cubicBezTo>
                  <a:lnTo>
                    <a:pt x="42" y="9840"/>
                  </a:lnTo>
                  <a:cubicBezTo>
                    <a:pt x="539" y="4269"/>
                    <a:pt x="5207" y="-1"/>
                    <a:pt x="10800" y="0"/>
                  </a:cubicBezTo>
                  <a:cubicBezTo>
                    <a:pt x="14748" y="0"/>
                    <a:pt x="18382" y="2155"/>
                    <a:pt x="20276" y="5620"/>
                  </a:cubicBezTo>
                  <a:lnTo>
                    <a:pt x="22646" y="4325"/>
                  </a:lnTo>
                  <a:lnTo>
                    <a:pt x="21173" y="9348"/>
                  </a:lnTo>
                  <a:lnTo>
                    <a:pt x="16149" y="7876"/>
                  </a:lnTo>
                  <a:lnTo>
                    <a:pt x="18518" y="6581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9FE1B6FB-1103-4D7A-8743-3AC7FB587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400"/>
              <a:ext cx="624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D147728-BC27-4E8C-8988-ACDF7D09D81B}"/>
              </a:ext>
            </a:extLst>
          </p:cNvPr>
          <p:cNvGrpSpPr/>
          <p:nvPr/>
        </p:nvGrpSpPr>
        <p:grpSpPr>
          <a:xfrm>
            <a:off x="5103440" y="1654498"/>
            <a:ext cx="1440608" cy="1397073"/>
            <a:chOff x="5103440" y="1654498"/>
            <a:chExt cx="1440608" cy="1397073"/>
          </a:xfrm>
        </p:grpSpPr>
        <p:sp>
          <p:nvSpPr>
            <p:cNvPr id="25" name="AutoShape 24">
              <a:extLst>
                <a:ext uri="{FF2B5EF4-FFF2-40B4-BE49-F238E27FC236}">
                  <a16:creationId xmlns:a16="http://schemas.microsoft.com/office/drawing/2014/main" id="{31C84B78-FE5E-4D16-B866-B6F99F399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440" y="1654498"/>
              <a:ext cx="479963" cy="13970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73 h 21600"/>
                <a:gd name="T20" fmla="*/ 18450 w 21600"/>
                <a:gd name="T21" fmla="*/ 1842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513" y="8595"/>
                  </a:moveTo>
                  <a:cubicBezTo>
                    <a:pt x="18503" y="4606"/>
                    <a:pt x="14914" y="1812"/>
                    <a:pt x="10800" y="1812"/>
                  </a:cubicBezTo>
                  <a:cubicBezTo>
                    <a:pt x="6373" y="1811"/>
                    <a:pt x="2606" y="5034"/>
                    <a:pt x="1920" y="9407"/>
                  </a:cubicBezTo>
                  <a:lnTo>
                    <a:pt x="130" y="9127"/>
                  </a:lnTo>
                  <a:cubicBezTo>
                    <a:pt x="954" y="3872"/>
                    <a:pt x="5481" y="-1"/>
                    <a:pt x="10800" y="0"/>
                  </a:cubicBezTo>
                  <a:cubicBezTo>
                    <a:pt x="15744" y="0"/>
                    <a:pt x="20057" y="3357"/>
                    <a:pt x="21270" y="8150"/>
                  </a:cubicBezTo>
                  <a:lnTo>
                    <a:pt x="23887" y="7488"/>
                  </a:lnTo>
                  <a:lnTo>
                    <a:pt x="21276" y="11868"/>
                  </a:lnTo>
                  <a:lnTo>
                    <a:pt x="16895" y="9257"/>
                  </a:lnTo>
                  <a:lnTo>
                    <a:pt x="19513" y="8595"/>
                  </a:lnTo>
                  <a:close/>
                </a:path>
              </a:pathLst>
            </a:custGeom>
            <a:solidFill>
              <a:srgbClr val="0000FF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517A939A-FE30-41F7-9E13-22FFD2A93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3403" y="2580083"/>
              <a:ext cx="960645" cy="14287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D2ED16-31AE-40DD-A853-1D9DBC30D52E}"/>
              </a:ext>
            </a:extLst>
          </p:cNvPr>
          <p:cNvGrpSpPr>
            <a:grpSpLocks/>
          </p:cNvGrpSpPr>
          <p:nvPr/>
        </p:nvGrpSpPr>
        <p:grpSpPr bwMode="auto">
          <a:xfrm>
            <a:off x="4733682" y="2177542"/>
            <a:ext cx="1450328" cy="1295400"/>
            <a:chOff x="3744" y="1248"/>
            <a:chExt cx="1152" cy="816"/>
          </a:xfrm>
        </p:grpSpPr>
        <p:sp>
          <p:nvSpPr>
            <p:cNvPr id="28" name="AutoShape 27">
              <a:extLst>
                <a:ext uri="{FF2B5EF4-FFF2-40B4-BE49-F238E27FC236}">
                  <a16:creationId xmlns:a16="http://schemas.microsoft.com/office/drawing/2014/main" id="{D534264E-A0D6-488C-AFBD-ECDF8DBF2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248"/>
              <a:ext cx="672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513" y="6194"/>
                  </a:moveTo>
                  <a:cubicBezTo>
                    <a:pt x="16892" y="3478"/>
                    <a:pt x="13962" y="1816"/>
                    <a:pt x="10800" y="1816"/>
                  </a:cubicBezTo>
                  <a:cubicBezTo>
                    <a:pt x="6375" y="1815"/>
                    <a:pt x="2609" y="5037"/>
                    <a:pt x="1924" y="9408"/>
                  </a:cubicBezTo>
                  <a:lnTo>
                    <a:pt x="130" y="9127"/>
                  </a:lnTo>
                  <a:cubicBezTo>
                    <a:pt x="954" y="3872"/>
                    <a:pt x="5481" y="-1"/>
                    <a:pt x="10800" y="0"/>
                  </a:cubicBezTo>
                  <a:cubicBezTo>
                    <a:pt x="14601" y="0"/>
                    <a:pt x="18123" y="1999"/>
                    <a:pt x="20072" y="5263"/>
                  </a:cubicBezTo>
                  <a:lnTo>
                    <a:pt x="22390" y="3879"/>
                  </a:lnTo>
                  <a:lnTo>
                    <a:pt x="21143" y="8826"/>
                  </a:lnTo>
                  <a:lnTo>
                    <a:pt x="16195" y="7578"/>
                  </a:lnTo>
                  <a:lnTo>
                    <a:pt x="18513" y="6194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D44423EC-BAAD-42D9-B38F-52E6610F8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680"/>
              <a:ext cx="336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30" name="Line 29">
            <a:extLst>
              <a:ext uri="{FF2B5EF4-FFF2-40B4-BE49-F238E27FC236}">
                <a16:creationId xmlns:a16="http://schemas.microsoft.com/office/drawing/2014/main" id="{D98CC4A4-7EE3-4AC9-A05C-328CFEB054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3768" y="2899866"/>
            <a:ext cx="3099634" cy="132054"/>
          </a:xfrm>
          <a:prstGeom prst="line">
            <a:avLst/>
          </a:prstGeom>
          <a:noFill/>
          <a:ln w="76200">
            <a:solidFill>
              <a:srgbClr val="FF00FF"/>
            </a:solidFill>
            <a:prstDash val="sysDot"/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F7C2D8-FB4A-4FA9-9210-262C5EC7F6EF}"/>
              </a:ext>
            </a:extLst>
          </p:cNvPr>
          <p:cNvGrpSpPr>
            <a:grpSpLocks/>
          </p:cNvGrpSpPr>
          <p:nvPr/>
        </p:nvGrpSpPr>
        <p:grpSpPr bwMode="auto">
          <a:xfrm>
            <a:off x="4967376" y="2481007"/>
            <a:ext cx="1631879" cy="1295400"/>
            <a:chOff x="3984" y="1536"/>
            <a:chExt cx="1344" cy="816"/>
          </a:xfrm>
        </p:grpSpPr>
        <p:sp>
          <p:nvSpPr>
            <p:cNvPr id="32" name="AutoShape 31">
              <a:extLst>
                <a:ext uri="{FF2B5EF4-FFF2-40B4-BE49-F238E27FC236}">
                  <a16:creationId xmlns:a16="http://schemas.microsoft.com/office/drawing/2014/main" id="{4D95DEAE-3273-43CD-89C1-001A86D55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36"/>
              <a:ext cx="480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24" y="6194"/>
                  </a:moveTo>
                  <a:cubicBezTo>
                    <a:pt x="15827" y="4074"/>
                    <a:pt x="13394" y="2814"/>
                    <a:pt x="10800" y="2814"/>
                  </a:cubicBezTo>
                  <a:cubicBezTo>
                    <a:pt x="6867" y="2813"/>
                    <a:pt x="3519" y="5677"/>
                    <a:pt x="2910" y="9562"/>
                  </a:cubicBezTo>
                  <a:lnTo>
                    <a:pt x="130" y="9127"/>
                  </a:lnTo>
                  <a:cubicBezTo>
                    <a:pt x="954" y="3872"/>
                    <a:pt x="5481" y="-1"/>
                    <a:pt x="10800" y="0"/>
                  </a:cubicBezTo>
                  <a:cubicBezTo>
                    <a:pt x="14309" y="0"/>
                    <a:pt x="17599" y="1704"/>
                    <a:pt x="19623" y="4571"/>
                  </a:cubicBezTo>
                  <a:lnTo>
                    <a:pt x="21828" y="3014"/>
                  </a:lnTo>
                  <a:lnTo>
                    <a:pt x="20841" y="8738"/>
                  </a:lnTo>
                  <a:lnTo>
                    <a:pt x="15118" y="7751"/>
                  </a:lnTo>
                  <a:lnTo>
                    <a:pt x="17324" y="6194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93C8E21A-83A5-4274-8CD5-8A73FEA7A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064"/>
              <a:ext cx="816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81956F-82A0-44CD-906C-04EE3A8FE79F}"/>
              </a:ext>
            </a:extLst>
          </p:cNvPr>
          <p:cNvGrpSpPr>
            <a:grpSpLocks/>
          </p:cNvGrpSpPr>
          <p:nvPr/>
        </p:nvGrpSpPr>
        <p:grpSpPr bwMode="auto">
          <a:xfrm>
            <a:off x="4720631" y="2852693"/>
            <a:ext cx="1510272" cy="1295400"/>
            <a:chOff x="3696" y="1920"/>
            <a:chExt cx="1248" cy="816"/>
          </a:xfrm>
        </p:grpSpPr>
        <p:sp>
          <p:nvSpPr>
            <p:cNvPr id="35" name="AutoShape 34">
              <a:extLst>
                <a:ext uri="{FF2B5EF4-FFF2-40B4-BE49-F238E27FC236}">
                  <a16:creationId xmlns:a16="http://schemas.microsoft.com/office/drawing/2014/main" id="{A7D6F6DF-2204-429B-AB28-F7DF9E602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20"/>
              <a:ext cx="672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513" y="6194"/>
                  </a:moveTo>
                  <a:cubicBezTo>
                    <a:pt x="16892" y="3478"/>
                    <a:pt x="13962" y="1816"/>
                    <a:pt x="10800" y="1816"/>
                  </a:cubicBezTo>
                  <a:cubicBezTo>
                    <a:pt x="6375" y="1815"/>
                    <a:pt x="2609" y="5037"/>
                    <a:pt x="1924" y="9408"/>
                  </a:cubicBezTo>
                  <a:lnTo>
                    <a:pt x="130" y="9127"/>
                  </a:lnTo>
                  <a:cubicBezTo>
                    <a:pt x="954" y="3872"/>
                    <a:pt x="5481" y="-1"/>
                    <a:pt x="10800" y="0"/>
                  </a:cubicBezTo>
                  <a:cubicBezTo>
                    <a:pt x="14601" y="0"/>
                    <a:pt x="18123" y="1999"/>
                    <a:pt x="20072" y="5263"/>
                  </a:cubicBezTo>
                  <a:lnTo>
                    <a:pt x="22390" y="3879"/>
                  </a:lnTo>
                  <a:lnTo>
                    <a:pt x="21143" y="8826"/>
                  </a:lnTo>
                  <a:lnTo>
                    <a:pt x="16195" y="7578"/>
                  </a:lnTo>
                  <a:lnTo>
                    <a:pt x="18513" y="6194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5C1F64B8-0B98-438E-AB2A-A59ACB627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400"/>
              <a:ext cx="384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FC0BCA4-C996-4638-8EEB-3A016103A4A6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5245273"/>
            <a:ext cx="3581400" cy="990600"/>
            <a:chOff x="576" y="3168"/>
            <a:chExt cx="2256" cy="6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764BD49-F4F5-4B84-B969-D805F57B8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168"/>
              <a:ext cx="2256" cy="384"/>
              <a:chOff x="576" y="2928"/>
              <a:chExt cx="2256" cy="384"/>
            </a:xfrm>
          </p:grpSpPr>
          <p:sp>
            <p:nvSpPr>
              <p:cNvPr id="40" name="Line 38">
                <a:extLst>
                  <a:ext uri="{FF2B5EF4-FFF2-40B4-BE49-F238E27FC236}">
                    <a16:creationId xmlns:a16="http://schemas.microsoft.com/office/drawing/2014/main" id="{4766DFED-26F7-44A0-A6C8-9CCA8A8C9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76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41" name="Line 39">
                <a:extLst>
                  <a:ext uri="{FF2B5EF4-FFF2-40B4-BE49-F238E27FC236}">
                    <a16:creationId xmlns:a16="http://schemas.microsoft.com/office/drawing/2014/main" id="{AD9688FD-1488-4A29-A230-6FE0CA889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264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42" name="Line 40">
                <a:extLst>
                  <a:ext uri="{FF2B5EF4-FFF2-40B4-BE49-F238E27FC236}">
                    <a16:creationId xmlns:a16="http://schemas.microsoft.com/office/drawing/2014/main" id="{F95E9541-7B98-4343-A0EB-6668C1856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00FF00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43" name="Line 41">
                <a:extLst>
                  <a:ext uri="{FF2B5EF4-FFF2-40B4-BE49-F238E27FC236}">
                    <a16:creationId xmlns:a16="http://schemas.microsoft.com/office/drawing/2014/main" id="{D893A415-1865-4ADE-8FC1-BC7430C91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FF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</p:grpSp>
        <p:sp>
          <p:nvSpPr>
            <p:cNvPr id="39" name="Line 42">
              <a:extLst>
                <a:ext uri="{FF2B5EF4-FFF2-40B4-BE49-F238E27FC236}">
                  <a16:creationId xmlns:a16="http://schemas.microsoft.com/office/drawing/2014/main" id="{C45F1496-25CF-4567-A87D-B4CD4D056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792"/>
              <a:ext cx="336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44" name="Rectangle 141">
            <a:extLst>
              <a:ext uri="{FF2B5EF4-FFF2-40B4-BE49-F238E27FC236}">
                <a16:creationId xmlns:a16="http://schemas.microsoft.com/office/drawing/2014/main" id="{6274CF31-12E7-4933-A3A6-F692557EC02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389435" y="4653136"/>
            <a:ext cx="6983413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4" tIns="46033" rIns="92064" bIns="46033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Arial" panose="020B0604020202020204" pitchFamily="34" charset="0"/>
              </a:rPr>
              <a:t>粗体字表示本次预测</a:t>
            </a:r>
          </a:p>
          <a:p>
            <a:pPr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Arial" panose="020B0604020202020204" pitchFamily="34" charset="0"/>
              </a:rPr>
              <a:t>预测出错                     </a:t>
            </a:r>
            <a:r>
              <a:rPr kumimoji="0" lang="en-US" altLang="zh-CN" sz="2400">
                <a:latin typeface="Arial" panose="020B0604020202020204" pitchFamily="34" charset="0"/>
              </a:rPr>
              <a:t>b1</a:t>
            </a:r>
            <a:r>
              <a:rPr kumimoji="0" lang="zh-CN" altLang="en-US" sz="2400">
                <a:latin typeface="Arial" panose="020B0604020202020204" pitchFamily="34" charset="0"/>
              </a:rPr>
              <a:t>动作与</a:t>
            </a:r>
            <a:r>
              <a:rPr kumimoji="0" lang="en-US" altLang="zh-CN" sz="2400">
                <a:latin typeface="Arial" panose="020B0604020202020204" pitchFamily="34" charset="0"/>
              </a:rPr>
              <a:t>b2</a:t>
            </a:r>
            <a:r>
              <a:rPr kumimoji="0" lang="zh-CN" altLang="en-US" sz="2400">
                <a:latin typeface="Arial" panose="020B0604020202020204" pitchFamily="34" charset="0"/>
              </a:rPr>
              <a:t>预测值选用关系</a:t>
            </a:r>
          </a:p>
          <a:p>
            <a:pPr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Arial" panose="020B0604020202020204" pitchFamily="34" charset="0"/>
              </a:rPr>
              <a:t>预测正确                     </a:t>
            </a:r>
            <a:r>
              <a:rPr kumimoji="0" lang="en-US" altLang="zh-CN" sz="2400">
                <a:latin typeface="Arial" panose="020B0604020202020204" pitchFamily="34" charset="0"/>
              </a:rPr>
              <a:t>b2</a:t>
            </a:r>
            <a:r>
              <a:rPr kumimoji="0" lang="zh-CN" altLang="en-US" sz="2400">
                <a:latin typeface="Arial" panose="020B0604020202020204" pitchFamily="34" charset="0"/>
              </a:rPr>
              <a:t>动作与</a:t>
            </a:r>
            <a:r>
              <a:rPr kumimoji="0" lang="en-US" altLang="zh-CN" sz="2400">
                <a:latin typeface="Arial" panose="020B0604020202020204" pitchFamily="34" charset="0"/>
              </a:rPr>
              <a:t>b1</a:t>
            </a:r>
            <a:r>
              <a:rPr kumimoji="0" lang="zh-CN" altLang="en-US" sz="2400">
                <a:latin typeface="Arial" panose="020B0604020202020204" pitchFamily="34" charset="0"/>
              </a:rPr>
              <a:t>预测值选用关系</a:t>
            </a:r>
          </a:p>
          <a:p>
            <a:pPr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Arial" panose="020B0604020202020204" pitchFamily="34" charset="0"/>
              </a:rPr>
              <a:t>新预测值</a:t>
            </a:r>
          </a:p>
        </p:txBody>
      </p:sp>
    </p:spTree>
    <p:extLst>
      <p:ext uri="{BB962C8B-B14F-4D97-AF65-F5344CB8AC3E}">
        <p14:creationId xmlns:p14="http://schemas.microsoft.com/office/powerpoint/2010/main" val="87344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Structural Hazard</a:t>
            </a:r>
          </a:p>
          <a:p>
            <a:pPr lvl="1"/>
            <a:r>
              <a:rPr lang="en-US" altLang="zh-CN" dirty="0"/>
              <a:t>Separate/replicate function unit, fully-pipelined function units</a:t>
            </a:r>
          </a:p>
          <a:p>
            <a:r>
              <a:rPr lang="en-US" altLang="zh-CN" dirty="0"/>
              <a:t>Data Hazard</a:t>
            </a:r>
          </a:p>
          <a:p>
            <a:pPr lvl="1"/>
            <a:r>
              <a:rPr lang="en-US" altLang="zh-CN" dirty="0"/>
              <a:t>RAW:  double-bump, forwarding path, simple compiler scheduling </a:t>
            </a:r>
          </a:p>
          <a:p>
            <a:pPr lvl="1"/>
            <a:r>
              <a:rPr lang="en-US" altLang="zh-CN" dirty="0"/>
              <a:t> WAR, WAW:  implicit register renaming</a:t>
            </a:r>
          </a:p>
          <a:p>
            <a:r>
              <a:rPr lang="en-US" altLang="zh-CN" b="1" dirty="0"/>
              <a:t>Control Hazard</a:t>
            </a:r>
          </a:p>
          <a:p>
            <a:pPr lvl="1"/>
            <a:r>
              <a:rPr lang="en-US" altLang="zh-CN" dirty="0"/>
              <a:t>Resolve branch asap, Flushing, Predict-not-taken, Predict-taken, Delayed-Branch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F1879CF-1A7A-4D97-9A10-EFBB9955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4178424" cy="4419600"/>
          </a:xfrm>
        </p:spPr>
        <p:txBody>
          <a:bodyPr/>
          <a:lstStyle/>
          <a:p>
            <a:r>
              <a:rPr lang="en-US" altLang="zh-CN" dirty="0"/>
              <a:t>Idea: taken/not taken of </a:t>
            </a:r>
            <a:r>
              <a:rPr lang="en-US" altLang="zh-CN" b="1" dirty="0"/>
              <a:t>recently executed branches is related to behavior of next branch </a:t>
            </a:r>
            <a:r>
              <a:rPr lang="en-US" altLang="zh-CN" dirty="0"/>
              <a:t>(as well as the history of that branch behavior)</a:t>
            </a:r>
          </a:p>
          <a:p>
            <a:pPr lvl="1"/>
            <a:r>
              <a:rPr lang="en-US" altLang="zh-CN" dirty="0"/>
              <a:t>Then behavior of recent branches selects between, say, 4 predictions of next branch, updating just that prediction </a:t>
            </a:r>
          </a:p>
          <a:p>
            <a:r>
              <a:rPr lang="en-US" altLang="zh-CN" dirty="0"/>
              <a:t>(2,2) predictor: 2-bit global, 2-bit local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B4D778-40EA-4480-B2FF-1E1F476B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grpSp>
        <p:nvGrpSpPr>
          <p:cNvPr id="5" name="Group 80">
            <a:extLst>
              <a:ext uri="{FF2B5EF4-FFF2-40B4-BE49-F238E27FC236}">
                <a16:creationId xmlns:a16="http://schemas.microsoft.com/office/drawing/2014/main" id="{A55FFBDC-CC06-49F2-834C-2A1F64BB5415}"/>
              </a:ext>
            </a:extLst>
          </p:cNvPr>
          <p:cNvGrpSpPr>
            <a:grpSpLocks/>
          </p:cNvGrpSpPr>
          <p:nvPr/>
        </p:nvGrpSpPr>
        <p:grpSpPr bwMode="auto">
          <a:xfrm>
            <a:off x="4638196" y="1196752"/>
            <a:ext cx="4398962" cy="4841875"/>
            <a:chOff x="2902" y="960"/>
            <a:chExt cx="2771" cy="3194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53561BE-B225-4E1F-B3D2-5201223D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960"/>
              <a:ext cx="2002" cy="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Helvetica" panose="020B0604020202020204" pitchFamily="34" charset="0"/>
                </a:rPr>
                <a:t>Branch address (4 bits)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C6993CF-7E11-437D-B124-EE2E45B47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92"/>
              <a:ext cx="1322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Arial" panose="020B0604020202020204" pitchFamily="34" charset="0"/>
                </a:rPr>
                <a:t>2-bits per branch </a:t>
              </a:r>
              <a:br>
                <a:rPr kumimoji="0" lang="en-US" altLang="en-US" sz="1800">
                  <a:latin typeface="Arial" panose="020B0604020202020204" pitchFamily="34" charset="0"/>
                </a:rPr>
              </a:br>
              <a:r>
                <a:rPr kumimoji="0" lang="en-US" altLang="en-US" sz="1800">
                  <a:latin typeface="Arial" panose="020B0604020202020204" pitchFamily="34" charset="0"/>
                </a:rPr>
                <a:t>local predictors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452E17D-631F-4C1C-AF1E-D7B8360BC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2318"/>
              <a:ext cx="81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07763" dir="2700000" algn="ctr" rotWithShape="0">
                <a:schemeClr val="bg1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Arial" panose="020B0604020202020204" pitchFamily="34" charset="0"/>
                </a:rPr>
                <a:t>Prediction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0E6512E6-AD3A-4D16-812B-64B98F731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" y="3552"/>
              <a:ext cx="1934" cy="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Arial" panose="020B0604020202020204" pitchFamily="34" charset="0"/>
                </a:rPr>
                <a:t>2-bit global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Arial" panose="020B0604020202020204" pitchFamily="34" charset="0"/>
                </a:rPr>
                <a:t>branch history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Arial" panose="020B0604020202020204" pitchFamily="34" charset="0"/>
                </a:rPr>
                <a:t>(01 = not taken then taken)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56212D9-B39B-4E47-BB35-289138E6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400"/>
              <a:ext cx="176" cy="9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C0FE01DC-E3C9-46D3-A987-9C20E9597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385"/>
              <a:ext cx="1128" cy="80"/>
              <a:chOff x="3296" y="2416"/>
              <a:chExt cx="1128" cy="80"/>
            </a:xfrm>
          </p:grpSpPr>
          <p:sp>
            <p:nvSpPr>
              <p:cNvPr id="78" name="Rectangle 10">
                <a:extLst>
                  <a:ext uri="{FF2B5EF4-FFF2-40B4-BE49-F238E27FC236}">
                    <a16:creationId xmlns:a16="http://schemas.microsoft.com/office/drawing/2014/main" id="{8C53589C-857B-4E7C-B99D-2DFC9B416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" name="Rectangle 11">
                <a:extLst>
                  <a:ext uri="{FF2B5EF4-FFF2-40B4-BE49-F238E27FC236}">
                    <a16:creationId xmlns:a16="http://schemas.microsoft.com/office/drawing/2014/main" id="{D8E8A17C-0494-4BDC-9907-2AAAE1CEF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" name="Rectangle 12">
                <a:extLst>
                  <a:ext uri="{FF2B5EF4-FFF2-40B4-BE49-F238E27FC236}">
                    <a16:creationId xmlns:a16="http://schemas.microsoft.com/office/drawing/2014/main" id="{18FF0C2D-02A2-4C0B-9772-91493E134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364C2544-740B-4062-8034-AA38911E6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25DFCC51-670D-40F2-BF89-E078FB64D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483"/>
              <a:ext cx="1128" cy="80"/>
              <a:chOff x="3296" y="2416"/>
              <a:chExt cx="1128" cy="80"/>
            </a:xfrm>
          </p:grpSpPr>
          <p:sp>
            <p:nvSpPr>
              <p:cNvPr id="74" name="Rectangle 15">
                <a:extLst>
                  <a:ext uri="{FF2B5EF4-FFF2-40B4-BE49-F238E27FC236}">
                    <a16:creationId xmlns:a16="http://schemas.microsoft.com/office/drawing/2014/main" id="{90800E24-B306-4B51-A31C-136BCCC9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Rectangle 16">
                <a:extLst>
                  <a:ext uri="{FF2B5EF4-FFF2-40B4-BE49-F238E27FC236}">
                    <a16:creationId xmlns:a16="http://schemas.microsoft.com/office/drawing/2014/main" id="{0E19C371-E1E6-4EB6-BF38-6C94FE64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" name="Rectangle 17">
                <a:extLst>
                  <a:ext uri="{FF2B5EF4-FFF2-40B4-BE49-F238E27FC236}">
                    <a16:creationId xmlns:a16="http://schemas.microsoft.com/office/drawing/2014/main" id="{897EE621-E21D-44F2-AE4D-FB58B4C46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" name="Rectangle 18">
                <a:extLst>
                  <a:ext uri="{FF2B5EF4-FFF2-40B4-BE49-F238E27FC236}">
                    <a16:creationId xmlns:a16="http://schemas.microsoft.com/office/drawing/2014/main" id="{CE378402-E8CA-424A-B3B8-B6D8F9EF4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9">
              <a:extLst>
                <a:ext uri="{FF2B5EF4-FFF2-40B4-BE49-F238E27FC236}">
                  <a16:creationId xmlns:a16="http://schemas.microsoft.com/office/drawing/2014/main" id="{29B2A07C-6700-468D-BB4C-8F9A23F202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582"/>
              <a:ext cx="1128" cy="80"/>
              <a:chOff x="3296" y="2416"/>
              <a:chExt cx="1128" cy="80"/>
            </a:xfrm>
          </p:grpSpPr>
          <p:sp>
            <p:nvSpPr>
              <p:cNvPr id="70" name="Rectangle 20">
                <a:extLst>
                  <a:ext uri="{FF2B5EF4-FFF2-40B4-BE49-F238E27FC236}">
                    <a16:creationId xmlns:a16="http://schemas.microsoft.com/office/drawing/2014/main" id="{0B96EA26-B934-474B-AA0B-A38DDAF07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21">
                <a:extLst>
                  <a:ext uri="{FF2B5EF4-FFF2-40B4-BE49-F238E27FC236}">
                    <a16:creationId xmlns:a16="http://schemas.microsoft.com/office/drawing/2014/main" id="{3E829CAD-882C-4CA7-B0BB-7B796A4E6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C5952649-78F9-44F5-9703-BA63A2EDB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Rectangle 23">
                <a:extLst>
                  <a:ext uri="{FF2B5EF4-FFF2-40B4-BE49-F238E27FC236}">
                    <a16:creationId xmlns:a16="http://schemas.microsoft.com/office/drawing/2014/main" id="{AD322617-6D2B-4D9C-B37C-CB8415337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D95963AD-75E9-4FB9-9374-75023DD9BF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680"/>
              <a:ext cx="1128" cy="80"/>
              <a:chOff x="3296" y="2416"/>
              <a:chExt cx="1128" cy="80"/>
            </a:xfrm>
          </p:grpSpPr>
          <p:sp>
            <p:nvSpPr>
              <p:cNvPr id="66" name="Rectangle 25">
                <a:extLst>
                  <a:ext uri="{FF2B5EF4-FFF2-40B4-BE49-F238E27FC236}">
                    <a16:creationId xmlns:a16="http://schemas.microsoft.com/office/drawing/2014/main" id="{36F0F663-A6A0-4C7C-A63C-AE8555719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26">
                <a:extLst>
                  <a:ext uri="{FF2B5EF4-FFF2-40B4-BE49-F238E27FC236}">
                    <a16:creationId xmlns:a16="http://schemas.microsoft.com/office/drawing/2014/main" id="{7B33830E-06C5-450E-96BD-EAFCA9B7D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27">
                <a:extLst>
                  <a:ext uri="{FF2B5EF4-FFF2-40B4-BE49-F238E27FC236}">
                    <a16:creationId xmlns:a16="http://schemas.microsoft.com/office/drawing/2014/main" id="{E7EA99E4-0E1E-40D8-B4F8-D2032ED10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28">
                <a:extLst>
                  <a:ext uri="{FF2B5EF4-FFF2-40B4-BE49-F238E27FC236}">
                    <a16:creationId xmlns:a16="http://schemas.microsoft.com/office/drawing/2014/main" id="{52F1AFC4-3C7F-4D7E-A51E-8619E7AC3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BD0563A4-CEFD-429A-8451-375A168D0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779"/>
              <a:ext cx="1128" cy="80"/>
              <a:chOff x="3296" y="2416"/>
              <a:chExt cx="1128" cy="80"/>
            </a:xfrm>
          </p:grpSpPr>
          <p:sp>
            <p:nvSpPr>
              <p:cNvPr id="62" name="Rectangle 30">
                <a:extLst>
                  <a:ext uri="{FF2B5EF4-FFF2-40B4-BE49-F238E27FC236}">
                    <a16:creationId xmlns:a16="http://schemas.microsoft.com/office/drawing/2014/main" id="{A64955B5-B3C1-46EF-B8AF-566C1FD63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" name="Rectangle 31">
                <a:extLst>
                  <a:ext uri="{FF2B5EF4-FFF2-40B4-BE49-F238E27FC236}">
                    <a16:creationId xmlns:a16="http://schemas.microsoft.com/office/drawing/2014/main" id="{F4B5F949-1B4A-4577-946E-F62047D2A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" name="Rectangle 32">
                <a:extLst>
                  <a:ext uri="{FF2B5EF4-FFF2-40B4-BE49-F238E27FC236}">
                    <a16:creationId xmlns:a16="http://schemas.microsoft.com/office/drawing/2014/main" id="{B1E98302-C4E2-41BC-B1CC-E188235EF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" name="Rectangle 33">
                <a:extLst>
                  <a:ext uri="{FF2B5EF4-FFF2-40B4-BE49-F238E27FC236}">
                    <a16:creationId xmlns:a16="http://schemas.microsoft.com/office/drawing/2014/main" id="{C45D0C33-1EAF-4D6D-89C8-24687D098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34">
              <a:extLst>
                <a:ext uri="{FF2B5EF4-FFF2-40B4-BE49-F238E27FC236}">
                  <a16:creationId xmlns:a16="http://schemas.microsoft.com/office/drawing/2014/main" id="{F157A726-714E-421B-9F3C-79B5EB135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877"/>
              <a:ext cx="1128" cy="80"/>
              <a:chOff x="3296" y="2416"/>
              <a:chExt cx="1128" cy="80"/>
            </a:xfrm>
          </p:grpSpPr>
          <p:sp>
            <p:nvSpPr>
              <p:cNvPr id="58" name="Rectangle 35">
                <a:extLst>
                  <a:ext uri="{FF2B5EF4-FFF2-40B4-BE49-F238E27FC236}">
                    <a16:creationId xmlns:a16="http://schemas.microsoft.com/office/drawing/2014/main" id="{28D916B3-CC9D-4D72-BF1E-6004726F4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Rectangle 36">
                <a:extLst>
                  <a:ext uri="{FF2B5EF4-FFF2-40B4-BE49-F238E27FC236}">
                    <a16:creationId xmlns:a16="http://schemas.microsoft.com/office/drawing/2014/main" id="{104B3514-2868-4FE1-B67C-FECEAD84F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Rectangle 37">
                <a:extLst>
                  <a:ext uri="{FF2B5EF4-FFF2-40B4-BE49-F238E27FC236}">
                    <a16:creationId xmlns:a16="http://schemas.microsoft.com/office/drawing/2014/main" id="{AC584C06-8A19-46B4-AA00-142A68C56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" name="Rectangle 38">
                <a:extLst>
                  <a:ext uri="{FF2B5EF4-FFF2-40B4-BE49-F238E27FC236}">
                    <a16:creationId xmlns:a16="http://schemas.microsoft.com/office/drawing/2014/main" id="{D6D26B5A-71BD-4ADF-B779-90E02BDAB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D3C7B7A9-218A-4855-9BB6-468F7B1E5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976"/>
              <a:ext cx="1128" cy="80"/>
              <a:chOff x="3296" y="2416"/>
              <a:chExt cx="1128" cy="80"/>
            </a:xfrm>
          </p:grpSpPr>
          <p:sp>
            <p:nvSpPr>
              <p:cNvPr id="54" name="Rectangle 40">
                <a:extLst>
                  <a:ext uri="{FF2B5EF4-FFF2-40B4-BE49-F238E27FC236}">
                    <a16:creationId xmlns:a16="http://schemas.microsoft.com/office/drawing/2014/main" id="{312D75BC-D3D7-4052-A657-492C78568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Rectangle 41">
                <a:extLst>
                  <a:ext uri="{FF2B5EF4-FFF2-40B4-BE49-F238E27FC236}">
                    <a16:creationId xmlns:a16="http://schemas.microsoft.com/office/drawing/2014/main" id="{D3982A36-30BC-486D-A07D-EEE484216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Rectangle 42">
                <a:extLst>
                  <a:ext uri="{FF2B5EF4-FFF2-40B4-BE49-F238E27FC236}">
                    <a16:creationId xmlns:a16="http://schemas.microsoft.com/office/drawing/2014/main" id="{AADF333F-8B22-4999-93ED-F6A2CBEF9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" name="Rectangle 43">
                <a:extLst>
                  <a:ext uri="{FF2B5EF4-FFF2-40B4-BE49-F238E27FC236}">
                    <a16:creationId xmlns:a16="http://schemas.microsoft.com/office/drawing/2014/main" id="{5A3E92AB-5EE1-4710-9C74-D9AE4E2B5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44">
              <a:extLst>
                <a:ext uri="{FF2B5EF4-FFF2-40B4-BE49-F238E27FC236}">
                  <a16:creationId xmlns:a16="http://schemas.microsoft.com/office/drawing/2014/main" id="{D94C55BE-F0E6-4234-8E21-7B45A8DDDC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1776"/>
              <a:ext cx="1128" cy="80"/>
              <a:chOff x="3296" y="2416"/>
              <a:chExt cx="1128" cy="80"/>
            </a:xfrm>
          </p:grpSpPr>
          <p:sp>
            <p:nvSpPr>
              <p:cNvPr id="50" name="Rectangle 45">
                <a:extLst>
                  <a:ext uri="{FF2B5EF4-FFF2-40B4-BE49-F238E27FC236}">
                    <a16:creationId xmlns:a16="http://schemas.microsoft.com/office/drawing/2014/main" id="{ED31DED7-EA82-44A7-AC67-07758C53F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Rectangle 46">
                <a:extLst>
                  <a:ext uri="{FF2B5EF4-FFF2-40B4-BE49-F238E27FC236}">
                    <a16:creationId xmlns:a16="http://schemas.microsoft.com/office/drawing/2014/main" id="{5F3962A9-1674-4121-89B2-E9EF1E6EA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Rectangle 47">
                <a:extLst>
                  <a:ext uri="{FF2B5EF4-FFF2-40B4-BE49-F238E27FC236}">
                    <a16:creationId xmlns:a16="http://schemas.microsoft.com/office/drawing/2014/main" id="{98DC4412-B6EE-421A-99AC-23F28AF59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Rectangle 48">
                <a:extLst>
                  <a:ext uri="{FF2B5EF4-FFF2-40B4-BE49-F238E27FC236}">
                    <a16:creationId xmlns:a16="http://schemas.microsoft.com/office/drawing/2014/main" id="{45828AD3-9F2D-4E66-88F8-106A5467D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49">
              <a:extLst>
                <a:ext uri="{FF2B5EF4-FFF2-40B4-BE49-F238E27FC236}">
                  <a16:creationId xmlns:a16="http://schemas.microsoft.com/office/drawing/2014/main" id="{D3F9D339-8BAF-40D8-9480-BF24DD27D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1874"/>
              <a:ext cx="1128" cy="80"/>
              <a:chOff x="3296" y="2416"/>
              <a:chExt cx="1128" cy="80"/>
            </a:xfrm>
          </p:grpSpPr>
          <p:sp>
            <p:nvSpPr>
              <p:cNvPr id="46" name="Rectangle 50">
                <a:extLst>
                  <a:ext uri="{FF2B5EF4-FFF2-40B4-BE49-F238E27FC236}">
                    <a16:creationId xmlns:a16="http://schemas.microsoft.com/office/drawing/2014/main" id="{0C2BDACF-9031-4C83-B339-B4876A701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51">
                <a:extLst>
                  <a:ext uri="{FF2B5EF4-FFF2-40B4-BE49-F238E27FC236}">
                    <a16:creationId xmlns:a16="http://schemas.microsoft.com/office/drawing/2014/main" id="{E365D180-691F-45D8-AA6E-AE14D1B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52">
                <a:extLst>
                  <a:ext uri="{FF2B5EF4-FFF2-40B4-BE49-F238E27FC236}">
                    <a16:creationId xmlns:a16="http://schemas.microsoft.com/office/drawing/2014/main" id="{C3608FB7-561D-4563-A17E-3A927741B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53">
                <a:extLst>
                  <a:ext uri="{FF2B5EF4-FFF2-40B4-BE49-F238E27FC236}">
                    <a16:creationId xmlns:a16="http://schemas.microsoft.com/office/drawing/2014/main" id="{737FBC82-BEDD-49AF-87B2-1CF884BA4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54">
              <a:extLst>
                <a:ext uri="{FF2B5EF4-FFF2-40B4-BE49-F238E27FC236}">
                  <a16:creationId xmlns:a16="http://schemas.microsoft.com/office/drawing/2014/main" id="{2E055B84-D1C1-4274-B67D-3331AC99A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1972"/>
              <a:ext cx="1128" cy="80"/>
              <a:chOff x="3296" y="2416"/>
              <a:chExt cx="1128" cy="80"/>
            </a:xfrm>
          </p:grpSpPr>
          <p:sp>
            <p:nvSpPr>
              <p:cNvPr id="42" name="Rectangle 55">
                <a:extLst>
                  <a:ext uri="{FF2B5EF4-FFF2-40B4-BE49-F238E27FC236}">
                    <a16:creationId xmlns:a16="http://schemas.microsoft.com/office/drawing/2014/main" id="{F7234E4D-4732-4634-AD4D-A16EF548E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028A3D40-C7AB-4A44-A60C-B74E5F2A7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57">
                <a:extLst>
                  <a:ext uri="{FF2B5EF4-FFF2-40B4-BE49-F238E27FC236}">
                    <a16:creationId xmlns:a16="http://schemas.microsoft.com/office/drawing/2014/main" id="{6212BDB6-0355-4B3B-B612-FA08362E1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58">
                <a:extLst>
                  <a:ext uri="{FF2B5EF4-FFF2-40B4-BE49-F238E27FC236}">
                    <a16:creationId xmlns:a16="http://schemas.microsoft.com/office/drawing/2014/main" id="{4CD9FC20-8B03-434D-B348-D9CB1B25F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59">
              <a:extLst>
                <a:ext uri="{FF2B5EF4-FFF2-40B4-BE49-F238E27FC236}">
                  <a16:creationId xmlns:a16="http://schemas.microsoft.com/office/drawing/2014/main" id="{44D225BD-28E7-4D31-8D38-6BAFAA9942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071"/>
              <a:ext cx="1128" cy="80"/>
              <a:chOff x="3296" y="2416"/>
              <a:chExt cx="1128" cy="80"/>
            </a:xfrm>
          </p:grpSpPr>
          <p:sp>
            <p:nvSpPr>
              <p:cNvPr id="38" name="Rectangle 60">
                <a:extLst>
                  <a:ext uri="{FF2B5EF4-FFF2-40B4-BE49-F238E27FC236}">
                    <a16:creationId xmlns:a16="http://schemas.microsoft.com/office/drawing/2014/main" id="{5720EFF7-BF26-4611-8586-F65DCB480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Rectangle 61">
                <a:extLst>
                  <a:ext uri="{FF2B5EF4-FFF2-40B4-BE49-F238E27FC236}">
                    <a16:creationId xmlns:a16="http://schemas.microsoft.com/office/drawing/2014/main" id="{AAF37734-8FBA-4C74-B73E-1BA0CA56B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Rectangle 62">
                <a:extLst>
                  <a:ext uri="{FF2B5EF4-FFF2-40B4-BE49-F238E27FC236}">
                    <a16:creationId xmlns:a16="http://schemas.microsoft.com/office/drawing/2014/main" id="{92F80B8C-3B93-4542-8DFC-E61F15FE1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32F1081C-EBB4-4B54-BA1F-D495E8855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64">
              <a:extLst>
                <a:ext uri="{FF2B5EF4-FFF2-40B4-BE49-F238E27FC236}">
                  <a16:creationId xmlns:a16="http://schemas.microsoft.com/office/drawing/2014/main" id="{777DB1DA-D316-4333-BF84-756B8E0BA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169"/>
              <a:ext cx="1128" cy="80"/>
              <a:chOff x="3296" y="2416"/>
              <a:chExt cx="1128" cy="80"/>
            </a:xfrm>
          </p:grpSpPr>
          <p:sp>
            <p:nvSpPr>
              <p:cNvPr id="34" name="Rectangle 65">
                <a:extLst>
                  <a:ext uri="{FF2B5EF4-FFF2-40B4-BE49-F238E27FC236}">
                    <a16:creationId xmlns:a16="http://schemas.microsoft.com/office/drawing/2014/main" id="{D67C9982-8BB1-4262-AEED-E5314E483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Rectangle 66">
                <a:extLst>
                  <a:ext uri="{FF2B5EF4-FFF2-40B4-BE49-F238E27FC236}">
                    <a16:creationId xmlns:a16="http://schemas.microsoft.com/office/drawing/2014/main" id="{1CBAF83B-A710-4A95-BC73-804E6815D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Rectangle 67">
                <a:extLst>
                  <a:ext uri="{FF2B5EF4-FFF2-40B4-BE49-F238E27FC236}">
                    <a16:creationId xmlns:a16="http://schemas.microsoft.com/office/drawing/2014/main" id="{6E830552-2BB7-407B-93CD-B054996C8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Rectangle 68">
                <a:extLst>
                  <a:ext uri="{FF2B5EF4-FFF2-40B4-BE49-F238E27FC236}">
                    <a16:creationId xmlns:a16="http://schemas.microsoft.com/office/drawing/2014/main" id="{1111BE95-679A-479D-A7E2-551292436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 69">
              <a:extLst>
                <a:ext uri="{FF2B5EF4-FFF2-40B4-BE49-F238E27FC236}">
                  <a16:creationId xmlns:a16="http://schemas.microsoft.com/office/drawing/2014/main" id="{6B5E7544-0C85-41FD-8E67-EF2F7F432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268"/>
              <a:ext cx="1128" cy="80"/>
              <a:chOff x="3296" y="2416"/>
              <a:chExt cx="1128" cy="80"/>
            </a:xfrm>
          </p:grpSpPr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0133708B-746A-4671-BC82-468F6C5F3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367750E-4FC2-4276-8B5C-D4DCC44AA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6A66096A-A8B8-4EB2-8B75-7B050958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4AB753D4-68BF-43ED-ADEA-C96AB47C7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4" name="AutoShape 74">
              <a:extLst>
                <a:ext uri="{FF2B5EF4-FFF2-40B4-BE49-F238E27FC236}">
                  <a16:creationId xmlns:a16="http://schemas.microsoft.com/office/drawing/2014/main" id="{DB5F543F-7C72-4BCA-974E-A8BEDF203F01}"/>
                </a:ext>
              </a:extLst>
            </p:cNvPr>
            <p:cNvCxnSpPr>
              <a:cxnSpLocks noChangeShapeType="1"/>
              <a:stCxn id="6" idx="2"/>
              <a:endCxn id="79" idx="1"/>
            </p:cNvCxnSpPr>
            <p:nvPr/>
          </p:nvCxnSpPr>
          <p:spPr bwMode="auto">
            <a:xfrm rot="5400000">
              <a:off x="3058" y="1410"/>
              <a:ext cx="1253" cy="777"/>
            </a:xfrm>
            <a:prstGeom prst="bentConnector4">
              <a:avLst>
                <a:gd name="adj1" fmla="val 15880"/>
                <a:gd name="adj2" fmla="val 11853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Line 75">
              <a:extLst>
                <a:ext uri="{FF2B5EF4-FFF2-40B4-BE49-F238E27FC236}">
                  <a16:creationId xmlns:a16="http://schemas.microsoft.com/office/drawing/2014/main" id="{FB75A075-2193-45DE-ADDA-AC848F9F3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4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76">
              <a:extLst>
                <a:ext uri="{FF2B5EF4-FFF2-40B4-BE49-F238E27FC236}">
                  <a16:creationId xmlns:a16="http://schemas.microsoft.com/office/drawing/2014/main" id="{FDD64EAE-C0A1-4C2F-8DE8-9E5DAFC77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77">
              <a:extLst>
                <a:ext uri="{FF2B5EF4-FFF2-40B4-BE49-F238E27FC236}">
                  <a16:creationId xmlns:a16="http://schemas.microsoft.com/office/drawing/2014/main" id="{934E5302-0066-4A5F-A0B6-763A7F3EA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56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583F9E1F-BAC7-41B3-9B12-3B5B2A2CE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337"/>
              <a:ext cx="384" cy="119"/>
            </a:xfrm>
            <a:custGeom>
              <a:avLst/>
              <a:gdLst>
                <a:gd name="T0" fmla="*/ 0 w 384"/>
                <a:gd name="T1" fmla="*/ 119 h 119"/>
                <a:gd name="T2" fmla="*/ 192 w 384"/>
                <a:gd name="T3" fmla="*/ 0 h 119"/>
                <a:gd name="T4" fmla="*/ 384 w 384"/>
                <a:gd name="T5" fmla="*/ 111 h 119"/>
                <a:gd name="T6" fmla="*/ 0 60000 65536"/>
                <a:gd name="T7" fmla="*/ 0 60000 65536"/>
                <a:gd name="T8" fmla="*/ 0 60000 65536"/>
                <a:gd name="T9" fmla="*/ 0 w 384"/>
                <a:gd name="T10" fmla="*/ 0 h 119"/>
                <a:gd name="T11" fmla="*/ 384 w 384"/>
                <a:gd name="T12" fmla="*/ 119 h 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19">
                  <a:moveTo>
                    <a:pt x="0" y="119"/>
                  </a:moveTo>
                  <a:lnTo>
                    <a:pt x="192" y="0"/>
                  </a:lnTo>
                  <a:lnTo>
                    <a:pt x="384" y="11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9" name="AutoShape 79">
              <a:extLst>
                <a:ext uri="{FF2B5EF4-FFF2-40B4-BE49-F238E27FC236}">
                  <a16:creationId xmlns:a16="http://schemas.microsoft.com/office/drawing/2014/main" id="{31CDE49B-F8F8-4C0F-81DB-FEBBF439F538}"/>
                </a:ext>
              </a:extLst>
            </p:cNvPr>
            <p:cNvCxnSpPr>
              <a:cxnSpLocks noChangeShapeType="1"/>
              <a:stCxn id="28" idx="1"/>
              <a:endCxn id="54" idx="2"/>
            </p:cNvCxnSpPr>
            <p:nvPr/>
          </p:nvCxnSpPr>
          <p:spPr bwMode="auto">
            <a:xfrm rot="5400000" flipH="1">
              <a:off x="3686" y="3126"/>
              <a:ext cx="272" cy="132"/>
            </a:xfrm>
            <a:prstGeom prst="bentConnector3">
              <a:avLst>
                <a:gd name="adj1" fmla="val 4816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660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658625" y="2149476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</a:t>
            </a:r>
            <a:r>
              <a:rPr lang="en-US" altLang="zh-CN" sz="2400" b="1" dirty="0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endParaRPr lang="zh-CN" altLang="en-US" sz="2400" b="1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3"/>
            <a:ext cx="7634108" cy="522287"/>
            <a:chOff x="190917" y="4343075"/>
            <a:chExt cx="7634093" cy="523220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</p:cNvCxnSpPr>
          <p:nvPr/>
        </p:nvCxnSpPr>
        <p:spPr bwMode="auto">
          <a:xfrm flipH="1" flipV="1">
            <a:off x="2700371" y="4851400"/>
            <a:ext cx="2242942" cy="797104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765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1043608" y="2149476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T </a:t>
            </a:r>
            <a:r>
              <a:rPr lang="en-US" altLang="zh-CN" sz="2400" b="1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endParaRPr lang="zh-CN" altLang="en-US" sz="2400" b="1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3"/>
            <a:ext cx="7634108" cy="522287"/>
            <a:chOff x="190917" y="4343075"/>
            <a:chExt cx="7634093" cy="523220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</p:cNvCxnSpPr>
          <p:nvPr/>
        </p:nvCxnSpPr>
        <p:spPr bwMode="auto">
          <a:xfrm flipH="1" flipV="1">
            <a:off x="2700371" y="4851400"/>
            <a:ext cx="2242942" cy="797104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013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1675098" y="2149476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endParaRPr lang="zh-CN" altLang="en-US" sz="2400" b="1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3"/>
            <a:ext cx="7634108" cy="522287"/>
            <a:chOff x="190917" y="4343075"/>
            <a:chExt cx="7634093" cy="523220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</p:cNvCxnSpPr>
          <p:nvPr/>
        </p:nvCxnSpPr>
        <p:spPr bwMode="auto">
          <a:xfrm flipH="1" flipV="1">
            <a:off x="2700371" y="4851400"/>
            <a:ext cx="2242942" cy="797104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348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2027356" y="2149476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b="1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endParaRPr lang="zh-CN" altLang="en-US" sz="2400" b="1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3"/>
            <a:ext cx="7634108" cy="522287"/>
            <a:chOff x="190917" y="4343075"/>
            <a:chExt cx="7634093" cy="523220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 dirty="0">
                  <a:solidFill>
                    <a:srgbClr val="003366"/>
                  </a:solidFill>
                  <a:latin typeface="Arial" panose="020B0604020202020204" pitchFamily="34" charset="0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  <a:endCxn id="52" idx="2"/>
          </p:cNvCxnSpPr>
          <p:nvPr/>
        </p:nvCxnSpPr>
        <p:spPr bwMode="auto">
          <a:xfrm flipH="1" flipV="1">
            <a:off x="4064339" y="4851400"/>
            <a:ext cx="878974" cy="797104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32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2372417" y="2149476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endParaRPr lang="zh-CN" altLang="en-US" sz="2400" b="1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3"/>
            <a:ext cx="7634108" cy="522287"/>
            <a:chOff x="190917" y="4343075"/>
            <a:chExt cx="7634093" cy="523220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  <a:endCxn id="56" idx="2"/>
          </p:cNvCxnSpPr>
          <p:nvPr/>
        </p:nvCxnSpPr>
        <p:spPr bwMode="auto">
          <a:xfrm flipV="1">
            <a:off x="4943313" y="4851400"/>
            <a:ext cx="2438909" cy="797104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557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2668571" y="2149476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endParaRPr lang="zh-CN" altLang="en-US" sz="2400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3"/>
            <a:ext cx="7634108" cy="522289"/>
            <a:chOff x="190917" y="4343075"/>
            <a:chExt cx="7634093" cy="523222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7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  <a:endCxn id="56" idx="2"/>
          </p:cNvCxnSpPr>
          <p:nvPr/>
        </p:nvCxnSpPr>
        <p:spPr bwMode="auto">
          <a:xfrm flipV="1">
            <a:off x="4943313" y="4851400"/>
            <a:ext cx="2438909" cy="797104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979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3005078" y="2149476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T </a:t>
            </a:r>
            <a:r>
              <a:rPr lang="en-US" altLang="zh-CN" sz="2400" b="1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endParaRPr lang="zh-CN" altLang="en-US" sz="2400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9"/>
            <a:ext cx="7634108" cy="523222"/>
            <a:chOff x="190917" y="4343075"/>
            <a:chExt cx="7634093" cy="524156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7"/>
              <a:ext cx="583147" cy="52415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  <a:endCxn id="53" idx="2"/>
          </p:cNvCxnSpPr>
          <p:nvPr/>
        </p:nvCxnSpPr>
        <p:spPr bwMode="auto">
          <a:xfrm flipV="1">
            <a:off x="4943313" y="4851407"/>
            <a:ext cx="779966" cy="797097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596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3390552" y="2149476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endParaRPr lang="zh-CN" altLang="en-US" sz="2400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9"/>
            <a:ext cx="7634108" cy="523222"/>
            <a:chOff x="190917" y="4343075"/>
            <a:chExt cx="7634093" cy="524156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7"/>
              <a:ext cx="583147" cy="52415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  <a:endCxn id="51" idx="2"/>
          </p:cNvCxnSpPr>
          <p:nvPr/>
        </p:nvCxnSpPr>
        <p:spPr bwMode="auto">
          <a:xfrm flipH="1" flipV="1">
            <a:off x="2408797" y="4851407"/>
            <a:ext cx="2534516" cy="797097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13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3698939" y="2149476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endParaRPr lang="zh-CN" altLang="en-US" sz="2400" b="1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9"/>
            <a:ext cx="7634108" cy="523222"/>
            <a:chOff x="190917" y="4343075"/>
            <a:chExt cx="7634093" cy="524156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7"/>
              <a:ext cx="583147" cy="52415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  <a:endCxn id="51" idx="2"/>
          </p:cNvCxnSpPr>
          <p:nvPr/>
        </p:nvCxnSpPr>
        <p:spPr bwMode="auto">
          <a:xfrm flipH="1" flipV="1">
            <a:off x="2408797" y="4851407"/>
            <a:ext cx="2534516" cy="797097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22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26DAC0-803E-4876-B707-D0D16B6E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Flushing: </a:t>
            </a:r>
            <a:r>
              <a:rPr lang="en-US" altLang="zh-CN" dirty="0"/>
              <a:t>stall until the branch is resolved.</a:t>
            </a:r>
          </a:p>
          <a:p>
            <a:pPr lvl="1"/>
            <a:r>
              <a:rPr lang="en-US" altLang="zh-CN" dirty="0"/>
              <a:t>Stall X cycles if delay slots=x</a:t>
            </a:r>
          </a:p>
          <a:p>
            <a:r>
              <a:rPr lang="en-US" altLang="zh-CN" b="1" dirty="0"/>
              <a:t>Predict-not-taken:</a:t>
            </a:r>
          </a:p>
          <a:p>
            <a:pPr lvl="1"/>
            <a:r>
              <a:rPr lang="en-US" altLang="zh-CN" dirty="0"/>
              <a:t>Hardware takes all branches as not-taken, compiler need to put frequent case in the not-taken branch</a:t>
            </a:r>
          </a:p>
          <a:p>
            <a:pPr lvl="1"/>
            <a:r>
              <a:rPr lang="en-US" altLang="zh-CN" dirty="0"/>
              <a:t>Stall 0 cycles if not-taken, stall X cycles if taken</a:t>
            </a:r>
          </a:p>
          <a:p>
            <a:r>
              <a:rPr lang="en-US" altLang="zh-CN" b="1" dirty="0"/>
              <a:t>Predict-taken:</a:t>
            </a:r>
            <a:endParaRPr lang="en-US" altLang="zh-CN" dirty="0"/>
          </a:p>
          <a:p>
            <a:pPr lvl="1"/>
            <a:r>
              <a:rPr lang="en-US" altLang="zh-CN" dirty="0"/>
              <a:t>Hardware takes all branches as taken, can go forward only when get the branch target. Compiler need to put frequent case in the taken branch</a:t>
            </a:r>
          </a:p>
          <a:p>
            <a:pPr lvl="1"/>
            <a:r>
              <a:rPr lang="en-US" altLang="zh-CN" dirty="0"/>
              <a:t>Stall y cycles waiting for branch target; stall X cycles if not taken.</a:t>
            </a:r>
          </a:p>
          <a:p>
            <a:r>
              <a:rPr lang="en-US" altLang="zh-CN" b="1" dirty="0"/>
              <a:t>Delayed Branch: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E35D8C-2BC6-4297-9469-9FC3A60B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Hazard (example P</a:t>
            </a:r>
            <a:r>
              <a:rPr lang="en-US" altLang="zh-CN" baseline="-25000" dirty="0"/>
              <a:t>A-25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046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4355913" y="2149476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endParaRPr lang="zh-CN" altLang="en-US" sz="2400" b="1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9"/>
            <a:ext cx="7634108" cy="523222"/>
            <a:chOff x="190917" y="4343075"/>
            <a:chExt cx="7634093" cy="524156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7"/>
              <a:ext cx="583147" cy="52415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  <a:endCxn id="51" idx="2"/>
          </p:cNvCxnSpPr>
          <p:nvPr/>
        </p:nvCxnSpPr>
        <p:spPr bwMode="auto">
          <a:xfrm flipH="1" flipV="1">
            <a:off x="2408797" y="4851407"/>
            <a:ext cx="2534516" cy="797097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561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4752020" y="2149476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b="1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endParaRPr lang="zh-CN" altLang="en-US" sz="2400" b="1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9"/>
            <a:ext cx="7634108" cy="523222"/>
            <a:chOff x="190917" y="4343075"/>
            <a:chExt cx="7634093" cy="524156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7"/>
              <a:ext cx="583147" cy="52415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  <a:endCxn id="52" idx="2"/>
          </p:cNvCxnSpPr>
          <p:nvPr/>
        </p:nvCxnSpPr>
        <p:spPr bwMode="auto">
          <a:xfrm flipH="1" flipV="1">
            <a:off x="4064339" y="4851407"/>
            <a:ext cx="878974" cy="797097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883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5038697" y="2149476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endParaRPr lang="zh-CN" altLang="en-US" sz="2400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9"/>
            <a:ext cx="7634108" cy="523222"/>
            <a:chOff x="190917" y="4343075"/>
            <a:chExt cx="7634093" cy="524156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7"/>
              <a:ext cx="583147" cy="52415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  <a:endCxn id="56" idx="2"/>
          </p:cNvCxnSpPr>
          <p:nvPr/>
        </p:nvCxnSpPr>
        <p:spPr bwMode="auto">
          <a:xfrm flipV="1">
            <a:off x="4943313" y="4852341"/>
            <a:ext cx="2438909" cy="796163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818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5375204" y="2149476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endParaRPr lang="zh-CN" altLang="en-US" sz="2400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9"/>
            <a:ext cx="7634108" cy="523222"/>
            <a:chOff x="190917" y="4343075"/>
            <a:chExt cx="7634093" cy="524156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7"/>
              <a:ext cx="583147" cy="52415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  <a:endCxn id="56" idx="2"/>
          </p:cNvCxnSpPr>
          <p:nvPr/>
        </p:nvCxnSpPr>
        <p:spPr bwMode="auto">
          <a:xfrm flipV="1">
            <a:off x="4943313" y="4852341"/>
            <a:ext cx="2438909" cy="796163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173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5752234" y="2149476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T </a:t>
            </a:r>
            <a:r>
              <a:rPr lang="en-US" altLang="zh-CN" sz="2400" b="1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endParaRPr lang="zh-CN" altLang="en-US" sz="2400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9"/>
            <a:ext cx="7634108" cy="523222"/>
            <a:chOff x="190917" y="4343075"/>
            <a:chExt cx="7634093" cy="524156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7"/>
              <a:ext cx="583147" cy="52415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  <a:endCxn id="53" idx="2"/>
          </p:cNvCxnSpPr>
          <p:nvPr/>
        </p:nvCxnSpPr>
        <p:spPr bwMode="auto">
          <a:xfrm flipV="1">
            <a:off x="4943313" y="4851407"/>
            <a:ext cx="779966" cy="797097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257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6084168" y="2170274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endParaRPr lang="zh-CN" altLang="en-US" sz="2400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9"/>
            <a:ext cx="7634108" cy="523222"/>
            <a:chOff x="190917" y="4343075"/>
            <a:chExt cx="7634093" cy="524156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7"/>
              <a:ext cx="583147" cy="52415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  <a:endCxn id="51" idx="2"/>
          </p:cNvCxnSpPr>
          <p:nvPr/>
        </p:nvCxnSpPr>
        <p:spPr bwMode="auto">
          <a:xfrm flipH="1" flipV="1">
            <a:off x="2408797" y="4851407"/>
            <a:ext cx="2534516" cy="797097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528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7070254" y="2170274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endParaRPr lang="zh-CN" altLang="en-US" sz="2400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9"/>
            <a:ext cx="7634108" cy="523222"/>
            <a:chOff x="190917" y="4343075"/>
            <a:chExt cx="7634093" cy="524156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7"/>
              <a:ext cx="583147" cy="52415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  <a:endCxn id="51" idx="2"/>
          </p:cNvCxnSpPr>
          <p:nvPr/>
        </p:nvCxnSpPr>
        <p:spPr bwMode="auto">
          <a:xfrm flipH="1" flipV="1">
            <a:off x="2408797" y="4851407"/>
            <a:ext cx="2534516" cy="797097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063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7395388" y="2170274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endParaRPr lang="zh-CN" altLang="en-US" sz="2400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9"/>
            <a:ext cx="7634108" cy="523222"/>
            <a:chOff x="190917" y="4343075"/>
            <a:chExt cx="7634093" cy="524156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7"/>
              <a:ext cx="583147" cy="52415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  <a:endCxn id="52" idx="2"/>
          </p:cNvCxnSpPr>
          <p:nvPr/>
        </p:nvCxnSpPr>
        <p:spPr bwMode="auto">
          <a:xfrm flipH="1" flipV="1">
            <a:off x="4064339" y="4851407"/>
            <a:ext cx="878974" cy="797097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334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683568" y="2180983"/>
            <a:ext cx="8136904" cy="58578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</a:rPr>
              <a:t>0 0 0 0 0 1 1 1 0 0 0 0 0 1 1 1 0 0 0 0 0 1 1 1 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DDCBC4-0B28-40DB-BDC1-A257D3713FC4}"/>
              </a:ext>
            </a:extLst>
          </p:cNvPr>
          <p:cNvSpPr/>
          <p:nvPr/>
        </p:nvSpPr>
        <p:spPr bwMode="auto">
          <a:xfrm>
            <a:off x="7740352" y="2170274"/>
            <a:ext cx="673015" cy="503478"/>
          </a:xfrm>
          <a:prstGeom prst="rect">
            <a:avLst/>
          </a:prstGeom>
          <a:noFill/>
          <a:ln w="9525" cap="flat" cmpd="sng" algn="ctr">
            <a:solidFill>
              <a:srgbClr val="E4000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C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" y="3159679"/>
            <a:ext cx="8856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T or F: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T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3366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dirty="0">
                <a:solidFill>
                  <a:srgbClr val="003366"/>
                </a:solidFill>
                <a:latin typeface="Consolas" panose="020B0609020204030204" pitchFamily="49" charset="0"/>
              </a:rPr>
              <a:t> F T F  </a:t>
            </a:r>
            <a:endParaRPr lang="zh-CN" altLang="en-US" sz="2400" dirty="0">
              <a:solidFill>
                <a:srgbClr val="0033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9"/>
            <a:ext cx="7634108" cy="523222"/>
            <a:chOff x="190917" y="4343075"/>
            <a:chExt cx="7634093" cy="524156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48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87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923" y="4343075"/>
              <a:ext cx="583147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951904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1863" y="4343077"/>
              <a:ext cx="583147" cy="52415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417" y="569374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3117" y="589377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  <a:stCxn id="35" idx="0"/>
            <a:endCxn id="56" idx="2"/>
          </p:cNvCxnSpPr>
          <p:nvPr/>
        </p:nvCxnSpPr>
        <p:spPr bwMode="auto">
          <a:xfrm flipV="1">
            <a:off x="4943313" y="4852341"/>
            <a:ext cx="2438909" cy="796163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18">
            <a:extLst>
              <a:ext uri="{FF2B5EF4-FFF2-40B4-BE49-F238E27FC236}">
                <a16:creationId xmlns:a16="http://schemas.microsoft.com/office/drawing/2014/main" id="{3A86D8C5-B878-49AF-8856-A93FC773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48504"/>
            <a:ext cx="598609" cy="5222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AB5BC-2F9A-4415-ABD2-941D2E7D3B20}"/>
              </a:ext>
            </a:extLst>
          </p:cNvPr>
          <p:cNvSpPr txBox="1"/>
          <p:nvPr/>
        </p:nvSpPr>
        <p:spPr>
          <a:xfrm>
            <a:off x="2189150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A6BE27-F09F-400A-A610-9C6E9068F690}"/>
              </a:ext>
            </a:extLst>
          </p:cNvPr>
          <p:cNvSpPr txBox="1"/>
          <p:nvPr/>
        </p:nvSpPr>
        <p:spPr>
          <a:xfrm>
            <a:off x="3844597" y="3979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8D3C1E-646B-402C-82C2-1C6D4D3B92BF}"/>
              </a:ext>
            </a:extLst>
          </p:cNvPr>
          <p:cNvSpPr txBox="1"/>
          <p:nvPr/>
        </p:nvSpPr>
        <p:spPr>
          <a:xfrm>
            <a:off x="549274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FEF2D5-5B74-4967-AD06-5133E8C7A9D1}"/>
              </a:ext>
            </a:extLst>
          </p:cNvPr>
          <p:cNvSpPr txBox="1"/>
          <p:nvPr/>
        </p:nvSpPr>
        <p:spPr>
          <a:xfrm>
            <a:off x="7151682" y="397972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671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F36427-862E-4137-B61B-CD5144A0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(m, n) predictor</a:t>
            </a:r>
          </a:p>
          <a:p>
            <a:r>
              <a:rPr lang="en-US" altLang="zh-CN" dirty="0"/>
              <a:t>  m:    previous m branch  instruction</a:t>
            </a:r>
          </a:p>
          <a:p>
            <a:r>
              <a:rPr lang="en-US" altLang="zh-CN" dirty="0"/>
              <a:t>          2m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17F770-1E74-49FC-9CE0-585D274A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47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1EA810F-9691-446F-B65C-437018C23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Stall for control hazards</a:t>
            </a:r>
          </a:p>
          <a:p>
            <a:pPr marL="0" indent="0">
              <a:buNone/>
            </a:pPr>
            <a:r>
              <a:rPr lang="en-US" altLang="zh-CN" dirty="0"/>
              <a:t>    = f (</a:t>
            </a:r>
            <a:r>
              <a:rPr lang="en-US" altLang="zh-CN" b="1" dirty="0"/>
              <a:t>branch frequency, prediction accuracy, misprediction penalty 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Predict </a:t>
            </a:r>
            <a:r>
              <a:rPr lang="en-US" altLang="zh-CN" b="1" dirty="0"/>
              <a:t>according to statistics</a:t>
            </a:r>
            <a:r>
              <a:rPr lang="en-US" altLang="zh-CN" dirty="0"/>
              <a:t>: (predict taken)</a:t>
            </a:r>
          </a:p>
          <a:p>
            <a:pPr lvl="1"/>
            <a:r>
              <a:rPr lang="en-US" altLang="zh-CN" dirty="0" err="1"/>
              <a:t>Mispredition</a:t>
            </a:r>
            <a:r>
              <a:rPr lang="en-US" altLang="zh-CN" dirty="0"/>
              <a:t>:  9% ~ 59%, average  34%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B25A8DE-C40E-428F-B6CE-2E40F3E7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branch 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976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9968B6-C0D1-4808-ACD1-430716F1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Comparision</a:t>
            </a:r>
            <a:r>
              <a:rPr lang="en-US" altLang="zh-CN" dirty="0"/>
              <a:t> of 2-bit predictors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A18A53-15A9-4501-BAFE-F6329DBA7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137785"/>
            <a:ext cx="9118600" cy="439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758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2C5DD0-1D68-410F-8BFB-D34061D81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Mispredict</a:t>
            </a:r>
            <a:r>
              <a:rPr lang="en-US" altLang="zh-CN" dirty="0"/>
              <a:t> because either:</a:t>
            </a:r>
          </a:p>
          <a:p>
            <a:pPr lvl="1"/>
            <a:r>
              <a:rPr lang="en-US" altLang="zh-CN" dirty="0"/>
              <a:t>Wrong guess for the branch</a:t>
            </a:r>
          </a:p>
          <a:p>
            <a:pPr lvl="1"/>
            <a:r>
              <a:rPr lang="en-US" altLang="zh-CN" dirty="0"/>
              <a:t>Got branch history of wrong branch when index the table.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EDA19B-5828-4274-8D1A-65EBD2A8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Accuracy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26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1091300-6BFF-4FCA-8772-E1F7912F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 for correlating branch predictors is 2-bit predictor failed on important branches; by adding global information, performance improved</a:t>
            </a:r>
          </a:p>
          <a:p>
            <a:r>
              <a:rPr lang="en-US" altLang="zh-CN" b="1" dirty="0"/>
              <a:t>Tournament predictors</a:t>
            </a:r>
            <a:r>
              <a:rPr lang="en-US" altLang="zh-CN" dirty="0"/>
              <a:t>: use 2 predictors, 1 based on global information and 1 based on local information, and combine with a selector</a:t>
            </a:r>
          </a:p>
          <a:p>
            <a:r>
              <a:rPr lang="en-US" altLang="zh-CN" dirty="0"/>
              <a:t>Hopes to select right predictor for right branch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659A0C-2A0A-48C1-A862-5159083A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Tournament Predictors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849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BB36F3-668D-403D-83A3-0DDB79F3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6712"/>
            <a:ext cx="7924800" cy="4419600"/>
          </a:xfrm>
        </p:spPr>
        <p:txBody>
          <a:bodyPr/>
          <a:lstStyle/>
          <a:p>
            <a:r>
              <a:rPr lang="en-US" altLang="zh-CN" dirty="0"/>
              <a:t>4K 2-bit counters to choose from among a global predictor and a local predictor</a:t>
            </a:r>
          </a:p>
          <a:p>
            <a:r>
              <a:rPr lang="en-US" altLang="zh-CN" dirty="0"/>
              <a:t>Global predictor also has 4K entries and is indexed by the history of the last 12 branches; each entry in the global predictor is a standard 2-bit predictor</a:t>
            </a:r>
          </a:p>
          <a:p>
            <a:pPr lvl="1"/>
            <a:r>
              <a:rPr lang="en-US" altLang="zh-CN" dirty="0"/>
              <a:t>12-bit pattern: </a:t>
            </a:r>
            <a:r>
              <a:rPr lang="en-US" altLang="zh-CN" dirty="0" err="1"/>
              <a:t>ith</a:t>
            </a:r>
            <a:r>
              <a:rPr lang="en-US" altLang="zh-CN" dirty="0"/>
              <a:t> bit 0 =&gt; </a:t>
            </a:r>
            <a:r>
              <a:rPr lang="en-US" altLang="zh-CN" dirty="0" err="1"/>
              <a:t>ith</a:t>
            </a:r>
            <a:r>
              <a:rPr lang="en-US" altLang="zh-CN" dirty="0"/>
              <a:t> prior branch not taken; </a:t>
            </a:r>
            <a:br>
              <a:rPr lang="en-US" altLang="zh-CN" dirty="0"/>
            </a:br>
            <a:r>
              <a:rPr lang="en-US" altLang="zh-CN" dirty="0"/>
              <a:t>			  </a:t>
            </a:r>
            <a:r>
              <a:rPr lang="en-US" altLang="zh-CN" dirty="0" err="1"/>
              <a:t>ith</a:t>
            </a:r>
            <a:r>
              <a:rPr lang="en-US" altLang="zh-CN" dirty="0"/>
              <a:t> bit 1 =&gt; </a:t>
            </a:r>
            <a:r>
              <a:rPr lang="en-US" altLang="zh-CN" dirty="0" err="1"/>
              <a:t>ith</a:t>
            </a:r>
            <a:r>
              <a:rPr lang="en-US" altLang="zh-CN" dirty="0"/>
              <a:t> prior branch taken;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831EBA-9A2B-440C-9DCF-DF3DE927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Tournament Predictor in Alpha 21264</a:t>
            </a:r>
            <a:endParaRPr lang="zh-CN" altLang="en-US" dirty="0"/>
          </a:p>
        </p:txBody>
      </p:sp>
      <p:grpSp>
        <p:nvGrpSpPr>
          <p:cNvPr id="4" name="组合 44">
            <a:extLst>
              <a:ext uri="{FF2B5EF4-FFF2-40B4-BE49-F238E27FC236}">
                <a16:creationId xmlns:a16="http://schemas.microsoft.com/office/drawing/2014/main" id="{123C9A95-ADDC-41DE-9949-508A27290D29}"/>
              </a:ext>
            </a:extLst>
          </p:cNvPr>
          <p:cNvGrpSpPr>
            <a:grpSpLocks/>
          </p:cNvGrpSpPr>
          <p:nvPr/>
        </p:nvGrpSpPr>
        <p:grpSpPr bwMode="auto">
          <a:xfrm>
            <a:off x="936898" y="3531642"/>
            <a:ext cx="4229100" cy="2633662"/>
            <a:chOff x="1414321" y="3900509"/>
            <a:chExt cx="4229249" cy="2634333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2443122-E64D-4967-8083-9063428F3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496" y="3900509"/>
              <a:ext cx="116564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00,10,11</a:t>
              </a:r>
              <a:endParaRPr lang="en-US" altLang="zh-CN" sz="20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A58D881-DA7E-4473-9AF2-7FE7D440D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796" y="6123009"/>
              <a:ext cx="80977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00,11</a:t>
              </a:r>
              <a:endParaRPr lang="en-US" altLang="zh-C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7A077F97-468F-4254-A9EA-BC6BBDB77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446" y="4638697"/>
              <a:ext cx="1284288" cy="411162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4FFA0D9-115B-4A9D-9C40-AE3525C11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384" y="4651397"/>
              <a:ext cx="1284287" cy="407987"/>
            </a:xfrm>
            <a:prstGeom prst="ellipse">
              <a:avLst/>
            </a:prstGeom>
            <a:solidFill>
              <a:srgbClr val="FF99FF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44DC7BB7-0BA7-4645-870C-3CB630F0A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734" y="5549922"/>
              <a:ext cx="1284287" cy="411162"/>
            </a:xfrm>
            <a:prstGeom prst="ellipse">
              <a:avLst/>
            </a:prstGeom>
            <a:solidFill>
              <a:srgbClr val="CCFF99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FE0F1D04-907B-4DB8-BE45-F5CAC847C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246" y="5570559"/>
              <a:ext cx="1284288" cy="409575"/>
            </a:xfrm>
            <a:prstGeom prst="ellipse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Arc 12">
              <a:extLst>
                <a:ext uri="{FF2B5EF4-FFF2-40B4-BE49-F238E27FC236}">
                  <a16:creationId xmlns:a16="http://schemas.microsoft.com/office/drawing/2014/main" id="{5C8119F7-0268-468A-83C6-3199417FB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459" y="4222772"/>
              <a:ext cx="768350" cy="446087"/>
            </a:xfrm>
            <a:custGeom>
              <a:avLst/>
              <a:gdLst>
                <a:gd name="T0" fmla="*/ 2147483646 w 43200"/>
                <a:gd name="T1" fmla="*/ 2147483646 h 31458"/>
                <a:gd name="T2" fmla="*/ 2147483646 w 43200"/>
                <a:gd name="T3" fmla="*/ 2147483646 h 31458"/>
                <a:gd name="T4" fmla="*/ 2147483646 w 43200"/>
                <a:gd name="T5" fmla="*/ 2147483646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rc 13">
              <a:extLst>
                <a:ext uri="{FF2B5EF4-FFF2-40B4-BE49-F238E27FC236}">
                  <a16:creationId xmlns:a16="http://schemas.microsoft.com/office/drawing/2014/main" id="{DBD453F6-423A-45F3-ACE9-5258B101219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165459" y="5930922"/>
              <a:ext cx="769937" cy="446087"/>
            </a:xfrm>
            <a:custGeom>
              <a:avLst/>
              <a:gdLst>
                <a:gd name="T0" fmla="*/ 2147483646 w 43200"/>
                <a:gd name="T1" fmla="*/ 2147483646 h 31458"/>
                <a:gd name="T2" fmla="*/ 2147483646 w 43200"/>
                <a:gd name="T3" fmla="*/ 2147483646 h 31458"/>
                <a:gd name="T4" fmla="*/ 2147483646 w 43200"/>
                <a:gd name="T5" fmla="*/ 2147483646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F8EDC5DC-028F-4DD4-842E-4DD2F460E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0721" y="5851547"/>
              <a:ext cx="768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7B0F9880-CE63-40B8-8130-C91FAEE32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909" y="5683272"/>
              <a:ext cx="836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22">
              <a:extLst>
                <a:ext uri="{FF2B5EF4-FFF2-40B4-BE49-F238E27FC236}">
                  <a16:creationId xmlns:a16="http://schemas.microsoft.com/office/drawing/2014/main" id="{ABC9C4E1-8236-431B-AC16-070AC451F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059" y="5111772"/>
              <a:ext cx="46807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10</a:t>
              </a:r>
              <a:endParaRPr lang="en-US" altLang="zh-C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 Box 23">
              <a:extLst>
                <a:ext uri="{FF2B5EF4-FFF2-40B4-BE49-F238E27FC236}">
                  <a16:creationId xmlns:a16="http://schemas.microsoft.com/office/drawing/2014/main" id="{DB8C2184-FAA5-40A5-B00F-34C4DFFC2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384" y="4689497"/>
              <a:ext cx="8350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Use 1</a:t>
              </a: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35614EDF-244C-4914-B8B6-1026EFAA2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846" y="4665684"/>
              <a:ext cx="10318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Use 2</a:t>
              </a:r>
            </a:p>
          </p:txBody>
        </p:sp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E71A02A3-6D3D-42B3-B8B6-EEF0992E7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246" y="5576909"/>
              <a:ext cx="8524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Use 2</a:t>
              </a:r>
            </a:p>
          </p:txBody>
        </p:sp>
        <p:sp>
          <p:nvSpPr>
            <p:cNvPr id="19" name="Text Box 26">
              <a:extLst>
                <a:ext uri="{FF2B5EF4-FFF2-40B4-BE49-F238E27FC236}">
                  <a16:creationId xmlns:a16="http://schemas.microsoft.com/office/drawing/2014/main" id="{4480C153-3441-4159-B250-C36DFB08F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3596" y="5570559"/>
              <a:ext cx="922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Use 1</a:t>
              </a:r>
            </a:p>
          </p:txBody>
        </p:sp>
        <p:sp>
          <p:nvSpPr>
            <p:cNvPr id="20" name="Line 27">
              <a:extLst>
                <a:ext uri="{FF2B5EF4-FFF2-40B4-BE49-F238E27FC236}">
                  <a16:creationId xmlns:a16="http://schemas.microsoft.com/office/drawing/2014/main" id="{FE29460E-1D55-4513-95B0-9B67680BE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296" y="5062559"/>
              <a:ext cx="0" cy="508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8">
              <a:extLst>
                <a:ext uri="{FF2B5EF4-FFF2-40B4-BE49-F238E27FC236}">
                  <a16:creationId xmlns:a16="http://schemas.microsoft.com/office/drawing/2014/main" id="{965FAB75-61FC-4D43-AB5F-10DDB653F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5696" y="5032397"/>
              <a:ext cx="0" cy="500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rc 29">
              <a:extLst>
                <a:ext uri="{FF2B5EF4-FFF2-40B4-BE49-F238E27FC236}">
                  <a16:creationId xmlns:a16="http://schemas.microsoft.com/office/drawing/2014/main" id="{54367238-E2EA-4B3B-B18A-FC9EED7EAE2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054084" y="5938859"/>
              <a:ext cx="769937" cy="446088"/>
            </a:xfrm>
            <a:custGeom>
              <a:avLst/>
              <a:gdLst>
                <a:gd name="T0" fmla="*/ 2147483646 w 43200"/>
                <a:gd name="T1" fmla="*/ 2147483646 h 31458"/>
                <a:gd name="T2" fmla="*/ 2147483646 w 43200"/>
                <a:gd name="T3" fmla="*/ 2147483646 h 31458"/>
                <a:gd name="T4" fmla="*/ 2147483646 w 43200"/>
                <a:gd name="T5" fmla="*/ 2147483646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rc 30">
              <a:extLst>
                <a:ext uri="{FF2B5EF4-FFF2-40B4-BE49-F238E27FC236}">
                  <a16:creationId xmlns:a16="http://schemas.microsoft.com/office/drawing/2014/main" id="{BC2C6203-6FE7-4B17-B0F4-6BDDC6653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046" y="4224359"/>
              <a:ext cx="768350" cy="446088"/>
            </a:xfrm>
            <a:custGeom>
              <a:avLst/>
              <a:gdLst>
                <a:gd name="T0" fmla="*/ 2147483646 w 43200"/>
                <a:gd name="T1" fmla="*/ 2147483646 h 31458"/>
                <a:gd name="T2" fmla="*/ 2147483646 w 43200"/>
                <a:gd name="T3" fmla="*/ 2147483646 h 31458"/>
                <a:gd name="T4" fmla="*/ 2147483646 w 43200"/>
                <a:gd name="T5" fmla="*/ 2147483646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31">
              <a:extLst>
                <a:ext uri="{FF2B5EF4-FFF2-40B4-BE49-F238E27FC236}">
                  <a16:creationId xmlns:a16="http://schemas.microsoft.com/office/drawing/2014/main" id="{A3AC8DA6-BFE2-4D75-A213-3284D3B7F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709" y="3900509"/>
              <a:ext cx="116564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00,01,11</a:t>
              </a:r>
              <a:endParaRPr lang="en-US" altLang="zh-CN" sz="20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Rectangle 33">
              <a:extLst>
                <a:ext uri="{FF2B5EF4-FFF2-40B4-BE49-F238E27FC236}">
                  <a16:creationId xmlns:a16="http://schemas.microsoft.com/office/drawing/2014/main" id="{F3DA0D21-84F8-40E6-BFC4-49FFF7F01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321" y="6137297"/>
              <a:ext cx="80977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00,11</a:t>
              </a:r>
              <a:endParaRPr lang="en-US" altLang="zh-C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Line 34">
              <a:extLst>
                <a:ext uri="{FF2B5EF4-FFF2-40B4-BE49-F238E27FC236}">
                  <a16:creationId xmlns:a16="http://schemas.microsoft.com/office/drawing/2014/main" id="{E7B59CDA-6B51-4D79-8C09-B7F348865B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0246" y="5033984"/>
              <a:ext cx="0" cy="500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5">
              <a:extLst>
                <a:ext uri="{FF2B5EF4-FFF2-40B4-BE49-F238E27FC236}">
                  <a16:creationId xmlns:a16="http://schemas.microsoft.com/office/drawing/2014/main" id="{94FDDC4D-8950-4AEE-A52B-72FD67307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5096" y="5065734"/>
              <a:ext cx="0" cy="508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36">
              <a:extLst>
                <a:ext uri="{FF2B5EF4-FFF2-40B4-BE49-F238E27FC236}">
                  <a16:creationId xmlns:a16="http://schemas.microsoft.com/office/drawing/2014/main" id="{779BBDA3-CB9F-4D1E-A6C1-E7D132E32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509" y="5795984"/>
              <a:ext cx="46807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10</a:t>
              </a:r>
              <a:endParaRPr lang="en-US" altLang="zh-C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E709A852-592C-4B00-BD96-F5D1B9FED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471" y="5148284"/>
              <a:ext cx="46807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10</a:t>
              </a:r>
              <a:endParaRPr lang="en-US" altLang="zh-C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Rectangle 38">
              <a:extLst>
                <a:ext uri="{FF2B5EF4-FFF2-40B4-BE49-F238E27FC236}">
                  <a16:creationId xmlns:a16="http://schemas.microsoft.com/office/drawing/2014/main" id="{D07AB547-8469-4F7E-945D-CD20A7A2C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734" y="5172097"/>
              <a:ext cx="46807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01</a:t>
              </a:r>
              <a:endParaRPr lang="en-US" altLang="zh-C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Rectangle 39">
              <a:extLst>
                <a:ext uri="{FF2B5EF4-FFF2-40B4-BE49-F238E27FC236}">
                  <a16:creationId xmlns:a16="http://schemas.microsoft.com/office/drawing/2014/main" id="{CA5E284F-DF8D-4997-AF01-183D422BB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246" y="5345134"/>
              <a:ext cx="46807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01</a:t>
              </a:r>
              <a:endParaRPr lang="en-US" altLang="zh-C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3E12706F-A69E-464C-88F5-D3FFBA5CE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71" y="5127647"/>
              <a:ext cx="46807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01</a:t>
              </a:r>
              <a:endParaRPr lang="en-US" altLang="zh-C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3" name="组合 45">
            <a:extLst>
              <a:ext uri="{FF2B5EF4-FFF2-40B4-BE49-F238E27FC236}">
                <a16:creationId xmlns:a16="http://schemas.microsoft.com/office/drawing/2014/main" id="{41D23B0E-FB90-4F09-B728-0664FEC15C46}"/>
              </a:ext>
            </a:extLst>
          </p:cNvPr>
          <p:cNvGrpSpPr>
            <a:grpSpLocks/>
          </p:cNvGrpSpPr>
          <p:nvPr/>
        </p:nvGrpSpPr>
        <p:grpSpPr bwMode="auto">
          <a:xfrm>
            <a:off x="5951810" y="3774529"/>
            <a:ext cx="1860550" cy="1979613"/>
            <a:chOff x="7354920" y="4192609"/>
            <a:chExt cx="1860550" cy="1979613"/>
          </a:xfrm>
        </p:grpSpPr>
        <p:sp>
          <p:nvSpPr>
            <p:cNvPr id="34" name="Text Box 42">
              <a:extLst>
                <a:ext uri="{FF2B5EF4-FFF2-40B4-BE49-F238E27FC236}">
                  <a16:creationId xmlns:a16="http://schemas.microsoft.com/office/drawing/2014/main" id="{FFBC408F-4B11-442F-92D6-F0D7F5FEE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0733" y="4326448"/>
              <a:ext cx="1074737" cy="1723549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4K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 2 bits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5" name="Group 56">
              <a:extLst>
                <a:ext uri="{FF2B5EF4-FFF2-40B4-BE49-F238E27FC236}">
                  <a16:creationId xmlns:a16="http://schemas.microsoft.com/office/drawing/2014/main" id="{34D0A1FD-4665-4858-B5CD-3ACE3B218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4920" y="4192609"/>
              <a:ext cx="473075" cy="1979613"/>
              <a:chOff x="3482" y="2541"/>
              <a:chExt cx="298" cy="1247"/>
            </a:xfrm>
          </p:grpSpPr>
          <p:sp>
            <p:nvSpPr>
              <p:cNvPr id="36" name="Rectangle 43">
                <a:extLst>
                  <a:ext uri="{FF2B5EF4-FFF2-40B4-BE49-F238E27FC236}">
                    <a16:creationId xmlns:a16="http://schemas.microsoft.com/office/drawing/2014/main" id="{6254EB23-012D-4C7B-9ECA-661942702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3244"/>
                <a:ext cx="226" cy="531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Text Box 44">
                <a:extLst>
                  <a:ext uri="{FF2B5EF4-FFF2-40B4-BE49-F238E27FC236}">
                    <a16:creationId xmlns:a16="http://schemas.microsoft.com/office/drawing/2014/main" id="{0B3A1FA7-AF24-402A-ACA5-900F076FC9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" y="2541"/>
                <a:ext cx="225" cy="249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" name="Text Box 45">
                <a:extLst>
                  <a:ext uri="{FF2B5EF4-FFF2-40B4-BE49-F238E27FC236}">
                    <a16:creationId xmlns:a16="http://schemas.microsoft.com/office/drawing/2014/main" id="{08CAE335-82E8-4E96-9825-8E0D7EE379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" y="2996"/>
                <a:ext cx="225" cy="249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9" name="Text Box 46">
                <a:extLst>
                  <a:ext uri="{FF2B5EF4-FFF2-40B4-BE49-F238E27FC236}">
                    <a16:creationId xmlns:a16="http://schemas.microsoft.com/office/drawing/2014/main" id="{6C1FA2E8-93E8-45E5-8D70-9C16F34D0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1" y="2746"/>
                <a:ext cx="225" cy="249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0" name="Text Box 48">
                <a:extLst>
                  <a:ext uri="{FF2B5EF4-FFF2-40B4-BE49-F238E27FC236}">
                    <a16:creationId xmlns:a16="http://schemas.microsoft.com/office/drawing/2014/main" id="{2DCF8A78-F48E-4531-BE62-E1277007F7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2" y="3576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12</a:t>
                </a:r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Line 49">
                <a:extLst>
                  <a:ext uri="{FF2B5EF4-FFF2-40B4-BE49-F238E27FC236}">
                    <a16:creationId xmlns:a16="http://schemas.microsoft.com/office/drawing/2014/main" id="{8836A90D-BF6F-4AAD-A37A-880215D36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2" y="3542"/>
                <a:ext cx="2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2" name="Group 55">
                <a:extLst>
                  <a:ext uri="{FF2B5EF4-FFF2-40B4-BE49-F238E27FC236}">
                    <a16:creationId xmlns:a16="http://schemas.microsoft.com/office/drawing/2014/main" id="{D2001289-0A1B-4BCE-8EC8-BE5B773EBD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6" y="3136"/>
                <a:ext cx="173" cy="424"/>
                <a:chOff x="4165" y="3367"/>
                <a:chExt cx="173" cy="424"/>
              </a:xfrm>
            </p:grpSpPr>
            <p:sp>
              <p:nvSpPr>
                <p:cNvPr id="43" name="Text Box 51">
                  <a:extLst>
                    <a:ext uri="{FF2B5EF4-FFF2-40B4-BE49-F238E27FC236}">
                      <a16:creationId xmlns:a16="http://schemas.microsoft.com/office/drawing/2014/main" id="{C46088B7-866B-4EF3-ADFF-1896E72503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65" y="3367"/>
                  <a:ext cx="16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.</a:t>
                  </a:r>
                </a:p>
              </p:txBody>
            </p:sp>
            <p:grpSp>
              <p:nvGrpSpPr>
                <p:cNvPr id="44" name="Group 53">
                  <a:extLst>
                    <a:ext uri="{FF2B5EF4-FFF2-40B4-BE49-F238E27FC236}">
                      <a16:creationId xmlns:a16="http://schemas.microsoft.com/office/drawing/2014/main" id="{EF1B50FA-68EF-4916-B9AA-B463B89939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69" y="3442"/>
                  <a:ext cx="169" cy="349"/>
                  <a:chOff x="4027" y="3683"/>
                  <a:chExt cx="169" cy="349"/>
                </a:xfrm>
              </p:grpSpPr>
              <p:sp>
                <p:nvSpPr>
                  <p:cNvPr id="45" name="Text Box 50">
                    <a:extLst>
                      <a:ext uri="{FF2B5EF4-FFF2-40B4-BE49-F238E27FC236}">
                        <a16:creationId xmlns:a16="http://schemas.microsoft.com/office/drawing/2014/main" id="{38AC278F-7A9D-4E6F-9799-ADC6925CFAA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29" y="3683"/>
                    <a:ext cx="16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3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3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6" name="Text Box 52">
                    <a:extLst>
                      <a:ext uri="{FF2B5EF4-FFF2-40B4-BE49-F238E27FC236}">
                        <a16:creationId xmlns:a16="http://schemas.microsoft.com/office/drawing/2014/main" id="{7C4F01EB-6A6C-4CE2-ACD7-14963E4619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27" y="3744"/>
                    <a:ext cx="16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3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3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.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687144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EC6CDF8-5AB5-41E6-B9A6-4976B675B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6712"/>
            <a:ext cx="7924800" cy="4419600"/>
          </a:xfrm>
        </p:spPr>
        <p:txBody>
          <a:bodyPr/>
          <a:lstStyle/>
          <a:p>
            <a:r>
              <a:rPr lang="en-US" altLang="zh-CN" b="1" dirty="0"/>
              <a:t>Local predictor </a:t>
            </a:r>
            <a:r>
              <a:rPr lang="en-US" altLang="zh-CN" dirty="0"/>
              <a:t>consists of a 2-level predictor: </a:t>
            </a:r>
          </a:p>
          <a:p>
            <a:pPr lvl="1"/>
            <a:r>
              <a:rPr lang="en-US" altLang="zh-CN" b="1" dirty="0"/>
              <a:t>Top level </a:t>
            </a:r>
            <a:r>
              <a:rPr lang="en-US" altLang="zh-CN" dirty="0"/>
              <a:t>a local history table consisting of 1024 10-bit entries; each 10-bit entry corresponds to the most recent 10 branch outcomes for the entry. 10-bit history allows patterns 10 branches to be discovered and predicted. </a:t>
            </a:r>
          </a:p>
          <a:p>
            <a:pPr lvl="1"/>
            <a:r>
              <a:rPr lang="en-US" altLang="zh-CN" b="1" dirty="0"/>
              <a:t>Next level </a:t>
            </a:r>
            <a:r>
              <a:rPr lang="en-US" altLang="zh-CN" dirty="0"/>
              <a:t>Selected entry from the local history table is used to index a table of 1K entries consisting a 3-bit saturating counters, which provide the local prediction</a:t>
            </a:r>
          </a:p>
          <a:p>
            <a:r>
              <a:rPr lang="en-US" altLang="zh-CN" dirty="0"/>
              <a:t>Total size: 4K*2 + 4K*2 + 1K*10 + 1K*3 = </a:t>
            </a:r>
            <a:r>
              <a:rPr lang="en-US" altLang="zh-CN" b="1" dirty="0"/>
              <a:t>29K bits!	(~180,000 transistors)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23F3BFE-0D23-47BE-9CCD-CC559CCA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T-Predictor in Alpha 21264 </a:t>
            </a:r>
            <a:r>
              <a:rPr lang="zh-CN" altLang="en-US" dirty="0"/>
              <a:t>（</a:t>
            </a:r>
            <a:r>
              <a:rPr lang="en-US" altLang="zh-CN" dirty="0"/>
              <a:t>cont.)</a:t>
            </a:r>
            <a:endParaRPr lang="zh-CN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85A79C0-9631-4E5F-8971-EF33A9B32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4503837"/>
            <a:ext cx="1328737" cy="1504950"/>
          </a:xfrm>
          <a:prstGeom prst="rect">
            <a:avLst/>
          </a:prstGeom>
          <a:solidFill>
            <a:srgbClr val="FF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1K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10 bits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7C7FE02-0D5D-431C-A69B-088F03B92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8222" y="4508600"/>
            <a:ext cx="715962" cy="1433512"/>
          </a:xfrm>
          <a:prstGeom prst="rect">
            <a:avLst/>
          </a:prstGeom>
          <a:solidFill>
            <a:srgbClr val="FF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1K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 3 bits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D2C3A729-0D61-4EA1-9AAE-038A88836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0222" y="5267425"/>
            <a:ext cx="1019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A9E21315-44D1-4561-A983-E9B1C5DFC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1309" y="5242025"/>
            <a:ext cx="693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94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71F38F-4BD8-472F-86BD-7824D61E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 of predictions from local predictor in Tournament Prediction Scheme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2CC929C-6A4D-41D1-9707-F15808AB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Tournament Predictor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35074A-A3A5-4189-BC09-9CCADA57F0AD}"/>
              </a:ext>
            </a:extLst>
          </p:cNvPr>
          <p:cNvGrpSpPr>
            <a:grpSpLocks/>
          </p:cNvGrpSpPr>
          <p:nvPr/>
        </p:nvGrpSpPr>
        <p:grpSpPr bwMode="auto">
          <a:xfrm>
            <a:off x="1606550" y="2213893"/>
            <a:ext cx="5930900" cy="3546475"/>
            <a:chOff x="999" y="992"/>
            <a:chExt cx="3736" cy="2234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11377F9F-C298-4C13-AE51-CFF5C4193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1264"/>
              <a:ext cx="1" cy="19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EB85E23E-F2C5-4E32-A001-EB189041C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1264"/>
              <a:ext cx="1" cy="19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05C5C98D-C3BB-4F4F-AA58-667D003F6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1264"/>
              <a:ext cx="1" cy="19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E3B64864-1AEA-45D8-8F11-1735A8BEE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" y="1264"/>
              <a:ext cx="1" cy="19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B2C54C92-87C4-473D-AA60-85B615753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" y="1264"/>
              <a:ext cx="1" cy="19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855E2954-CE60-45D6-9452-0EFBA3595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1264"/>
              <a:ext cx="2745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2D46AC4-3B75-4A40-A430-165D7FD3B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" y="1264"/>
              <a:ext cx="1" cy="196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3CC2AA2C-03C7-4BFE-B47C-C6CD3FFBF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2" y="3225"/>
              <a:ext cx="2745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018D136F-A196-473D-AA98-425F24794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2" y="1264"/>
              <a:ext cx="1" cy="196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FC3818-9905-4805-923D-06DCF54EF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324"/>
              <a:ext cx="2681" cy="8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CE8196-A075-4A5C-B5ED-1AC5AF4D5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524"/>
              <a:ext cx="2737" cy="7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C462EC-E811-4E98-8490-88403E42F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716"/>
              <a:ext cx="2569" cy="8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1D8F4E-3DB0-41D2-BF89-F3590404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916"/>
              <a:ext cx="2465" cy="7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BC2BAB-7641-41D2-AE21-C296EE5C4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108"/>
              <a:ext cx="1505" cy="8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BBB4DE-CA1C-4555-9D37-097C8BFB7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308"/>
              <a:ext cx="2081" cy="7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7AAEBA-04A7-4813-BE7D-2A27757C1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500"/>
              <a:ext cx="1969" cy="8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D70D6E-5E79-4197-8EB5-14E9A880E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701"/>
              <a:ext cx="1721" cy="7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D31F09-58C9-46E2-89B1-344A9DD04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893"/>
              <a:ext cx="1008" cy="8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86B6F5-F334-4638-B1E3-9B45A292F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3093"/>
              <a:ext cx="1889" cy="7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EB81963B-DC34-49FC-94CA-6731AB627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1264"/>
              <a:ext cx="27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E4E9B622-0015-4FCF-9E07-C6D5791B7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2" y="1232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DB75D243-865A-4B67-8E19-871511949A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4" y="1232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25DF7755-06B0-48B8-8E81-F85719A4D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8" y="1232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B0EDC019-56B2-4787-B02C-FD994A49A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1" y="1232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A8614D5C-CE27-4006-91FF-AEA964054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5" y="1232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E8B04983-C208-4DF7-A76C-34DADC627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7" y="1232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5E483B14-929C-4AC2-8071-AD9F3835A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1264"/>
              <a:ext cx="1" cy="19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2AA8F395-F7BF-40FC-A6F4-1513E6324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1264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400CFF10-7902-4F43-9824-ED96AADB7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1464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CC1A0C61-C625-429F-8900-F1414FC09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1656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00B04636-E88A-45D1-AC4D-BB7A752B0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1856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137641F4-AFBB-403C-BA86-F1DA93A3A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204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052D8EEB-AB1C-478D-B264-B4F2530B5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224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4B403867-FC8E-4306-B00C-C7B8E38D3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2440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A4035ADA-F14B-456E-A71B-87567A3A3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2641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0B147E46-BC4E-465F-BDC9-204DC1373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2833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D0DA9FDB-00EF-467C-BCE8-F4A537640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3033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160D6B19-5FC6-4756-B92A-F1872B2F9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3225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26E655-C701-41E8-BD3B-D484E520D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1264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98%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BC24ABA-1B5D-480A-B4B1-7D198217C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1464"/>
              <a:ext cx="3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100%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2DA014-0249-4076-805C-B66D565B2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656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94%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38F55A8-6679-46D5-83B2-96BA9C3B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1848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90%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EA5647-A970-45CD-9134-A8FDD37E2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2048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55%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55DCCC-C72A-419F-91E9-B3429A5B7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2248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76%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E8E5C33-428B-47DC-BB3B-35E86CB80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440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72%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E03998A-851D-41E4-890C-669B130D4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2633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63%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8C2F068-B67F-4833-89FA-523E4D2B5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2833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37%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8FA919A-2270-4397-AE9B-592F6C6ED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3033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69%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373AE41-B951-4244-AF71-25FD5AEBC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992"/>
              <a:ext cx="2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E18B85F-43F4-4FE0-A5FE-0B1B0F294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992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20%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C328644-F2B4-4633-BBEB-5F5492EA1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992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40%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E0C2808-78BD-4DCB-944A-99533FCCC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" y="992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60%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A77890-38C8-4218-9ED4-4176E0220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992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80%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295EC17-1F53-4394-8FE6-2BEEE4C65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992"/>
              <a:ext cx="3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100%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686292C-82E4-4614-8318-A9270491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1288"/>
              <a:ext cx="31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nasa7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3827180-4A15-40BA-B1A6-FB10156B6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1488"/>
              <a:ext cx="5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matrix300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84DB2D-E423-4423-93E9-6A3F53A5E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680"/>
              <a:ext cx="42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tomcatv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CA979A1-46DB-43AC-B316-4C8CEB797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1880"/>
              <a:ext cx="3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doduc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C3C5F03-54D0-44E5-A0E4-54BCC6F80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" y="2072"/>
              <a:ext cx="28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spice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7DEC93-8272-4667-8D59-E8D49B54C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2272"/>
              <a:ext cx="30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fpppp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5748589-785E-434E-979D-71FFE8DFB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2464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gcc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AF8A1C0-9A14-4A2F-B173-3C8E3A369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2665"/>
              <a:ext cx="4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espresso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0347051-0341-4E30-BCE7-0CD1B4AAC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857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eqntott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C86AC46-6E4B-4B7C-899A-51BA0B1B9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3057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li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402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8C596A-D47C-4968-8A0A-283A130B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589240"/>
            <a:ext cx="7924800" cy="747192"/>
          </a:xfrm>
        </p:spPr>
        <p:txBody>
          <a:bodyPr/>
          <a:lstStyle/>
          <a:p>
            <a:r>
              <a:rPr lang="en-US" altLang="zh-CN" dirty="0"/>
              <a:t>Profile: branch profile from last execution</a:t>
            </a:r>
            <a:br>
              <a:rPr lang="en-US" altLang="zh-CN" dirty="0"/>
            </a:br>
            <a:r>
              <a:rPr lang="en-US" altLang="zh-CN" dirty="0"/>
              <a:t>(static in that is encoded in instruction, but profile)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4C8771D-FEF8-4304-AEA4-5AB2C6D1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Accuracy of Branch Prediction</a:t>
            </a:r>
            <a:endParaRPr lang="zh-CN" altLang="en-US" dirty="0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B6BFA06D-4DEB-446D-97DB-2C4F73643564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1002413"/>
            <a:ext cx="7611070" cy="4953188"/>
            <a:chOff x="410" y="559"/>
            <a:chExt cx="5017" cy="3265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69259E6-2DC4-470A-B058-426941638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559"/>
              <a:ext cx="3100" cy="2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AE77EFCA-FC83-4E32-A474-628CB2311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" y="559"/>
              <a:ext cx="1" cy="27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AA090773-9D16-4858-A6EF-86E409EA6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2" y="559"/>
              <a:ext cx="1" cy="27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852ED2A4-D947-44CD-8437-A67E8E7E0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" y="559"/>
              <a:ext cx="1" cy="27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3A3BBE89-CEBE-4BE5-A2F0-E550A8A3E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559"/>
              <a:ext cx="1" cy="27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4F23C577-52D6-480C-A165-D2B49AAAF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2" y="559"/>
              <a:ext cx="1" cy="27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727B2292-4937-48A1-91FF-7EC589413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559"/>
              <a:ext cx="3100" cy="2767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7B023950-8562-4A59-8AD0-592DBDCED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3146"/>
              <a:ext cx="2912" cy="102"/>
            </a:xfrm>
            <a:prstGeom prst="rect">
              <a:avLst/>
            </a:prstGeom>
            <a:solidFill>
              <a:srgbClr val="9999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63B3CF97-1345-4973-B5F7-076971661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2685"/>
              <a:ext cx="2978" cy="102"/>
            </a:xfrm>
            <a:prstGeom prst="rect">
              <a:avLst/>
            </a:prstGeom>
            <a:solidFill>
              <a:srgbClr val="9999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BF4957F5-F05E-4F50-AA8A-82F591DAA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2224"/>
              <a:ext cx="3039" cy="102"/>
            </a:xfrm>
            <a:prstGeom prst="rect">
              <a:avLst/>
            </a:prstGeom>
            <a:solidFill>
              <a:srgbClr val="9999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5726014A-258B-44F9-823D-DC27EBB4D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1763"/>
              <a:ext cx="3039" cy="102"/>
            </a:xfrm>
            <a:prstGeom prst="rect">
              <a:avLst/>
            </a:prstGeom>
            <a:solidFill>
              <a:srgbClr val="9999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108CD364-87DF-4DDC-93DB-F95E97B8C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1302"/>
              <a:ext cx="3008" cy="101"/>
            </a:xfrm>
            <a:prstGeom prst="rect">
              <a:avLst/>
            </a:prstGeom>
            <a:solidFill>
              <a:srgbClr val="9999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BD471EF0-5991-4CCB-8162-EEF8C71C0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840"/>
              <a:ext cx="3100" cy="102"/>
            </a:xfrm>
            <a:prstGeom prst="rect">
              <a:avLst/>
            </a:prstGeom>
            <a:solidFill>
              <a:srgbClr val="9999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9A291A25-6675-4764-8415-657EEC93E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3044"/>
              <a:ext cx="2170" cy="102"/>
            </a:xfrm>
            <a:prstGeom prst="rect">
              <a:avLst/>
            </a:prstGeom>
            <a:solidFill>
              <a:srgbClr val="993366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1A9DB9C0-7A50-42EE-9B40-3321FD1EB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2583"/>
              <a:ext cx="2541" cy="102"/>
            </a:xfrm>
            <a:prstGeom prst="rect">
              <a:avLst/>
            </a:prstGeom>
            <a:solidFill>
              <a:srgbClr val="993366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2CA47877-0E96-4956-A018-74F5237F1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2122"/>
              <a:ext cx="2388" cy="102"/>
            </a:xfrm>
            <a:prstGeom prst="rect">
              <a:avLst/>
            </a:prstGeom>
            <a:solidFill>
              <a:srgbClr val="993366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AF01B3BE-F402-4FD1-9B02-342882BEA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1661"/>
              <a:ext cx="2541" cy="102"/>
            </a:xfrm>
            <a:prstGeom prst="rect">
              <a:avLst/>
            </a:prstGeom>
            <a:solidFill>
              <a:srgbClr val="993366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89275056-73E3-4334-84F0-92FB6013C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1200"/>
              <a:ext cx="2602" cy="102"/>
            </a:xfrm>
            <a:prstGeom prst="rect">
              <a:avLst/>
            </a:prstGeom>
            <a:solidFill>
              <a:srgbClr val="993366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3CA3FB73-5A4E-4776-8807-FDE0BC6F9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738"/>
              <a:ext cx="3069" cy="102"/>
            </a:xfrm>
            <a:prstGeom prst="rect">
              <a:avLst/>
            </a:prstGeom>
            <a:solidFill>
              <a:srgbClr val="993366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0249BD79-0061-49A1-9E19-4986D1EB1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2942"/>
              <a:ext cx="2729" cy="102"/>
            </a:xfrm>
            <a:prstGeom prst="rect">
              <a:avLst/>
            </a:prstGeom>
            <a:solidFill>
              <a:srgbClr val="FFFFCC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8B364D3-F285-4350-890F-30EBAE1F8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2481"/>
              <a:ext cx="2668" cy="102"/>
            </a:xfrm>
            <a:prstGeom prst="rect">
              <a:avLst/>
            </a:prstGeom>
            <a:solidFill>
              <a:srgbClr val="FFFFCC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1B9C7899-BA0E-4A2F-9525-E08A2C8C7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2020"/>
              <a:ext cx="2729" cy="102"/>
            </a:xfrm>
            <a:prstGeom prst="rect">
              <a:avLst/>
            </a:prstGeom>
            <a:solidFill>
              <a:srgbClr val="FFFFCC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3EFF26B0-F5B2-43BC-B9AD-BC8EA990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1559"/>
              <a:ext cx="2668" cy="102"/>
            </a:xfrm>
            <a:prstGeom prst="rect">
              <a:avLst/>
            </a:prstGeom>
            <a:solidFill>
              <a:srgbClr val="FFFFCC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E2D0B812-EEDE-49BC-9CF4-FDD44F358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1098"/>
              <a:ext cx="2947" cy="102"/>
            </a:xfrm>
            <a:prstGeom prst="rect">
              <a:avLst/>
            </a:prstGeom>
            <a:solidFill>
              <a:srgbClr val="FFFFCC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035D2A86-9C1E-4499-8D96-29BBF04C1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636"/>
              <a:ext cx="3069" cy="102"/>
            </a:xfrm>
            <a:prstGeom prst="rect">
              <a:avLst/>
            </a:prstGeom>
            <a:solidFill>
              <a:srgbClr val="FFFFCC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B0D76F6A-F89E-469E-88D3-EC0A057EA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3326"/>
              <a:ext cx="31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2744B83C-C68D-451B-9CF3-EE77E3F0B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2" y="3326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A922B6A6-B973-434A-8F3A-88CDC7148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2" y="3326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FFC91E51-AE0A-4C0D-A66C-77FF79E09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2" y="3326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CEAA9FA5-8D9A-444B-B8C6-686419FF6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2" y="3326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F02C7C4F-D556-424C-83DA-3A07BD324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326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A98FF398-89E8-4617-BF20-D3F98B69E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2" y="3326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C947F22D-E5CA-4704-B424-7CC4147B0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559"/>
              <a:ext cx="1" cy="27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96D827E7-78BB-4A62-965A-77F48CFED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3326"/>
              <a:ext cx="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A8188272-6C7A-4352-B398-47D022856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2865"/>
              <a:ext cx="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59030E1B-DE49-4156-8A81-BBFA0628F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2403"/>
              <a:ext cx="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1FA593E7-34C5-46FC-B669-DB0318C89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1942"/>
              <a:ext cx="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9EE47C48-6FF0-4AA1-BC9D-E7FEC092B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1481"/>
              <a:ext cx="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6CB7A2C3-3D2C-4B24-8536-856E03D1E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1020"/>
              <a:ext cx="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DA54F993-B5C4-4B80-8104-E6AD57DE9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559"/>
              <a:ext cx="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B0292589-3277-4CA3-90E2-4AF0EA52D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3117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94%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ADAFBD9D-D500-48D8-AB54-1DEBDCD21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2656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96%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F05C0CB4-B9E1-46C3-8BD6-9B671BE7A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2195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98%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E324C1C5-8368-499D-9479-F6F1FC1F9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734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98%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2ED83D0E-DC91-4DAE-8885-30C7EB530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272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Helv" charset="0"/>
                </a:rPr>
                <a:t>97%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460826E0-31A8-4AB6-8088-734FE3602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811"/>
              <a:ext cx="2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100%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188ECE0F-428F-4786-8296-FB3EF2A92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3015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70%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3352825E-54D3-4E83-879A-68ECDC611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2554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82%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6D10894F-7589-4F84-8A67-A70AD079A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093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77%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AFA49266-715F-4010-9AA4-817F7EA7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1632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82%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D5E4BB98-BB7C-4265-9C69-3120B88CF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170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84%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4">
              <a:extLst>
                <a:ext uri="{FF2B5EF4-FFF2-40B4-BE49-F238E27FC236}">
                  <a16:creationId xmlns:a16="http://schemas.microsoft.com/office/drawing/2014/main" id="{6D1220F5-CE54-4183-B215-30FE4EE4C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709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99%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A5BEB128-F7D6-4696-89B0-9AA5E155A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2913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88%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357D1CF8-4945-43BD-8DA6-A1107BB95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452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86%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57">
              <a:extLst>
                <a:ext uri="{FF2B5EF4-FFF2-40B4-BE49-F238E27FC236}">
                  <a16:creationId xmlns:a16="http://schemas.microsoft.com/office/drawing/2014/main" id="{A099B299-28C8-4E62-9F8C-4FA18F740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1991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88%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01E4A823-A4D4-45C3-A356-E2E2DD35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1530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86%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FA624E91-9660-4B16-B85E-9990F3C78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1069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95%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51093C07-CC56-476B-BC6D-5BCF9D6BA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607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99%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FA78EB8F-FF98-4190-887D-B473B38E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3433"/>
              <a:ext cx="1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B1F8BE58-55E9-42C2-AA81-02032B374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3433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20%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7FFB8EA6-435D-400B-9FED-CCEF099BF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3433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40%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18CA7DBB-9E37-429B-8C16-8BC55E764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3433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60%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BBBC5C36-2B8F-4850-92DF-C4C733E7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433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80%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46984EF3-B531-4FEC-B08E-17EB226A4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" y="3433"/>
              <a:ext cx="2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100%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Rectangle 67">
              <a:extLst>
                <a:ext uri="{FF2B5EF4-FFF2-40B4-BE49-F238E27FC236}">
                  <a16:creationId xmlns:a16="http://schemas.microsoft.com/office/drawing/2014/main" id="{20CFEBC2-1649-478F-8228-9E3400AAF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3015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gcc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Rectangle 68">
              <a:extLst>
                <a:ext uri="{FF2B5EF4-FFF2-40B4-BE49-F238E27FC236}">
                  <a16:creationId xmlns:a16="http://schemas.microsoft.com/office/drawing/2014/main" id="{C1CFC345-AA5C-45A6-91CD-54A040277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554"/>
              <a:ext cx="5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espresso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AA2FBCAB-EBF2-4111-8493-32B6AB037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209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li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Rectangle 70">
              <a:extLst>
                <a:ext uri="{FF2B5EF4-FFF2-40B4-BE49-F238E27FC236}">
                  <a16:creationId xmlns:a16="http://schemas.microsoft.com/office/drawing/2014/main" id="{09224834-0C05-4435-BA70-797B5FAB9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1632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fpppp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Rectangle 71">
              <a:extLst>
                <a:ext uri="{FF2B5EF4-FFF2-40B4-BE49-F238E27FC236}">
                  <a16:creationId xmlns:a16="http://schemas.microsoft.com/office/drawing/2014/main" id="{9160EADB-27AC-4FC1-AD9D-A8663D03E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1170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doduc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B254B6C8-D6C1-49B7-826C-9367E7C4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" y="709"/>
              <a:ext cx="4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tomcatv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4E5494E5-C338-4AC1-9439-27EBE6E28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3651"/>
              <a:ext cx="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A3609CE2-3487-447E-BBB3-9F8ADBC1B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70"/>
              <a:ext cx="1011" cy="53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" name="Rectangle 75">
              <a:extLst>
                <a:ext uri="{FF2B5EF4-FFF2-40B4-BE49-F238E27FC236}">
                  <a16:creationId xmlns:a16="http://schemas.microsoft.com/office/drawing/2014/main" id="{9C4BD45E-7A3F-4BD6-AB63-A43BD077B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734"/>
              <a:ext cx="82" cy="77"/>
            </a:xfrm>
            <a:prstGeom prst="rect">
              <a:avLst/>
            </a:prstGeom>
            <a:solidFill>
              <a:srgbClr val="FFFFCC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76">
              <a:extLst>
                <a:ext uri="{FF2B5EF4-FFF2-40B4-BE49-F238E27FC236}">
                  <a16:creationId xmlns:a16="http://schemas.microsoft.com/office/drawing/2014/main" id="{2EE03CD9-FEF9-4BEE-8B4A-171CAD59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1690"/>
              <a:ext cx="81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Profile-based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C3AF5FDD-4741-4630-87B2-5D07E4262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913"/>
              <a:ext cx="82" cy="78"/>
            </a:xfrm>
            <a:prstGeom prst="rect">
              <a:avLst/>
            </a:prstGeom>
            <a:solidFill>
              <a:srgbClr val="993366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03B68C9D-D3E9-46B0-BE37-C22D83548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1869"/>
              <a:ext cx="8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Helv" charset="0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2-bit counter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Rectangle 79">
              <a:extLst>
                <a:ext uri="{FF2B5EF4-FFF2-40B4-BE49-F238E27FC236}">
                  <a16:creationId xmlns:a16="http://schemas.microsoft.com/office/drawing/2014/main" id="{697FEB46-9CD4-4642-A723-A775B7839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2093"/>
              <a:ext cx="82" cy="77"/>
            </a:xfrm>
            <a:prstGeom prst="rect">
              <a:avLst/>
            </a:prstGeom>
            <a:solidFill>
              <a:srgbClr val="9999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4EE4DD39-5A1C-446A-A6E9-DCBDA8AD2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049"/>
              <a:ext cx="73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Tournament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974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538ED29-0D38-410E-9269-1E5B6B5D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Accuracy v. Size (SPEC89)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11A126-4BC4-44FC-B973-EEECA251A49D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4303713"/>
            <a:ext cx="7113588" cy="879475"/>
            <a:chOff x="752" y="2711"/>
            <a:chExt cx="4481" cy="554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25E9B185-DC4D-4A8D-ABF1-E5B8CBEFA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AD740407-B016-44BA-9B06-D615854DD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6E9211B-7054-43C4-9E48-4E1148FC0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463131A1-179A-4729-9D8E-65A26B9B2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2ADBA48D-161A-4CA6-88E3-2D09BFA9B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A9C616AF-996F-423E-9BB9-433609856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C4DC6310-AA13-47D3-AE44-AA0BF09F9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6B127021-6CB8-48E9-AC2E-0E35A68FA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5BFC3E55-17DF-403B-ACCD-26D8B289E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EE4C0B6C-D6F6-41B7-BE94-8BB6C4AD8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01D6225-3201-4EF7-A6D5-61ED3EBC8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8EA3C2C4-92F9-4880-9181-7808FA2E4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F7CBF87C-A1F3-44E9-8714-FC8C3F659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334FB8B8-4FC5-4DE9-8843-8565B31BC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FBE39819-29DE-4134-9E59-08EC0CBD6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45B873E4-7C06-48E8-B72F-51B0309DE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7272BB38-594A-4D9D-AAE4-EA6D6B67A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83FDC8ED-ABC5-41BA-9BD3-843C5A6CA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0D8BBE93-1791-47B5-A430-CC95D0908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7B71F3D0-77CC-4C85-9C29-236C0CBDD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335D69D7-3BCF-4916-961D-B59817207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B1E5D9C8-1399-433C-9941-8768B3142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1079E3BE-A7D1-4EE6-8685-D05BEDA21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8C8B0AAC-5BA2-45A1-BF26-AD580A669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A6D853DE-2CCE-4D3F-94DB-E191DA177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93F4D756-932E-4ECB-A088-2BC540CD4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A07FF05C-9242-4E64-9283-68F75D168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A92BFEEE-FC81-4129-97BC-DE712AA8B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4E6898C4-2C5D-4994-9D46-D070D6553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65533494-0AE9-4AD2-8785-3E6B77FFA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8954F2A3-4BAA-4DD7-AD56-941796641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12B938F3-CC64-4293-BEFB-E33DAAF98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24EAC50B-5D97-4C07-93FA-196CA036B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82EDFF91-BB92-4D02-B574-E8B9FC988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D8985A55-B4C6-426C-972B-CDBBC8230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46B0D2E0-0917-4EBF-B109-A71843B83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E31F1E8A-10D0-4702-8AFA-35BF579F8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0901288C-25BA-4F7D-98AF-E679D4429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DF096C5F-3670-4CB3-8EFA-45C896E3E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2054B47B-4787-40E6-866B-198E1C888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556F33CC-A13E-4C6D-B83C-D64979FFB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AA0F7604-ED1B-41C6-A4AA-F7E5786BC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3264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B2C3F0DB-4E16-40C8-BE8A-F3BB7534A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CBA3B4E1-D5A2-41D8-BFA6-8F5579455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D63F94AA-1355-43D5-A2E2-1AD33D604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BB61CB67-335C-44FA-A320-2BD21E845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>
              <a:extLst>
                <a:ext uri="{FF2B5EF4-FFF2-40B4-BE49-F238E27FC236}">
                  <a16:creationId xmlns:a16="http://schemas.microsoft.com/office/drawing/2014/main" id="{97E18273-A99E-47EB-877F-6E57A0EEA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>
              <a:extLst>
                <a:ext uri="{FF2B5EF4-FFF2-40B4-BE49-F238E27FC236}">
                  <a16:creationId xmlns:a16="http://schemas.microsoft.com/office/drawing/2014/main" id="{D83A61CE-D511-4F0E-95BA-9DE7C9CFF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>
              <a:extLst>
                <a:ext uri="{FF2B5EF4-FFF2-40B4-BE49-F238E27FC236}">
                  <a16:creationId xmlns:a16="http://schemas.microsoft.com/office/drawing/2014/main" id="{FE20F521-8FB2-4A0F-8505-BB18785CE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EE07388A-8844-468F-8736-D3151019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4">
              <a:extLst>
                <a:ext uri="{FF2B5EF4-FFF2-40B4-BE49-F238E27FC236}">
                  <a16:creationId xmlns:a16="http://schemas.microsoft.com/office/drawing/2014/main" id="{D7E7D9AA-6C8C-4128-A7A3-13C765D62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5">
              <a:extLst>
                <a:ext uri="{FF2B5EF4-FFF2-40B4-BE49-F238E27FC236}">
                  <a16:creationId xmlns:a16="http://schemas.microsoft.com/office/drawing/2014/main" id="{E02CED8B-BC2F-4CDA-B375-75A2A8176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6">
              <a:extLst>
                <a:ext uri="{FF2B5EF4-FFF2-40B4-BE49-F238E27FC236}">
                  <a16:creationId xmlns:a16="http://schemas.microsoft.com/office/drawing/2014/main" id="{89F95AD4-7980-41D9-9A38-0290842F7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7">
              <a:extLst>
                <a:ext uri="{FF2B5EF4-FFF2-40B4-BE49-F238E27FC236}">
                  <a16:creationId xmlns:a16="http://schemas.microsoft.com/office/drawing/2014/main" id="{26DCD57F-D574-4BE8-A30F-5A95F2E7D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8">
              <a:extLst>
                <a:ext uri="{FF2B5EF4-FFF2-40B4-BE49-F238E27FC236}">
                  <a16:creationId xmlns:a16="http://schemas.microsoft.com/office/drawing/2014/main" id="{EB216326-CA65-4898-A35D-D1FC3438F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9">
              <a:extLst>
                <a:ext uri="{FF2B5EF4-FFF2-40B4-BE49-F238E27FC236}">
                  <a16:creationId xmlns:a16="http://schemas.microsoft.com/office/drawing/2014/main" id="{57574C54-20F2-4035-A951-64D1446A0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0">
              <a:extLst>
                <a:ext uri="{FF2B5EF4-FFF2-40B4-BE49-F238E27FC236}">
                  <a16:creationId xmlns:a16="http://schemas.microsoft.com/office/drawing/2014/main" id="{5EAF8F67-2F03-408A-A198-E3D521514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1">
              <a:extLst>
                <a:ext uri="{FF2B5EF4-FFF2-40B4-BE49-F238E27FC236}">
                  <a16:creationId xmlns:a16="http://schemas.microsoft.com/office/drawing/2014/main" id="{65552FDF-9581-45A6-A6D1-4D5782268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2">
              <a:extLst>
                <a:ext uri="{FF2B5EF4-FFF2-40B4-BE49-F238E27FC236}">
                  <a16:creationId xmlns:a16="http://schemas.microsoft.com/office/drawing/2014/main" id="{0B374ADA-B963-48E0-A17F-AA1B9A9C3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3">
              <a:extLst>
                <a:ext uri="{FF2B5EF4-FFF2-40B4-BE49-F238E27FC236}">
                  <a16:creationId xmlns:a16="http://schemas.microsoft.com/office/drawing/2014/main" id="{9C9EAE10-CB44-45F5-AED8-DEE5B5E71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4">
              <a:extLst>
                <a:ext uri="{FF2B5EF4-FFF2-40B4-BE49-F238E27FC236}">
                  <a16:creationId xmlns:a16="http://schemas.microsoft.com/office/drawing/2014/main" id="{14340F82-F498-4C7A-8F6F-AB26E85B4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65">
              <a:extLst>
                <a:ext uri="{FF2B5EF4-FFF2-40B4-BE49-F238E27FC236}">
                  <a16:creationId xmlns:a16="http://schemas.microsoft.com/office/drawing/2014/main" id="{684EEF9A-20F7-47D1-A8D8-68BD30FA9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DD945792-7948-46AF-A155-D4D7C4FE9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2BBA9A7F-1B5E-4A52-9EC6-0BBE40B5A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3C08C21B-E8CC-4A4B-AA60-47A75C73C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69">
              <a:extLst>
                <a:ext uri="{FF2B5EF4-FFF2-40B4-BE49-F238E27FC236}">
                  <a16:creationId xmlns:a16="http://schemas.microsoft.com/office/drawing/2014/main" id="{19614829-154D-4123-9DCD-9D4A9E045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70">
              <a:extLst>
                <a:ext uri="{FF2B5EF4-FFF2-40B4-BE49-F238E27FC236}">
                  <a16:creationId xmlns:a16="http://schemas.microsoft.com/office/drawing/2014/main" id="{511961A8-A835-4290-84A1-59A187A49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71">
              <a:extLst>
                <a:ext uri="{FF2B5EF4-FFF2-40B4-BE49-F238E27FC236}">
                  <a16:creationId xmlns:a16="http://schemas.microsoft.com/office/drawing/2014/main" id="{C5F5B6DD-E217-4417-BE0B-2EC9DB0DF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2">
              <a:extLst>
                <a:ext uri="{FF2B5EF4-FFF2-40B4-BE49-F238E27FC236}">
                  <a16:creationId xmlns:a16="http://schemas.microsoft.com/office/drawing/2014/main" id="{AAC426A2-0329-4518-80EC-B4BA63FF0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73">
              <a:extLst>
                <a:ext uri="{FF2B5EF4-FFF2-40B4-BE49-F238E27FC236}">
                  <a16:creationId xmlns:a16="http://schemas.microsoft.com/office/drawing/2014/main" id="{1E84C163-9AE7-47E2-9B6A-1BA97784A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74">
              <a:extLst>
                <a:ext uri="{FF2B5EF4-FFF2-40B4-BE49-F238E27FC236}">
                  <a16:creationId xmlns:a16="http://schemas.microsoft.com/office/drawing/2014/main" id="{B9D925B6-17B7-43EB-9204-96C9BB53F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75">
              <a:extLst>
                <a:ext uri="{FF2B5EF4-FFF2-40B4-BE49-F238E27FC236}">
                  <a16:creationId xmlns:a16="http://schemas.microsoft.com/office/drawing/2014/main" id="{4503D089-4C5B-45BB-8F37-D695E498A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76">
              <a:extLst>
                <a:ext uri="{FF2B5EF4-FFF2-40B4-BE49-F238E27FC236}">
                  <a16:creationId xmlns:a16="http://schemas.microsoft.com/office/drawing/2014/main" id="{64A39829-42A7-406F-B779-530A418A0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7">
              <a:extLst>
                <a:ext uri="{FF2B5EF4-FFF2-40B4-BE49-F238E27FC236}">
                  <a16:creationId xmlns:a16="http://schemas.microsoft.com/office/drawing/2014/main" id="{B5EC6F5E-696D-4E40-9325-14798519D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8">
              <a:extLst>
                <a:ext uri="{FF2B5EF4-FFF2-40B4-BE49-F238E27FC236}">
                  <a16:creationId xmlns:a16="http://schemas.microsoft.com/office/drawing/2014/main" id="{3AED962A-7692-49BF-94AF-EAE3F1B89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79">
              <a:extLst>
                <a:ext uri="{FF2B5EF4-FFF2-40B4-BE49-F238E27FC236}">
                  <a16:creationId xmlns:a16="http://schemas.microsoft.com/office/drawing/2014/main" id="{3ED72E25-91E8-4FDB-8A7D-F0510CA64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80">
              <a:extLst>
                <a:ext uri="{FF2B5EF4-FFF2-40B4-BE49-F238E27FC236}">
                  <a16:creationId xmlns:a16="http://schemas.microsoft.com/office/drawing/2014/main" id="{E3ED02C2-B776-4240-92DB-B4AFD27D7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81">
              <a:extLst>
                <a:ext uri="{FF2B5EF4-FFF2-40B4-BE49-F238E27FC236}">
                  <a16:creationId xmlns:a16="http://schemas.microsoft.com/office/drawing/2014/main" id="{14322D46-ED75-45F3-B131-29674B1C4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82">
              <a:extLst>
                <a:ext uri="{FF2B5EF4-FFF2-40B4-BE49-F238E27FC236}">
                  <a16:creationId xmlns:a16="http://schemas.microsoft.com/office/drawing/2014/main" id="{A5A1A17C-BEA0-4DD2-9F2F-F87DCAB0A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83">
              <a:extLst>
                <a:ext uri="{FF2B5EF4-FFF2-40B4-BE49-F238E27FC236}">
                  <a16:creationId xmlns:a16="http://schemas.microsoft.com/office/drawing/2014/main" id="{F62A326A-19B2-49A9-932C-90322C9CD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84">
              <a:extLst>
                <a:ext uri="{FF2B5EF4-FFF2-40B4-BE49-F238E27FC236}">
                  <a16:creationId xmlns:a16="http://schemas.microsoft.com/office/drawing/2014/main" id="{2117E8D0-5E56-4458-8FF5-6A5425FA1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85">
              <a:extLst>
                <a:ext uri="{FF2B5EF4-FFF2-40B4-BE49-F238E27FC236}">
                  <a16:creationId xmlns:a16="http://schemas.microsoft.com/office/drawing/2014/main" id="{91644762-BFDB-4484-B0A7-1D32E89C5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86">
              <a:extLst>
                <a:ext uri="{FF2B5EF4-FFF2-40B4-BE49-F238E27FC236}">
                  <a16:creationId xmlns:a16="http://schemas.microsoft.com/office/drawing/2014/main" id="{E20EB756-74C5-4DE4-818B-666146B11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87">
              <a:extLst>
                <a:ext uri="{FF2B5EF4-FFF2-40B4-BE49-F238E27FC236}">
                  <a16:creationId xmlns:a16="http://schemas.microsoft.com/office/drawing/2014/main" id="{29AF1B9E-E5A7-411A-A41B-DB1B0226C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88">
              <a:extLst>
                <a:ext uri="{FF2B5EF4-FFF2-40B4-BE49-F238E27FC236}">
                  <a16:creationId xmlns:a16="http://schemas.microsoft.com/office/drawing/2014/main" id="{70B14A36-A9E8-4D7E-9264-06BAA43E4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89">
              <a:extLst>
                <a:ext uri="{FF2B5EF4-FFF2-40B4-BE49-F238E27FC236}">
                  <a16:creationId xmlns:a16="http://schemas.microsoft.com/office/drawing/2014/main" id="{1E84CB4A-8781-4E90-9949-7773A11DA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90">
              <a:extLst>
                <a:ext uri="{FF2B5EF4-FFF2-40B4-BE49-F238E27FC236}">
                  <a16:creationId xmlns:a16="http://schemas.microsoft.com/office/drawing/2014/main" id="{429CEFA9-8265-4DA1-8D0C-0F0C71755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1">
              <a:extLst>
                <a:ext uri="{FF2B5EF4-FFF2-40B4-BE49-F238E27FC236}">
                  <a16:creationId xmlns:a16="http://schemas.microsoft.com/office/drawing/2014/main" id="{283AAAF6-89DD-4177-BEED-72E0AF689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2">
              <a:extLst>
                <a:ext uri="{FF2B5EF4-FFF2-40B4-BE49-F238E27FC236}">
                  <a16:creationId xmlns:a16="http://schemas.microsoft.com/office/drawing/2014/main" id="{F1D3BAE1-0C46-4F59-9617-2F530F125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93">
              <a:extLst>
                <a:ext uri="{FF2B5EF4-FFF2-40B4-BE49-F238E27FC236}">
                  <a16:creationId xmlns:a16="http://schemas.microsoft.com/office/drawing/2014/main" id="{F96B456D-B6F2-40CA-BB29-3987FBBA9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94">
              <a:extLst>
                <a:ext uri="{FF2B5EF4-FFF2-40B4-BE49-F238E27FC236}">
                  <a16:creationId xmlns:a16="http://schemas.microsoft.com/office/drawing/2014/main" id="{7E597A12-5028-497B-BDF3-89DCAD221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95">
              <a:extLst>
                <a:ext uri="{FF2B5EF4-FFF2-40B4-BE49-F238E27FC236}">
                  <a16:creationId xmlns:a16="http://schemas.microsoft.com/office/drawing/2014/main" id="{6EB16A0B-E947-4106-BADE-5448C4844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96">
              <a:extLst>
                <a:ext uri="{FF2B5EF4-FFF2-40B4-BE49-F238E27FC236}">
                  <a16:creationId xmlns:a16="http://schemas.microsoft.com/office/drawing/2014/main" id="{BDBC2C94-4559-4CEC-B153-57A5D7D5D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97">
              <a:extLst>
                <a:ext uri="{FF2B5EF4-FFF2-40B4-BE49-F238E27FC236}">
                  <a16:creationId xmlns:a16="http://schemas.microsoft.com/office/drawing/2014/main" id="{EA926CB3-F947-4F98-B338-4640CBAA2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98">
              <a:extLst>
                <a:ext uri="{FF2B5EF4-FFF2-40B4-BE49-F238E27FC236}">
                  <a16:creationId xmlns:a16="http://schemas.microsoft.com/office/drawing/2014/main" id="{D5AAC898-4EEE-45E6-BC19-F7ED79DE2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99">
              <a:extLst>
                <a:ext uri="{FF2B5EF4-FFF2-40B4-BE49-F238E27FC236}">
                  <a16:creationId xmlns:a16="http://schemas.microsoft.com/office/drawing/2014/main" id="{2DE74238-DDF9-4A93-89D1-06C118A3F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00">
              <a:extLst>
                <a:ext uri="{FF2B5EF4-FFF2-40B4-BE49-F238E27FC236}">
                  <a16:creationId xmlns:a16="http://schemas.microsoft.com/office/drawing/2014/main" id="{77FAFD89-F1C4-42ED-A6ED-774908F52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01">
              <a:extLst>
                <a:ext uri="{FF2B5EF4-FFF2-40B4-BE49-F238E27FC236}">
                  <a16:creationId xmlns:a16="http://schemas.microsoft.com/office/drawing/2014/main" id="{C8053295-CD0A-4834-AE82-5EE05D15D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02">
              <a:extLst>
                <a:ext uri="{FF2B5EF4-FFF2-40B4-BE49-F238E27FC236}">
                  <a16:creationId xmlns:a16="http://schemas.microsoft.com/office/drawing/2014/main" id="{93565F7C-8369-4421-9DAE-C224BE162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03">
              <a:extLst>
                <a:ext uri="{FF2B5EF4-FFF2-40B4-BE49-F238E27FC236}">
                  <a16:creationId xmlns:a16="http://schemas.microsoft.com/office/drawing/2014/main" id="{3EEDE9DE-DBE0-4C5C-A481-88F0129BC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04">
              <a:extLst>
                <a:ext uri="{FF2B5EF4-FFF2-40B4-BE49-F238E27FC236}">
                  <a16:creationId xmlns:a16="http://schemas.microsoft.com/office/drawing/2014/main" id="{1BB7802F-635E-4496-BCA7-2E2EF5696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05">
              <a:extLst>
                <a:ext uri="{FF2B5EF4-FFF2-40B4-BE49-F238E27FC236}">
                  <a16:creationId xmlns:a16="http://schemas.microsoft.com/office/drawing/2014/main" id="{099FB024-D544-40AF-9ADD-2AE3C72F3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06">
              <a:extLst>
                <a:ext uri="{FF2B5EF4-FFF2-40B4-BE49-F238E27FC236}">
                  <a16:creationId xmlns:a16="http://schemas.microsoft.com/office/drawing/2014/main" id="{C6BD82FF-DD07-452A-9AEA-0802AB3EF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07">
              <a:extLst>
                <a:ext uri="{FF2B5EF4-FFF2-40B4-BE49-F238E27FC236}">
                  <a16:creationId xmlns:a16="http://schemas.microsoft.com/office/drawing/2014/main" id="{08950D0A-5EEA-46F0-96A4-1A3034FE5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08">
              <a:extLst>
                <a:ext uri="{FF2B5EF4-FFF2-40B4-BE49-F238E27FC236}">
                  <a16:creationId xmlns:a16="http://schemas.microsoft.com/office/drawing/2014/main" id="{848BCD2E-28DB-44C3-AA7E-58727E869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09">
              <a:extLst>
                <a:ext uri="{FF2B5EF4-FFF2-40B4-BE49-F238E27FC236}">
                  <a16:creationId xmlns:a16="http://schemas.microsoft.com/office/drawing/2014/main" id="{17B38368-FE12-4C47-B6C0-A52E96970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10">
              <a:extLst>
                <a:ext uri="{FF2B5EF4-FFF2-40B4-BE49-F238E27FC236}">
                  <a16:creationId xmlns:a16="http://schemas.microsoft.com/office/drawing/2014/main" id="{3841F83D-5C29-4B0D-97B4-990C4CB34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11">
              <a:extLst>
                <a:ext uri="{FF2B5EF4-FFF2-40B4-BE49-F238E27FC236}">
                  <a16:creationId xmlns:a16="http://schemas.microsoft.com/office/drawing/2014/main" id="{88CAD04A-A1F1-4A18-905D-DFC55AA98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12">
              <a:extLst>
                <a:ext uri="{FF2B5EF4-FFF2-40B4-BE49-F238E27FC236}">
                  <a16:creationId xmlns:a16="http://schemas.microsoft.com/office/drawing/2014/main" id="{5FEE516B-712E-4EBA-B23A-AA60DBF78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13">
              <a:extLst>
                <a:ext uri="{FF2B5EF4-FFF2-40B4-BE49-F238E27FC236}">
                  <a16:creationId xmlns:a16="http://schemas.microsoft.com/office/drawing/2014/main" id="{F9C5F132-EC76-42F3-B4C8-63BE331F3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14">
              <a:extLst>
                <a:ext uri="{FF2B5EF4-FFF2-40B4-BE49-F238E27FC236}">
                  <a16:creationId xmlns:a16="http://schemas.microsoft.com/office/drawing/2014/main" id="{58A90D64-601A-4480-9F60-B9D66B18A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15">
              <a:extLst>
                <a:ext uri="{FF2B5EF4-FFF2-40B4-BE49-F238E27FC236}">
                  <a16:creationId xmlns:a16="http://schemas.microsoft.com/office/drawing/2014/main" id="{0100EBE2-F5A2-4654-A3E3-1000DA8BE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16">
              <a:extLst>
                <a:ext uri="{FF2B5EF4-FFF2-40B4-BE49-F238E27FC236}">
                  <a16:creationId xmlns:a16="http://schemas.microsoft.com/office/drawing/2014/main" id="{1D8EACD6-9373-41A1-A92A-4931AEDDA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17">
              <a:extLst>
                <a:ext uri="{FF2B5EF4-FFF2-40B4-BE49-F238E27FC236}">
                  <a16:creationId xmlns:a16="http://schemas.microsoft.com/office/drawing/2014/main" id="{2704FEE8-DE63-448B-8270-CA7EB7867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18">
              <a:extLst>
                <a:ext uri="{FF2B5EF4-FFF2-40B4-BE49-F238E27FC236}">
                  <a16:creationId xmlns:a16="http://schemas.microsoft.com/office/drawing/2014/main" id="{F80991D4-4025-415E-89BF-84AA78AC5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19">
              <a:extLst>
                <a:ext uri="{FF2B5EF4-FFF2-40B4-BE49-F238E27FC236}">
                  <a16:creationId xmlns:a16="http://schemas.microsoft.com/office/drawing/2014/main" id="{5B8E696A-565C-4A88-BE4A-F7485ED7B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20">
              <a:extLst>
                <a:ext uri="{FF2B5EF4-FFF2-40B4-BE49-F238E27FC236}">
                  <a16:creationId xmlns:a16="http://schemas.microsoft.com/office/drawing/2014/main" id="{D6284430-B759-4849-8065-5CC3EAEA2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21">
              <a:extLst>
                <a:ext uri="{FF2B5EF4-FFF2-40B4-BE49-F238E27FC236}">
                  <a16:creationId xmlns:a16="http://schemas.microsoft.com/office/drawing/2014/main" id="{C6EB11DC-83F6-45CA-AE24-8DE6F683E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22">
              <a:extLst>
                <a:ext uri="{FF2B5EF4-FFF2-40B4-BE49-F238E27FC236}">
                  <a16:creationId xmlns:a16="http://schemas.microsoft.com/office/drawing/2014/main" id="{2A4DA214-A02C-4E4F-AFD7-1B34E7E88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23">
              <a:extLst>
                <a:ext uri="{FF2B5EF4-FFF2-40B4-BE49-F238E27FC236}">
                  <a16:creationId xmlns:a16="http://schemas.microsoft.com/office/drawing/2014/main" id="{416335E7-6384-45EC-BCCD-DB187C58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24">
              <a:extLst>
                <a:ext uri="{FF2B5EF4-FFF2-40B4-BE49-F238E27FC236}">
                  <a16:creationId xmlns:a16="http://schemas.microsoft.com/office/drawing/2014/main" id="{6485F7CB-4AF9-401C-B1F4-5F5954222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25">
              <a:extLst>
                <a:ext uri="{FF2B5EF4-FFF2-40B4-BE49-F238E27FC236}">
                  <a16:creationId xmlns:a16="http://schemas.microsoft.com/office/drawing/2014/main" id="{141F45A7-0740-42D8-B5CB-198D79B0B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26">
              <a:extLst>
                <a:ext uri="{FF2B5EF4-FFF2-40B4-BE49-F238E27FC236}">
                  <a16:creationId xmlns:a16="http://schemas.microsoft.com/office/drawing/2014/main" id="{D9057414-601B-47AD-80BE-9BAEFE2F1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27">
              <a:extLst>
                <a:ext uri="{FF2B5EF4-FFF2-40B4-BE49-F238E27FC236}">
                  <a16:creationId xmlns:a16="http://schemas.microsoft.com/office/drawing/2014/main" id="{E09F6B97-573F-4CE0-A31E-5ACC37AF2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28">
              <a:extLst>
                <a:ext uri="{FF2B5EF4-FFF2-40B4-BE49-F238E27FC236}">
                  <a16:creationId xmlns:a16="http://schemas.microsoft.com/office/drawing/2014/main" id="{FDABBAAD-0002-4395-A6CB-9CA644590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29">
              <a:extLst>
                <a:ext uri="{FF2B5EF4-FFF2-40B4-BE49-F238E27FC236}">
                  <a16:creationId xmlns:a16="http://schemas.microsoft.com/office/drawing/2014/main" id="{F7A8E973-0D39-415B-80F8-5960A39BF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30">
              <a:extLst>
                <a:ext uri="{FF2B5EF4-FFF2-40B4-BE49-F238E27FC236}">
                  <a16:creationId xmlns:a16="http://schemas.microsoft.com/office/drawing/2014/main" id="{346EA3EE-B85C-4F1C-9DBC-752D8C36A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31">
              <a:extLst>
                <a:ext uri="{FF2B5EF4-FFF2-40B4-BE49-F238E27FC236}">
                  <a16:creationId xmlns:a16="http://schemas.microsoft.com/office/drawing/2014/main" id="{535531AC-E32C-4068-8CAC-3117CEB8D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32">
              <a:extLst>
                <a:ext uri="{FF2B5EF4-FFF2-40B4-BE49-F238E27FC236}">
                  <a16:creationId xmlns:a16="http://schemas.microsoft.com/office/drawing/2014/main" id="{FAD97ADD-5FB8-4B87-B3B4-E4F840020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33">
              <a:extLst>
                <a:ext uri="{FF2B5EF4-FFF2-40B4-BE49-F238E27FC236}">
                  <a16:creationId xmlns:a16="http://schemas.microsoft.com/office/drawing/2014/main" id="{A67D8F08-5ABC-4F1F-9F3F-DF644D80E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34">
              <a:extLst>
                <a:ext uri="{FF2B5EF4-FFF2-40B4-BE49-F238E27FC236}">
                  <a16:creationId xmlns:a16="http://schemas.microsoft.com/office/drawing/2014/main" id="{92CBF69F-2C2E-440E-9EE0-47E5CE67A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35">
              <a:extLst>
                <a:ext uri="{FF2B5EF4-FFF2-40B4-BE49-F238E27FC236}">
                  <a16:creationId xmlns:a16="http://schemas.microsoft.com/office/drawing/2014/main" id="{7FC66094-7563-4E26-B366-A8BEF7EBB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36">
              <a:extLst>
                <a:ext uri="{FF2B5EF4-FFF2-40B4-BE49-F238E27FC236}">
                  <a16:creationId xmlns:a16="http://schemas.microsoft.com/office/drawing/2014/main" id="{B6CEE2B6-7473-48CD-89D1-1E95E38E6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37">
              <a:extLst>
                <a:ext uri="{FF2B5EF4-FFF2-40B4-BE49-F238E27FC236}">
                  <a16:creationId xmlns:a16="http://schemas.microsoft.com/office/drawing/2014/main" id="{93F799F1-DD55-4916-B2D5-7DC653D32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38">
              <a:extLst>
                <a:ext uri="{FF2B5EF4-FFF2-40B4-BE49-F238E27FC236}">
                  <a16:creationId xmlns:a16="http://schemas.microsoft.com/office/drawing/2014/main" id="{3E37D437-A73E-41DC-B8CA-DAE72FCF0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39">
              <a:extLst>
                <a:ext uri="{FF2B5EF4-FFF2-40B4-BE49-F238E27FC236}">
                  <a16:creationId xmlns:a16="http://schemas.microsoft.com/office/drawing/2014/main" id="{E8D88B64-3AD3-42E0-958F-60CCDD3E0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987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40">
              <a:extLst>
                <a:ext uri="{FF2B5EF4-FFF2-40B4-BE49-F238E27FC236}">
                  <a16:creationId xmlns:a16="http://schemas.microsoft.com/office/drawing/2014/main" id="{F4D7CB86-C9F1-48FF-873B-E3FFE0C62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1">
              <a:extLst>
                <a:ext uri="{FF2B5EF4-FFF2-40B4-BE49-F238E27FC236}">
                  <a16:creationId xmlns:a16="http://schemas.microsoft.com/office/drawing/2014/main" id="{5AACF3D1-1678-4B53-9573-328B927E2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42">
              <a:extLst>
                <a:ext uri="{FF2B5EF4-FFF2-40B4-BE49-F238E27FC236}">
                  <a16:creationId xmlns:a16="http://schemas.microsoft.com/office/drawing/2014/main" id="{81F4A41A-1D89-4191-A0D6-9013B868D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43">
              <a:extLst>
                <a:ext uri="{FF2B5EF4-FFF2-40B4-BE49-F238E27FC236}">
                  <a16:creationId xmlns:a16="http://schemas.microsoft.com/office/drawing/2014/main" id="{FCC25DC7-2374-4187-8911-D13D6515C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44">
              <a:extLst>
                <a:ext uri="{FF2B5EF4-FFF2-40B4-BE49-F238E27FC236}">
                  <a16:creationId xmlns:a16="http://schemas.microsoft.com/office/drawing/2014/main" id="{C17FB625-0BB2-45ED-A6BB-E2C0E9FED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45">
              <a:extLst>
                <a:ext uri="{FF2B5EF4-FFF2-40B4-BE49-F238E27FC236}">
                  <a16:creationId xmlns:a16="http://schemas.microsoft.com/office/drawing/2014/main" id="{F0A580B5-7628-41F9-B143-2CE96BC53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46">
              <a:extLst>
                <a:ext uri="{FF2B5EF4-FFF2-40B4-BE49-F238E27FC236}">
                  <a16:creationId xmlns:a16="http://schemas.microsoft.com/office/drawing/2014/main" id="{DDB65A96-4DBD-4E19-A795-A0C6E77D5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47">
              <a:extLst>
                <a:ext uri="{FF2B5EF4-FFF2-40B4-BE49-F238E27FC236}">
                  <a16:creationId xmlns:a16="http://schemas.microsoft.com/office/drawing/2014/main" id="{B10FA5E8-22AE-46AB-9C9F-162B92EED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8">
              <a:extLst>
                <a:ext uri="{FF2B5EF4-FFF2-40B4-BE49-F238E27FC236}">
                  <a16:creationId xmlns:a16="http://schemas.microsoft.com/office/drawing/2014/main" id="{B57D2F0B-3E56-4796-AA18-D51FCD57D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49">
              <a:extLst>
                <a:ext uri="{FF2B5EF4-FFF2-40B4-BE49-F238E27FC236}">
                  <a16:creationId xmlns:a16="http://schemas.microsoft.com/office/drawing/2014/main" id="{F8D04DE1-4ACC-4153-ACC2-0929AF17C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50">
              <a:extLst>
                <a:ext uri="{FF2B5EF4-FFF2-40B4-BE49-F238E27FC236}">
                  <a16:creationId xmlns:a16="http://schemas.microsoft.com/office/drawing/2014/main" id="{8AEE92C1-AAEC-4EB5-80D0-8A9948B56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51">
              <a:extLst>
                <a:ext uri="{FF2B5EF4-FFF2-40B4-BE49-F238E27FC236}">
                  <a16:creationId xmlns:a16="http://schemas.microsoft.com/office/drawing/2014/main" id="{41A6EA09-8469-4915-AFDF-808B5285E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52">
              <a:extLst>
                <a:ext uri="{FF2B5EF4-FFF2-40B4-BE49-F238E27FC236}">
                  <a16:creationId xmlns:a16="http://schemas.microsoft.com/office/drawing/2014/main" id="{6B13C791-6A39-43AD-9240-01BC390D9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53">
              <a:extLst>
                <a:ext uri="{FF2B5EF4-FFF2-40B4-BE49-F238E27FC236}">
                  <a16:creationId xmlns:a16="http://schemas.microsoft.com/office/drawing/2014/main" id="{8962C10D-80FD-4C75-BEB7-908A069A4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54">
              <a:extLst>
                <a:ext uri="{FF2B5EF4-FFF2-40B4-BE49-F238E27FC236}">
                  <a16:creationId xmlns:a16="http://schemas.microsoft.com/office/drawing/2014/main" id="{74AA86E9-48F1-496A-BCC6-498CE847F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155">
              <a:extLst>
                <a:ext uri="{FF2B5EF4-FFF2-40B4-BE49-F238E27FC236}">
                  <a16:creationId xmlns:a16="http://schemas.microsoft.com/office/drawing/2014/main" id="{AE5E20EB-ED60-419D-A730-C5B541262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156">
              <a:extLst>
                <a:ext uri="{FF2B5EF4-FFF2-40B4-BE49-F238E27FC236}">
                  <a16:creationId xmlns:a16="http://schemas.microsoft.com/office/drawing/2014/main" id="{989F527D-99CB-485E-9D4B-15E38C12C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57">
              <a:extLst>
                <a:ext uri="{FF2B5EF4-FFF2-40B4-BE49-F238E27FC236}">
                  <a16:creationId xmlns:a16="http://schemas.microsoft.com/office/drawing/2014/main" id="{5B6C3A22-4273-4689-82DB-718B3F817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58">
              <a:extLst>
                <a:ext uri="{FF2B5EF4-FFF2-40B4-BE49-F238E27FC236}">
                  <a16:creationId xmlns:a16="http://schemas.microsoft.com/office/drawing/2014/main" id="{E0742659-E334-45E0-9F0D-174BC0885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59">
              <a:extLst>
                <a:ext uri="{FF2B5EF4-FFF2-40B4-BE49-F238E27FC236}">
                  <a16:creationId xmlns:a16="http://schemas.microsoft.com/office/drawing/2014/main" id="{D13AE43C-5A66-4781-ADA6-5051AE6A9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60">
              <a:extLst>
                <a:ext uri="{FF2B5EF4-FFF2-40B4-BE49-F238E27FC236}">
                  <a16:creationId xmlns:a16="http://schemas.microsoft.com/office/drawing/2014/main" id="{47F25A1A-7E41-41F1-9E7E-1B3BAEFDB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61">
              <a:extLst>
                <a:ext uri="{FF2B5EF4-FFF2-40B4-BE49-F238E27FC236}">
                  <a16:creationId xmlns:a16="http://schemas.microsoft.com/office/drawing/2014/main" id="{E188BDE5-336F-4ADF-ACBA-1A43D463C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62">
              <a:extLst>
                <a:ext uri="{FF2B5EF4-FFF2-40B4-BE49-F238E27FC236}">
                  <a16:creationId xmlns:a16="http://schemas.microsoft.com/office/drawing/2014/main" id="{F7FFCA64-53CD-4754-951B-A8BC2DAC1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63">
              <a:extLst>
                <a:ext uri="{FF2B5EF4-FFF2-40B4-BE49-F238E27FC236}">
                  <a16:creationId xmlns:a16="http://schemas.microsoft.com/office/drawing/2014/main" id="{F37E916A-66EE-4220-990F-B76C5FFDD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64">
              <a:extLst>
                <a:ext uri="{FF2B5EF4-FFF2-40B4-BE49-F238E27FC236}">
                  <a16:creationId xmlns:a16="http://schemas.microsoft.com/office/drawing/2014/main" id="{6B29AC6C-0675-4504-8643-9D89676E6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165">
              <a:extLst>
                <a:ext uri="{FF2B5EF4-FFF2-40B4-BE49-F238E27FC236}">
                  <a16:creationId xmlns:a16="http://schemas.microsoft.com/office/drawing/2014/main" id="{AEA0B001-076A-4DE6-AE4F-96ABB789A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166">
              <a:extLst>
                <a:ext uri="{FF2B5EF4-FFF2-40B4-BE49-F238E27FC236}">
                  <a16:creationId xmlns:a16="http://schemas.microsoft.com/office/drawing/2014/main" id="{4F5D5A25-83CE-409B-BCB5-1FBDCD3C9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67">
              <a:extLst>
                <a:ext uri="{FF2B5EF4-FFF2-40B4-BE49-F238E27FC236}">
                  <a16:creationId xmlns:a16="http://schemas.microsoft.com/office/drawing/2014/main" id="{2D161BDE-A44B-4508-AF1A-5AAC8A17C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168">
              <a:extLst>
                <a:ext uri="{FF2B5EF4-FFF2-40B4-BE49-F238E27FC236}">
                  <a16:creationId xmlns:a16="http://schemas.microsoft.com/office/drawing/2014/main" id="{8F5BCB12-A2BB-4651-AD1D-3C010CD62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169">
              <a:extLst>
                <a:ext uri="{FF2B5EF4-FFF2-40B4-BE49-F238E27FC236}">
                  <a16:creationId xmlns:a16="http://schemas.microsoft.com/office/drawing/2014/main" id="{B42BCE9B-BCAA-457D-BDC9-AE08CA3B3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70">
              <a:extLst>
                <a:ext uri="{FF2B5EF4-FFF2-40B4-BE49-F238E27FC236}">
                  <a16:creationId xmlns:a16="http://schemas.microsoft.com/office/drawing/2014/main" id="{5066FC68-E859-4B3C-B9D9-FDAB9A158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171">
              <a:extLst>
                <a:ext uri="{FF2B5EF4-FFF2-40B4-BE49-F238E27FC236}">
                  <a16:creationId xmlns:a16="http://schemas.microsoft.com/office/drawing/2014/main" id="{DB95E934-029C-4731-A565-876304408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172">
              <a:extLst>
                <a:ext uri="{FF2B5EF4-FFF2-40B4-BE49-F238E27FC236}">
                  <a16:creationId xmlns:a16="http://schemas.microsoft.com/office/drawing/2014/main" id="{294F8428-B908-4FFF-8FE7-0A88EBB0D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73">
              <a:extLst>
                <a:ext uri="{FF2B5EF4-FFF2-40B4-BE49-F238E27FC236}">
                  <a16:creationId xmlns:a16="http://schemas.microsoft.com/office/drawing/2014/main" id="{685CBD34-89BB-4EDB-A8CD-24B5C10B8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174">
              <a:extLst>
                <a:ext uri="{FF2B5EF4-FFF2-40B4-BE49-F238E27FC236}">
                  <a16:creationId xmlns:a16="http://schemas.microsoft.com/office/drawing/2014/main" id="{A42C79CA-198D-4603-8359-A794CBCB0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75">
              <a:extLst>
                <a:ext uri="{FF2B5EF4-FFF2-40B4-BE49-F238E27FC236}">
                  <a16:creationId xmlns:a16="http://schemas.microsoft.com/office/drawing/2014/main" id="{1BD22951-BE0F-4BC7-8E4B-48C452114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76">
              <a:extLst>
                <a:ext uri="{FF2B5EF4-FFF2-40B4-BE49-F238E27FC236}">
                  <a16:creationId xmlns:a16="http://schemas.microsoft.com/office/drawing/2014/main" id="{FED9C7E5-5FCD-45FF-95A1-2628E0D77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177">
              <a:extLst>
                <a:ext uri="{FF2B5EF4-FFF2-40B4-BE49-F238E27FC236}">
                  <a16:creationId xmlns:a16="http://schemas.microsoft.com/office/drawing/2014/main" id="{468DB1FE-BFF9-46F0-93BC-2C056E620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178">
              <a:extLst>
                <a:ext uri="{FF2B5EF4-FFF2-40B4-BE49-F238E27FC236}">
                  <a16:creationId xmlns:a16="http://schemas.microsoft.com/office/drawing/2014/main" id="{AFDA18E0-E191-4F96-8171-23558A938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79">
              <a:extLst>
                <a:ext uri="{FF2B5EF4-FFF2-40B4-BE49-F238E27FC236}">
                  <a16:creationId xmlns:a16="http://schemas.microsoft.com/office/drawing/2014/main" id="{093810F2-3DF6-4435-B4ED-4CB32E4CC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180">
              <a:extLst>
                <a:ext uri="{FF2B5EF4-FFF2-40B4-BE49-F238E27FC236}">
                  <a16:creationId xmlns:a16="http://schemas.microsoft.com/office/drawing/2014/main" id="{1EFB8529-CF1C-4545-9B81-560BFDA9C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181">
              <a:extLst>
                <a:ext uri="{FF2B5EF4-FFF2-40B4-BE49-F238E27FC236}">
                  <a16:creationId xmlns:a16="http://schemas.microsoft.com/office/drawing/2014/main" id="{D5296B10-4856-4E3F-A54D-66452B290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82">
              <a:extLst>
                <a:ext uri="{FF2B5EF4-FFF2-40B4-BE49-F238E27FC236}">
                  <a16:creationId xmlns:a16="http://schemas.microsoft.com/office/drawing/2014/main" id="{12E5D6AF-8186-420E-B656-7DAABEA43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183">
              <a:extLst>
                <a:ext uri="{FF2B5EF4-FFF2-40B4-BE49-F238E27FC236}">
                  <a16:creationId xmlns:a16="http://schemas.microsoft.com/office/drawing/2014/main" id="{8E4F12A6-DCE9-44C8-8F24-11269953C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184">
              <a:extLst>
                <a:ext uri="{FF2B5EF4-FFF2-40B4-BE49-F238E27FC236}">
                  <a16:creationId xmlns:a16="http://schemas.microsoft.com/office/drawing/2014/main" id="{012D91C4-330D-4F7E-A2EE-70E125203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185">
              <a:extLst>
                <a:ext uri="{FF2B5EF4-FFF2-40B4-BE49-F238E27FC236}">
                  <a16:creationId xmlns:a16="http://schemas.microsoft.com/office/drawing/2014/main" id="{0A5DF57F-731C-4451-93C6-ACEF6D786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186">
              <a:extLst>
                <a:ext uri="{FF2B5EF4-FFF2-40B4-BE49-F238E27FC236}">
                  <a16:creationId xmlns:a16="http://schemas.microsoft.com/office/drawing/2014/main" id="{E18BBA89-9EA0-4C67-8DBA-A5AEAE91E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187">
              <a:extLst>
                <a:ext uri="{FF2B5EF4-FFF2-40B4-BE49-F238E27FC236}">
                  <a16:creationId xmlns:a16="http://schemas.microsoft.com/office/drawing/2014/main" id="{19D506FD-66E8-48B6-8B96-05B3B7A90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188">
              <a:extLst>
                <a:ext uri="{FF2B5EF4-FFF2-40B4-BE49-F238E27FC236}">
                  <a16:creationId xmlns:a16="http://schemas.microsoft.com/office/drawing/2014/main" id="{C228835C-B375-4B4C-8B31-BD5C267C6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89">
              <a:extLst>
                <a:ext uri="{FF2B5EF4-FFF2-40B4-BE49-F238E27FC236}">
                  <a16:creationId xmlns:a16="http://schemas.microsoft.com/office/drawing/2014/main" id="{88FCAFC9-5E85-405E-BA67-46A3DD49C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190">
              <a:extLst>
                <a:ext uri="{FF2B5EF4-FFF2-40B4-BE49-F238E27FC236}">
                  <a16:creationId xmlns:a16="http://schemas.microsoft.com/office/drawing/2014/main" id="{42B9FB9D-29E0-45E5-8D4E-FD81B9745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191">
              <a:extLst>
                <a:ext uri="{FF2B5EF4-FFF2-40B4-BE49-F238E27FC236}">
                  <a16:creationId xmlns:a16="http://schemas.microsoft.com/office/drawing/2014/main" id="{7E9632A8-DDED-4BB0-8C6A-A77897879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192">
              <a:extLst>
                <a:ext uri="{FF2B5EF4-FFF2-40B4-BE49-F238E27FC236}">
                  <a16:creationId xmlns:a16="http://schemas.microsoft.com/office/drawing/2014/main" id="{A6EA4498-2730-49B1-88AD-5BB5279EE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193">
              <a:extLst>
                <a:ext uri="{FF2B5EF4-FFF2-40B4-BE49-F238E27FC236}">
                  <a16:creationId xmlns:a16="http://schemas.microsoft.com/office/drawing/2014/main" id="{D53C6674-E193-469E-A0E7-5B10240BF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94">
              <a:extLst>
                <a:ext uri="{FF2B5EF4-FFF2-40B4-BE49-F238E27FC236}">
                  <a16:creationId xmlns:a16="http://schemas.microsoft.com/office/drawing/2014/main" id="{C764DC2E-3738-413A-8DC8-C6C407629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195">
              <a:extLst>
                <a:ext uri="{FF2B5EF4-FFF2-40B4-BE49-F238E27FC236}">
                  <a16:creationId xmlns:a16="http://schemas.microsoft.com/office/drawing/2014/main" id="{43673AF0-E136-444A-BA01-DB8359324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196">
              <a:extLst>
                <a:ext uri="{FF2B5EF4-FFF2-40B4-BE49-F238E27FC236}">
                  <a16:creationId xmlns:a16="http://schemas.microsoft.com/office/drawing/2014/main" id="{07DCD728-F5C9-4615-B4F0-22F3055E0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197">
              <a:extLst>
                <a:ext uri="{FF2B5EF4-FFF2-40B4-BE49-F238E27FC236}">
                  <a16:creationId xmlns:a16="http://schemas.microsoft.com/office/drawing/2014/main" id="{5800D054-B699-46F0-BF04-7A7422090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198">
              <a:extLst>
                <a:ext uri="{FF2B5EF4-FFF2-40B4-BE49-F238E27FC236}">
                  <a16:creationId xmlns:a16="http://schemas.microsoft.com/office/drawing/2014/main" id="{502F9D8F-E684-4B42-BF00-E46147362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199">
              <a:extLst>
                <a:ext uri="{FF2B5EF4-FFF2-40B4-BE49-F238E27FC236}">
                  <a16:creationId xmlns:a16="http://schemas.microsoft.com/office/drawing/2014/main" id="{51AF1D1B-B0E5-4EDF-BF6E-D1F9CE983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200">
              <a:extLst>
                <a:ext uri="{FF2B5EF4-FFF2-40B4-BE49-F238E27FC236}">
                  <a16:creationId xmlns:a16="http://schemas.microsoft.com/office/drawing/2014/main" id="{50234433-47B9-4E4A-900C-7D75CD439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201">
              <a:extLst>
                <a:ext uri="{FF2B5EF4-FFF2-40B4-BE49-F238E27FC236}">
                  <a16:creationId xmlns:a16="http://schemas.microsoft.com/office/drawing/2014/main" id="{B6D0A614-7E62-42A7-89E7-C826ED54E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202">
              <a:extLst>
                <a:ext uri="{FF2B5EF4-FFF2-40B4-BE49-F238E27FC236}">
                  <a16:creationId xmlns:a16="http://schemas.microsoft.com/office/drawing/2014/main" id="{077B8336-6576-44E7-8D76-CA8FC687B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203">
              <a:extLst>
                <a:ext uri="{FF2B5EF4-FFF2-40B4-BE49-F238E27FC236}">
                  <a16:creationId xmlns:a16="http://schemas.microsoft.com/office/drawing/2014/main" id="{CB928F39-1D71-495A-AA3B-3EE4D56D1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53BE309-8079-4FB4-B05D-90FE2A935EE7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3436938"/>
            <a:ext cx="7113588" cy="868362"/>
            <a:chOff x="752" y="2165"/>
            <a:chExt cx="4481" cy="547"/>
          </a:xfrm>
        </p:grpSpPr>
        <p:sp>
          <p:nvSpPr>
            <p:cNvPr id="206" name="Line 205">
              <a:extLst>
                <a:ext uri="{FF2B5EF4-FFF2-40B4-BE49-F238E27FC236}">
                  <a16:creationId xmlns:a16="http://schemas.microsoft.com/office/drawing/2014/main" id="{69BCAB2C-5B22-445D-A304-CB0A7646A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206">
              <a:extLst>
                <a:ext uri="{FF2B5EF4-FFF2-40B4-BE49-F238E27FC236}">
                  <a16:creationId xmlns:a16="http://schemas.microsoft.com/office/drawing/2014/main" id="{EB690A37-BBDC-486C-9BB7-13C2E3DB3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207">
              <a:extLst>
                <a:ext uri="{FF2B5EF4-FFF2-40B4-BE49-F238E27FC236}">
                  <a16:creationId xmlns:a16="http://schemas.microsoft.com/office/drawing/2014/main" id="{FA9D7730-A8C5-4983-827C-0A6FCDA2C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08">
              <a:extLst>
                <a:ext uri="{FF2B5EF4-FFF2-40B4-BE49-F238E27FC236}">
                  <a16:creationId xmlns:a16="http://schemas.microsoft.com/office/drawing/2014/main" id="{7E77FAB6-0DEF-48E5-A0AA-DC27C0437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09">
              <a:extLst>
                <a:ext uri="{FF2B5EF4-FFF2-40B4-BE49-F238E27FC236}">
                  <a16:creationId xmlns:a16="http://schemas.microsoft.com/office/drawing/2014/main" id="{01B451B2-AE57-4AE0-99E1-1895F687A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210">
              <a:extLst>
                <a:ext uri="{FF2B5EF4-FFF2-40B4-BE49-F238E27FC236}">
                  <a16:creationId xmlns:a16="http://schemas.microsoft.com/office/drawing/2014/main" id="{E1BA9BA1-1884-4778-9EB5-C82744700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11">
              <a:extLst>
                <a:ext uri="{FF2B5EF4-FFF2-40B4-BE49-F238E27FC236}">
                  <a16:creationId xmlns:a16="http://schemas.microsoft.com/office/drawing/2014/main" id="{F1E866CB-A832-4D30-8F47-B36A61890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12">
              <a:extLst>
                <a:ext uri="{FF2B5EF4-FFF2-40B4-BE49-F238E27FC236}">
                  <a16:creationId xmlns:a16="http://schemas.microsoft.com/office/drawing/2014/main" id="{81B2FB35-2081-4CB8-B3F2-88567A10B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13">
              <a:extLst>
                <a:ext uri="{FF2B5EF4-FFF2-40B4-BE49-F238E27FC236}">
                  <a16:creationId xmlns:a16="http://schemas.microsoft.com/office/drawing/2014/main" id="{6020C989-ED87-461E-BEA0-D843C4692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14">
              <a:extLst>
                <a:ext uri="{FF2B5EF4-FFF2-40B4-BE49-F238E27FC236}">
                  <a16:creationId xmlns:a16="http://schemas.microsoft.com/office/drawing/2014/main" id="{FEABA4C1-68BF-4B04-9B13-77EDA6D74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215">
              <a:extLst>
                <a:ext uri="{FF2B5EF4-FFF2-40B4-BE49-F238E27FC236}">
                  <a16:creationId xmlns:a16="http://schemas.microsoft.com/office/drawing/2014/main" id="{CE3B38D8-0FD2-4278-9174-8F9425774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216">
              <a:extLst>
                <a:ext uri="{FF2B5EF4-FFF2-40B4-BE49-F238E27FC236}">
                  <a16:creationId xmlns:a16="http://schemas.microsoft.com/office/drawing/2014/main" id="{64B492B2-27F4-4C0E-871E-A6604D6EA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217">
              <a:extLst>
                <a:ext uri="{FF2B5EF4-FFF2-40B4-BE49-F238E27FC236}">
                  <a16:creationId xmlns:a16="http://schemas.microsoft.com/office/drawing/2014/main" id="{B459ECF2-A3FF-4262-AEB4-00F5648DD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218">
              <a:extLst>
                <a:ext uri="{FF2B5EF4-FFF2-40B4-BE49-F238E27FC236}">
                  <a16:creationId xmlns:a16="http://schemas.microsoft.com/office/drawing/2014/main" id="{3211B397-C8D4-41A9-B997-BCEC2155F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219">
              <a:extLst>
                <a:ext uri="{FF2B5EF4-FFF2-40B4-BE49-F238E27FC236}">
                  <a16:creationId xmlns:a16="http://schemas.microsoft.com/office/drawing/2014/main" id="{0F962969-3F19-41B4-B360-4678ACBB4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220">
              <a:extLst>
                <a:ext uri="{FF2B5EF4-FFF2-40B4-BE49-F238E27FC236}">
                  <a16:creationId xmlns:a16="http://schemas.microsoft.com/office/drawing/2014/main" id="{837AAC0D-F239-44E0-9901-3EC8C00DE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21">
              <a:extLst>
                <a:ext uri="{FF2B5EF4-FFF2-40B4-BE49-F238E27FC236}">
                  <a16:creationId xmlns:a16="http://schemas.microsoft.com/office/drawing/2014/main" id="{12F7329B-09A2-484D-AFE4-1312703BD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22">
              <a:extLst>
                <a:ext uri="{FF2B5EF4-FFF2-40B4-BE49-F238E27FC236}">
                  <a16:creationId xmlns:a16="http://schemas.microsoft.com/office/drawing/2014/main" id="{73C4A3C4-1A08-440E-B64C-B875E0EF9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23">
              <a:extLst>
                <a:ext uri="{FF2B5EF4-FFF2-40B4-BE49-F238E27FC236}">
                  <a16:creationId xmlns:a16="http://schemas.microsoft.com/office/drawing/2014/main" id="{D4CFABCA-F049-40EE-99CE-9668DEEB5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224">
              <a:extLst>
                <a:ext uri="{FF2B5EF4-FFF2-40B4-BE49-F238E27FC236}">
                  <a16:creationId xmlns:a16="http://schemas.microsoft.com/office/drawing/2014/main" id="{EF98E033-211C-44DB-B04C-98FD47645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225">
              <a:extLst>
                <a:ext uri="{FF2B5EF4-FFF2-40B4-BE49-F238E27FC236}">
                  <a16:creationId xmlns:a16="http://schemas.microsoft.com/office/drawing/2014/main" id="{57C322B6-8CDD-484C-9124-28614A9A1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226">
              <a:extLst>
                <a:ext uri="{FF2B5EF4-FFF2-40B4-BE49-F238E27FC236}">
                  <a16:creationId xmlns:a16="http://schemas.microsoft.com/office/drawing/2014/main" id="{AF84CD85-B0CA-405E-AE7C-082B62554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227">
              <a:extLst>
                <a:ext uri="{FF2B5EF4-FFF2-40B4-BE49-F238E27FC236}">
                  <a16:creationId xmlns:a16="http://schemas.microsoft.com/office/drawing/2014/main" id="{C6E4C9C8-3738-48E5-837D-E88DAA288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228">
              <a:extLst>
                <a:ext uri="{FF2B5EF4-FFF2-40B4-BE49-F238E27FC236}">
                  <a16:creationId xmlns:a16="http://schemas.microsoft.com/office/drawing/2014/main" id="{584B81AA-E682-4C00-B10C-BAEA0EA68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229">
              <a:extLst>
                <a:ext uri="{FF2B5EF4-FFF2-40B4-BE49-F238E27FC236}">
                  <a16:creationId xmlns:a16="http://schemas.microsoft.com/office/drawing/2014/main" id="{F396CC82-43FB-4005-B057-EF5CC5877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230">
              <a:extLst>
                <a:ext uri="{FF2B5EF4-FFF2-40B4-BE49-F238E27FC236}">
                  <a16:creationId xmlns:a16="http://schemas.microsoft.com/office/drawing/2014/main" id="{61A3D3FE-C40C-4F8F-8A8A-78E6F5617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231">
              <a:extLst>
                <a:ext uri="{FF2B5EF4-FFF2-40B4-BE49-F238E27FC236}">
                  <a16:creationId xmlns:a16="http://schemas.microsoft.com/office/drawing/2014/main" id="{34C6973B-150B-462F-9986-ED780D622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232">
              <a:extLst>
                <a:ext uri="{FF2B5EF4-FFF2-40B4-BE49-F238E27FC236}">
                  <a16:creationId xmlns:a16="http://schemas.microsoft.com/office/drawing/2014/main" id="{7812CD95-95E0-4023-A4D3-02AC98DE1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33">
              <a:extLst>
                <a:ext uri="{FF2B5EF4-FFF2-40B4-BE49-F238E27FC236}">
                  <a16:creationId xmlns:a16="http://schemas.microsoft.com/office/drawing/2014/main" id="{19C4859D-1BE7-4F9A-B428-41A09FDE8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34">
              <a:extLst>
                <a:ext uri="{FF2B5EF4-FFF2-40B4-BE49-F238E27FC236}">
                  <a16:creationId xmlns:a16="http://schemas.microsoft.com/office/drawing/2014/main" id="{0B134940-7580-441D-A4BE-C66BC88EF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711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235">
              <a:extLst>
                <a:ext uri="{FF2B5EF4-FFF2-40B4-BE49-F238E27FC236}">
                  <a16:creationId xmlns:a16="http://schemas.microsoft.com/office/drawing/2014/main" id="{38BC82AA-D0D3-4A5A-8961-2C45458B0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36">
              <a:extLst>
                <a:ext uri="{FF2B5EF4-FFF2-40B4-BE49-F238E27FC236}">
                  <a16:creationId xmlns:a16="http://schemas.microsoft.com/office/drawing/2014/main" id="{7B87F846-7D83-436B-8CA5-E6D1EF74D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237">
              <a:extLst>
                <a:ext uri="{FF2B5EF4-FFF2-40B4-BE49-F238E27FC236}">
                  <a16:creationId xmlns:a16="http://schemas.microsoft.com/office/drawing/2014/main" id="{6FCB6C1E-ADE3-40B2-927C-B1000E27A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238">
              <a:extLst>
                <a:ext uri="{FF2B5EF4-FFF2-40B4-BE49-F238E27FC236}">
                  <a16:creationId xmlns:a16="http://schemas.microsoft.com/office/drawing/2014/main" id="{3761CAE2-0083-4B99-B8C3-3414314A8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239">
              <a:extLst>
                <a:ext uri="{FF2B5EF4-FFF2-40B4-BE49-F238E27FC236}">
                  <a16:creationId xmlns:a16="http://schemas.microsoft.com/office/drawing/2014/main" id="{FBD01C88-BDE4-4518-8C96-C3C7DC452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240">
              <a:extLst>
                <a:ext uri="{FF2B5EF4-FFF2-40B4-BE49-F238E27FC236}">
                  <a16:creationId xmlns:a16="http://schemas.microsoft.com/office/drawing/2014/main" id="{3EB0160F-7CC6-4271-9F65-5074E7D06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241">
              <a:extLst>
                <a:ext uri="{FF2B5EF4-FFF2-40B4-BE49-F238E27FC236}">
                  <a16:creationId xmlns:a16="http://schemas.microsoft.com/office/drawing/2014/main" id="{61D11FB2-F692-4BF7-AEAD-9E29521D7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242">
              <a:extLst>
                <a:ext uri="{FF2B5EF4-FFF2-40B4-BE49-F238E27FC236}">
                  <a16:creationId xmlns:a16="http://schemas.microsoft.com/office/drawing/2014/main" id="{A7397AD3-F49E-431A-8AEE-870CA2D5B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243">
              <a:extLst>
                <a:ext uri="{FF2B5EF4-FFF2-40B4-BE49-F238E27FC236}">
                  <a16:creationId xmlns:a16="http://schemas.microsoft.com/office/drawing/2014/main" id="{4CAC7D7E-2723-4CBB-8748-7BD6E4180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244">
              <a:extLst>
                <a:ext uri="{FF2B5EF4-FFF2-40B4-BE49-F238E27FC236}">
                  <a16:creationId xmlns:a16="http://schemas.microsoft.com/office/drawing/2014/main" id="{6CC1176D-3BE3-4361-9648-84659A6CC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245">
              <a:extLst>
                <a:ext uri="{FF2B5EF4-FFF2-40B4-BE49-F238E27FC236}">
                  <a16:creationId xmlns:a16="http://schemas.microsoft.com/office/drawing/2014/main" id="{EC39DB6C-075D-4BAB-A66B-BA7310AB2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246">
              <a:extLst>
                <a:ext uri="{FF2B5EF4-FFF2-40B4-BE49-F238E27FC236}">
                  <a16:creationId xmlns:a16="http://schemas.microsoft.com/office/drawing/2014/main" id="{FBE0F15D-3D14-4DD9-B575-E06BE12C5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47">
              <a:extLst>
                <a:ext uri="{FF2B5EF4-FFF2-40B4-BE49-F238E27FC236}">
                  <a16:creationId xmlns:a16="http://schemas.microsoft.com/office/drawing/2014/main" id="{BB281F1D-F84B-45EC-A1D0-B2B7CD23A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48">
              <a:extLst>
                <a:ext uri="{FF2B5EF4-FFF2-40B4-BE49-F238E27FC236}">
                  <a16:creationId xmlns:a16="http://schemas.microsoft.com/office/drawing/2014/main" id="{CF6E59FC-EF70-4643-850C-E0CF47968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49">
              <a:extLst>
                <a:ext uri="{FF2B5EF4-FFF2-40B4-BE49-F238E27FC236}">
                  <a16:creationId xmlns:a16="http://schemas.microsoft.com/office/drawing/2014/main" id="{B062CD58-981A-4FEF-AB51-319A287DE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50">
              <a:extLst>
                <a:ext uri="{FF2B5EF4-FFF2-40B4-BE49-F238E27FC236}">
                  <a16:creationId xmlns:a16="http://schemas.microsoft.com/office/drawing/2014/main" id="{2F5FC1B7-FD8C-41E0-9FDE-7A3416088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51">
              <a:extLst>
                <a:ext uri="{FF2B5EF4-FFF2-40B4-BE49-F238E27FC236}">
                  <a16:creationId xmlns:a16="http://schemas.microsoft.com/office/drawing/2014/main" id="{6F0DCA3F-17FF-4A09-8BD5-D96233FE8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52">
              <a:extLst>
                <a:ext uri="{FF2B5EF4-FFF2-40B4-BE49-F238E27FC236}">
                  <a16:creationId xmlns:a16="http://schemas.microsoft.com/office/drawing/2014/main" id="{B48DE2B1-C508-4D63-8C1F-47018DD8A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53">
              <a:extLst>
                <a:ext uri="{FF2B5EF4-FFF2-40B4-BE49-F238E27FC236}">
                  <a16:creationId xmlns:a16="http://schemas.microsoft.com/office/drawing/2014/main" id="{58CD28E0-9978-4821-AF31-3CCBB7A42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54">
              <a:extLst>
                <a:ext uri="{FF2B5EF4-FFF2-40B4-BE49-F238E27FC236}">
                  <a16:creationId xmlns:a16="http://schemas.microsoft.com/office/drawing/2014/main" id="{5279EE16-52C6-4040-B564-C1A44A3B7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55">
              <a:extLst>
                <a:ext uri="{FF2B5EF4-FFF2-40B4-BE49-F238E27FC236}">
                  <a16:creationId xmlns:a16="http://schemas.microsoft.com/office/drawing/2014/main" id="{A45E92C0-A588-4095-8E23-BC4A43B64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256">
              <a:extLst>
                <a:ext uri="{FF2B5EF4-FFF2-40B4-BE49-F238E27FC236}">
                  <a16:creationId xmlns:a16="http://schemas.microsoft.com/office/drawing/2014/main" id="{DFD7B356-A286-48F8-B1B3-7EEDD7E11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57">
              <a:extLst>
                <a:ext uri="{FF2B5EF4-FFF2-40B4-BE49-F238E27FC236}">
                  <a16:creationId xmlns:a16="http://schemas.microsoft.com/office/drawing/2014/main" id="{8720335B-2715-4426-8184-0E0D1B195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258">
              <a:extLst>
                <a:ext uri="{FF2B5EF4-FFF2-40B4-BE49-F238E27FC236}">
                  <a16:creationId xmlns:a16="http://schemas.microsoft.com/office/drawing/2014/main" id="{438BE82C-CA70-4627-909E-A49C13E2A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59">
              <a:extLst>
                <a:ext uri="{FF2B5EF4-FFF2-40B4-BE49-F238E27FC236}">
                  <a16:creationId xmlns:a16="http://schemas.microsoft.com/office/drawing/2014/main" id="{E99C3D58-A7F7-4BCD-A6C9-72AAC66D0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260">
              <a:extLst>
                <a:ext uri="{FF2B5EF4-FFF2-40B4-BE49-F238E27FC236}">
                  <a16:creationId xmlns:a16="http://schemas.microsoft.com/office/drawing/2014/main" id="{F3CCF335-493A-40A9-B186-1606B6BAC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261">
              <a:extLst>
                <a:ext uri="{FF2B5EF4-FFF2-40B4-BE49-F238E27FC236}">
                  <a16:creationId xmlns:a16="http://schemas.microsoft.com/office/drawing/2014/main" id="{13B900DC-EA58-4900-BE5F-B75170D75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262">
              <a:extLst>
                <a:ext uri="{FF2B5EF4-FFF2-40B4-BE49-F238E27FC236}">
                  <a16:creationId xmlns:a16="http://schemas.microsoft.com/office/drawing/2014/main" id="{77E625A6-870B-469C-B264-8F2FBC3A3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263">
              <a:extLst>
                <a:ext uri="{FF2B5EF4-FFF2-40B4-BE49-F238E27FC236}">
                  <a16:creationId xmlns:a16="http://schemas.microsoft.com/office/drawing/2014/main" id="{E12F0212-05E7-4812-ACD8-83ADBB837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264">
              <a:extLst>
                <a:ext uri="{FF2B5EF4-FFF2-40B4-BE49-F238E27FC236}">
                  <a16:creationId xmlns:a16="http://schemas.microsoft.com/office/drawing/2014/main" id="{58242561-36C6-4790-89BD-0FCF672EB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265">
              <a:extLst>
                <a:ext uri="{FF2B5EF4-FFF2-40B4-BE49-F238E27FC236}">
                  <a16:creationId xmlns:a16="http://schemas.microsoft.com/office/drawing/2014/main" id="{32C532AD-DB25-4CE1-8A39-0F6BBAF20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266">
              <a:extLst>
                <a:ext uri="{FF2B5EF4-FFF2-40B4-BE49-F238E27FC236}">
                  <a16:creationId xmlns:a16="http://schemas.microsoft.com/office/drawing/2014/main" id="{8B9661C2-C670-405C-80CF-99180BA65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267">
              <a:extLst>
                <a:ext uri="{FF2B5EF4-FFF2-40B4-BE49-F238E27FC236}">
                  <a16:creationId xmlns:a16="http://schemas.microsoft.com/office/drawing/2014/main" id="{B54DF6D1-663D-4E73-87B8-21E047E8E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268">
              <a:extLst>
                <a:ext uri="{FF2B5EF4-FFF2-40B4-BE49-F238E27FC236}">
                  <a16:creationId xmlns:a16="http://schemas.microsoft.com/office/drawing/2014/main" id="{3956C146-CD6D-4382-B05C-5AA02E493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269">
              <a:extLst>
                <a:ext uri="{FF2B5EF4-FFF2-40B4-BE49-F238E27FC236}">
                  <a16:creationId xmlns:a16="http://schemas.microsoft.com/office/drawing/2014/main" id="{CF3DB56B-D9F2-43F6-8A4F-D9A321A69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270">
              <a:extLst>
                <a:ext uri="{FF2B5EF4-FFF2-40B4-BE49-F238E27FC236}">
                  <a16:creationId xmlns:a16="http://schemas.microsoft.com/office/drawing/2014/main" id="{BE30B877-20B0-4509-8754-30693CB1A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271">
              <a:extLst>
                <a:ext uri="{FF2B5EF4-FFF2-40B4-BE49-F238E27FC236}">
                  <a16:creationId xmlns:a16="http://schemas.microsoft.com/office/drawing/2014/main" id="{16C7853A-9086-4FB9-8FB6-F66A27802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272">
              <a:extLst>
                <a:ext uri="{FF2B5EF4-FFF2-40B4-BE49-F238E27FC236}">
                  <a16:creationId xmlns:a16="http://schemas.microsoft.com/office/drawing/2014/main" id="{4B3FD10B-E49A-41A8-BAB3-B9C7C3592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273">
              <a:extLst>
                <a:ext uri="{FF2B5EF4-FFF2-40B4-BE49-F238E27FC236}">
                  <a16:creationId xmlns:a16="http://schemas.microsoft.com/office/drawing/2014/main" id="{C0853D2B-0FCF-46A2-B02D-8FE94CE00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274">
              <a:extLst>
                <a:ext uri="{FF2B5EF4-FFF2-40B4-BE49-F238E27FC236}">
                  <a16:creationId xmlns:a16="http://schemas.microsoft.com/office/drawing/2014/main" id="{2ABE3A3D-AC4F-4A1B-ACC8-EF18670A2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275">
              <a:extLst>
                <a:ext uri="{FF2B5EF4-FFF2-40B4-BE49-F238E27FC236}">
                  <a16:creationId xmlns:a16="http://schemas.microsoft.com/office/drawing/2014/main" id="{DD58B8B6-32B5-4C3C-BC75-DDE4552B0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276">
              <a:extLst>
                <a:ext uri="{FF2B5EF4-FFF2-40B4-BE49-F238E27FC236}">
                  <a16:creationId xmlns:a16="http://schemas.microsoft.com/office/drawing/2014/main" id="{4AD437FA-C685-4C9C-A5F2-5319976EB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277">
              <a:extLst>
                <a:ext uri="{FF2B5EF4-FFF2-40B4-BE49-F238E27FC236}">
                  <a16:creationId xmlns:a16="http://schemas.microsoft.com/office/drawing/2014/main" id="{69D6B1B2-4480-44EA-80A2-C613D7B36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278">
              <a:extLst>
                <a:ext uri="{FF2B5EF4-FFF2-40B4-BE49-F238E27FC236}">
                  <a16:creationId xmlns:a16="http://schemas.microsoft.com/office/drawing/2014/main" id="{4A97BE6C-14BB-4CD7-9DFA-17EBC0B5A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279">
              <a:extLst>
                <a:ext uri="{FF2B5EF4-FFF2-40B4-BE49-F238E27FC236}">
                  <a16:creationId xmlns:a16="http://schemas.microsoft.com/office/drawing/2014/main" id="{D176515F-17F8-4200-B8EC-A842B6997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280">
              <a:extLst>
                <a:ext uri="{FF2B5EF4-FFF2-40B4-BE49-F238E27FC236}">
                  <a16:creationId xmlns:a16="http://schemas.microsoft.com/office/drawing/2014/main" id="{A52E9833-9BD8-41B2-9F99-B63063632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281">
              <a:extLst>
                <a:ext uri="{FF2B5EF4-FFF2-40B4-BE49-F238E27FC236}">
                  <a16:creationId xmlns:a16="http://schemas.microsoft.com/office/drawing/2014/main" id="{CB1E3687-38A3-4831-8E48-7A5BF8255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282">
              <a:extLst>
                <a:ext uri="{FF2B5EF4-FFF2-40B4-BE49-F238E27FC236}">
                  <a16:creationId xmlns:a16="http://schemas.microsoft.com/office/drawing/2014/main" id="{93962628-F51F-471E-B879-9EA3E1862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283">
              <a:extLst>
                <a:ext uri="{FF2B5EF4-FFF2-40B4-BE49-F238E27FC236}">
                  <a16:creationId xmlns:a16="http://schemas.microsoft.com/office/drawing/2014/main" id="{575E1969-C545-4D9A-9F16-7AC018F59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284">
              <a:extLst>
                <a:ext uri="{FF2B5EF4-FFF2-40B4-BE49-F238E27FC236}">
                  <a16:creationId xmlns:a16="http://schemas.microsoft.com/office/drawing/2014/main" id="{5706EBBB-9107-4144-8007-EAE904F40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285">
              <a:extLst>
                <a:ext uri="{FF2B5EF4-FFF2-40B4-BE49-F238E27FC236}">
                  <a16:creationId xmlns:a16="http://schemas.microsoft.com/office/drawing/2014/main" id="{A5803B3A-3DF0-4554-BD9B-1E44F184A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286">
              <a:extLst>
                <a:ext uri="{FF2B5EF4-FFF2-40B4-BE49-F238E27FC236}">
                  <a16:creationId xmlns:a16="http://schemas.microsoft.com/office/drawing/2014/main" id="{A768C35D-0DD2-4626-8303-F95FECDC3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287">
              <a:extLst>
                <a:ext uri="{FF2B5EF4-FFF2-40B4-BE49-F238E27FC236}">
                  <a16:creationId xmlns:a16="http://schemas.microsoft.com/office/drawing/2014/main" id="{06493B00-1EB1-4127-AF65-084E89684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288">
              <a:extLst>
                <a:ext uri="{FF2B5EF4-FFF2-40B4-BE49-F238E27FC236}">
                  <a16:creationId xmlns:a16="http://schemas.microsoft.com/office/drawing/2014/main" id="{DEC2C831-0A46-4749-9B33-BAB11C1C3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289">
              <a:extLst>
                <a:ext uri="{FF2B5EF4-FFF2-40B4-BE49-F238E27FC236}">
                  <a16:creationId xmlns:a16="http://schemas.microsoft.com/office/drawing/2014/main" id="{4E9C881C-198F-4082-ABFB-86B9C69A3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290">
              <a:extLst>
                <a:ext uri="{FF2B5EF4-FFF2-40B4-BE49-F238E27FC236}">
                  <a16:creationId xmlns:a16="http://schemas.microsoft.com/office/drawing/2014/main" id="{C9361E7B-49D3-4CF0-9A8A-F8121088D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291">
              <a:extLst>
                <a:ext uri="{FF2B5EF4-FFF2-40B4-BE49-F238E27FC236}">
                  <a16:creationId xmlns:a16="http://schemas.microsoft.com/office/drawing/2014/main" id="{BFFB5482-246E-40C2-856E-B13694F81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292">
              <a:extLst>
                <a:ext uri="{FF2B5EF4-FFF2-40B4-BE49-F238E27FC236}">
                  <a16:creationId xmlns:a16="http://schemas.microsoft.com/office/drawing/2014/main" id="{E7D2A5F2-0B72-45D2-812E-D9DDC201A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293">
              <a:extLst>
                <a:ext uri="{FF2B5EF4-FFF2-40B4-BE49-F238E27FC236}">
                  <a16:creationId xmlns:a16="http://schemas.microsoft.com/office/drawing/2014/main" id="{1C575FEC-9342-49A0-8C74-C82AA6E2A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294">
              <a:extLst>
                <a:ext uri="{FF2B5EF4-FFF2-40B4-BE49-F238E27FC236}">
                  <a16:creationId xmlns:a16="http://schemas.microsoft.com/office/drawing/2014/main" id="{31B28FFA-EF4E-4B0E-BF1B-D5A2279C4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295">
              <a:extLst>
                <a:ext uri="{FF2B5EF4-FFF2-40B4-BE49-F238E27FC236}">
                  <a16:creationId xmlns:a16="http://schemas.microsoft.com/office/drawing/2014/main" id="{9389B817-9C7B-4341-8E74-B4CF3B0F2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296">
              <a:extLst>
                <a:ext uri="{FF2B5EF4-FFF2-40B4-BE49-F238E27FC236}">
                  <a16:creationId xmlns:a16="http://schemas.microsoft.com/office/drawing/2014/main" id="{E68DA3E8-E189-4C92-B375-7FD2BE0C3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297">
              <a:extLst>
                <a:ext uri="{FF2B5EF4-FFF2-40B4-BE49-F238E27FC236}">
                  <a16:creationId xmlns:a16="http://schemas.microsoft.com/office/drawing/2014/main" id="{C980FF50-D238-469E-AD47-BA1204CE5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298">
              <a:extLst>
                <a:ext uri="{FF2B5EF4-FFF2-40B4-BE49-F238E27FC236}">
                  <a16:creationId xmlns:a16="http://schemas.microsoft.com/office/drawing/2014/main" id="{109A6F1E-120D-40F9-9FAE-EC5BE4D34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299">
              <a:extLst>
                <a:ext uri="{FF2B5EF4-FFF2-40B4-BE49-F238E27FC236}">
                  <a16:creationId xmlns:a16="http://schemas.microsoft.com/office/drawing/2014/main" id="{AC8DB482-1D4B-474F-839A-6457E2B40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300">
              <a:extLst>
                <a:ext uri="{FF2B5EF4-FFF2-40B4-BE49-F238E27FC236}">
                  <a16:creationId xmlns:a16="http://schemas.microsoft.com/office/drawing/2014/main" id="{B5A4F42F-AF53-40A2-B97A-8702A9353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301">
              <a:extLst>
                <a:ext uri="{FF2B5EF4-FFF2-40B4-BE49-F238E27FC236}">
                  <a16:creationId xmlns:a16="http://schemas.microsoft.com/office/drawing/2014/main" id="{CD739EA1-24C7-4C57-92BD-3668A55A1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302">
              <a:extLst>
                <a:ext uri="{FF2B5EF4-FFF2-40B4-BE49-F238E27FC236}">
                  <a16:creationId xmlns:a16="http://schemas.microsoft.com/office/drawing/2014/main" id="{B17E465A-5E6D-4D27-89EC-A6DCBCC75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303">
              <a:extLst>
                <a:ext uri="{FF2B5EF4-FFF2-40B4-BE49-F238E27FC236}">
                  <a16:creationId xmlns:a16="http://schemas.microsoft.com/office/drawing/2014/main" id="{8FCBF19B-260C-405C-BBBD-AA3A21D18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304">
              <a:extLst>
                <a:ext uri="{FF2B5EF4-FFF2-40B4-BE49-F238E27FC236}">
                  <a16:creationId xmlns:a16="http://schemas.microsoft.com/office/drawing/2014/main" id="{1E38AFD6-B7A8-4F6F-8FE5-236113E3A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305">
              <a:extLst>
                <a:ext uri="{FF2B5EF4-FFF2-40B4-BE49-F238E27FC236}">
                  <a16:creationId xmlns:a16="http://schemas.microsoft.com/office/drawing/2014/main" id="{8F8181FA-0304-4A9E-83CE-1C38C8DD6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306">
              <a:extLst>
                <a:ext uri="{FF2B5EF4-FFF2-40B4-BE49-F238E27FC236}">
                  <a16:creationId xmlns:a16="http://schemas.microsoft.com/office/drawing/2014/main" id="{969E3D26-D4E2-4BE3-BAD0-79C5876A1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307">
              <a:extLst>
                <a:ext uri="{FF2B5EF4-FFF2-40B4-BE49-F238E27FC236}">
                  <a16:creationId xmlns:a16="http://schemas.microsoft.com/office/drawing/2014/main" id="{449950D6-0B41-41B1-8EFF-DA59C86C4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308">
              <a:extLst>
                <a:ext uri="{FF2B5EF4-FFF2-40B4-BE49-F238E27FC236}">
                  <a16:creationId xmlns:a16="http://schemas.microsoft.com/office/drawing/2014/main" id="{75BDF339-538C-4C87-B080-30639811A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309">
              <a:extLst>
                <a:ext uri="{FF2B5EF4-FFF2-40B4-BE49-F238E27FC236}">
                  <a16:creationId xmlns:a16="http://schemas.microsoft.com/office/drawing/2014/main" id="{531277B4-66ED-432A-BA89-2CB0352D8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310">
              <a:extLst>
                <a:ext uri="{FF2B5EF4-FFF2-40B4-BE49-F238E27FC236}">
                  <a16:creationId xmlns:a16="http://schemas.microsoft.com/office/drawing/2014/main" id="{7CBD196A-1F35-4EA3-A819-8F3308CA8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311">
              <a:extLst>
                <a:ext uri="{FF2B5EF4-FFF2-40B4-BE49-F238E27FC236}">
                  <a16:creationId xmlns:a16="http://schemas.microsoft.com/office/drawing/2014/main" id="{6E17F0CB-8249-4C8A-8BFD-52CDD0202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312">
              <a:extLst>
                <a:ext uri="{FF2B5EF4-FFF2-40B4-BE49-F238E27FC236}">
                  <a16:creationId xmlns:a16="http://schemas.microsoft.com/office/drawing/2014/main" id="{D1DDB51D-E05A-4D65-A1B6-FB983BCF9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313">
              <a:extLst>
                <a:ext uri="{FF2B5EF4-FFF2-40B4-BE49-F238E27FC236}">
                  <a16:creationId xmlns:a16="http://schemas.microsoft.com/office/drawing/2014/main" id="{DDBD6294-EF98-409B-8213-01380EC70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314">
              <a:extLst>
                <a:ext uri="{FF2B5EF4-FFF2-40B4-BE49-F238E27FC236}">
                  <a16:creationId xmlns:a16="http://schemas.microsoft.com/office/drawing/2014/main" id="{0B51F2A8-F3F7-4209-A310-0C1035BD5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315">
              <a:extLst>
                <a:ext uri="{FF2B5EF4-FFF2-40B4-BE49-F238E27FC236}">
                  <a16:creationId xmlns:a16="http://schemas.microsoft.com/office/drawing/2014/main" id="{50CDDB98-1EFA-4919-87A6-39AF09F1E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316">
              <a:extLst>
                <a:ext uri="{FF2B5EF4-FFF2-40B4-BE49-F238E27FC236}">
                  <a16:creationId xmlns:a16="http://schemas.microsoft.com/office/drawing/2014/main" id="{7E32DE3F-BA7B-400F-873F-AC6C7BBD2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317">
              <a:extLst>
                <a:ext uri="{FF2B5EF4-FFF2-40B4-BE49-F238E27FC236}">
                  <a16:creationId xmlns:a16="http://schemas.microsoft.com/office/drawing/2014/main" id="{2662C00F-AA80-45EB-AA8C-F0591BA03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318">
              <a:extLst>
                <a:ext uri="{FF2B5EF4-FFF2-40B4-BE49-F238E27FC236}">
                  <a16:creationId xmlns:a16="http://schemas.microsoft.com/office/drawing/2014/main" id="{DC0B0C07-9618-4811-95CE-C3308179E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319">
              <a:extLst>
                <a:ext uri="{FF2B5EF4-FFF2-40B4-BE49-F238E27FC236}">
                  <a16:creationId xmlns:a16="http://schemas.microsoft.com/office/drawing/2014/main" id="{5D9A3FEB-D55C-4B85-8EC2-865408194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320">
              <a:extLst>
                <a:ext uri="{FF2B5EF4-FFF2-40B4-BE49-F238E27FC236}">
                  <a16:creationId xmlns:a16="http://schemas.microsoft.com/office/drawing/2014/main" id="{0F110616-D640-425D-A809-9C5D79626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Line 321">
              <a:extLst>
                <a:ext uri="{FF2B5EF4-FFF2-40B4-BE49-F238E27FC236}">
                  <a16:creationId xmlns:a16="http://schemas.microsoft.com/office/drawing/2014/main" id="{6A56BD20-6880-48E2-A7BE-C3A10DA17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322">
              <a:extLst>
                <a:ext uri="{FF2B5EF4-FFF2-40B4-BE49-F238E27FC236}">
                  <a16:creationId xmlns:a16="http://schemas.microsoft.com/office/drawing/2014/main" id="{8305AD57-2736-4C68-B2B4-FEE107E92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323">
              <a:extLst>
                <a:ext uri="{FF2B5EF4-FFF2-40B4-BE49-F238E27FC236}">
                  <a16:creationId xmlns:a16="http://schemas.microsoft.com/office/drawing/2014/main" id="{A42D910D-A42E-41D9-9353-A10FF094E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324">
              <a:extLst>
                <a:ext uri="{FF2B5EF4-FFF2-40B4-BE49-F238E27FC236}">
                  <a16:creationId xmlns:a16="http://schemas.microsoft.com/office/drawing/2014/main" id="{9A15DF98-E9CD-4B88-8485-2B4A78FA3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Line 325">
              <a:extLst>
                <a:ext uri="{FF2B5EF4-FFF2-40B4-BE49-F238E27FC236}">
                  <a16:creationId xmlns:a16="http://schemas.microsoft.com/office/drawing/2014/main" id="{F4D20C25-F271-46AF-883F-16F7B88A4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326">
              <a:extLst>
                <a:ext uri="{FF2B5EF4-FFF2-40B4-BE49-F238E27FC236}">
                  <a16:creationId xmlns:a16="http://schemas.microsoft.com/office/drawing/2014/main" id="{34ADE72F-0D36-4F03-9BB3-52AF8DB68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327">
              <a:extLst>
                <a:ext uri="{FF2B5EF4-FFF2-40B4-BE49-F238E27FC236}">
                  <a16:creationId xmlns:a16="http://schemas.microsoft.com/office/drawing/2014/main" id="{333EF1D3-3984-4EBC-B2CF-31641FE48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328">
              <a:extLst>
                <a:ext uri="{FF2B5EF4-FFF2-40B4-BE49-F238E27FC236}">
                  <a16:creationId xmlns:a16="http://schemas.microsoft.com/office/drawing/2014/main" id="{E415E3CA-EA35-42F8-9EF6-68BA15B6C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434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Line 329">
              <a:extLst>
                <a:ext uri="{FF2B5EF4-FFF2-40B4-BE49-F238E27FC236}">
                  <a16:creationId xmlns:a16="http://schemas.microsoft.com/office/drawing/2014/main" id="{577D5320-55E4-4734-8382-88DDEBC45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" name="Line 330">
              <a:extLst>
                <a:ext uri="{FF2B5EF4-FFF2-40B4-BE49-F238E27FC236}">
                  <a16:creationId xmlns:a16="http://schemas.microsoft.com/office/drawing/2014/main" id="{FED54344-58EA-4D32-9BBC-4086C9C76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331">
              <a:extLst>
                <a:ext uri="{FF2B5EF4-FFF2-40B4-BE49-F238E27FC236}">
                  <a16:creationId xmlns:a16="http://schemas.microsoft.com/office/drawing/2014/main" id="{7338298C-EFA0-42D6-AC84-811CDBFE6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" name="Line 332">
              <a:extLst>
                <a:ext uri="{FF2B5EF4-FFF2-40B4-BE49-F238E27FC236}">
                  <a16:creationId xmlns:a16="http://schemas.microsoft.com/office/drawing/2014/main" id="{9D87F4E3-4B04-43A7-8C76-58E3AD5AA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333">
              <a:extLst>
                <a:ext uri="{FF2B5EF4-FFF2-40B4-BE49-F238E27FC236}">
                  <a16:creationId xmlns:a16="http://schemas.microsoft.com/office/drawing/2014/main" id="{C490628A-A0EC-4141-9208-ACF9DAB9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Line 334">
              <a:extLst>
                <a:ext uri="{FF2B5EF4-FFF2-40B4-BE49-F238E27FC236}">
                  <a16:creationId xmlns:a16="http://schemas.microsoft.com/office/drawing/2014/main" id="{7834D854-D993-492F-80D0-CC9664CD9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Line 335">
              <a:extLst>
                <a:ext uri="{FF2B5EF4-FFF2-40B4-BE49-F238E27FC236}">
                  <a16:creationId xmlns:a16="http://schemas.microsoft.com/office/drawing/2014/main" id="{6648BD3E-3BC2-4000-8492-87319D041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" name="Line 336">
              <a:extLst>
                <a:ext uri="{FF2B5EF4-FFF2-40B4-BE49-F238E27FC236}">
                  <a16:creationId xmlns:a16="http://schemas.microsoft.com/office/drawing/2014/main" id="{1C3572FA-7B61-4363-9F64-0B9A5A79A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337">
              <a:extLst>
                <a:ext uri="{FF2B5EF4-FFF2-40B4-BE49-F238E27FC236}">
                  <a16:creationId xmlns:a16="http://schemas.microsoft.com/office/drawing/2014/main" id="{002FFA81-C94D-4177-88B7-C929D9A2C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338">
              <a:extLst>
                <a:ext uri="{FF2B5EF4-FFF2-40B4-BE49-F238E27FC236}">
                  <a16:creationId xmlns:a16="http://schemas.microsoft.com/office/drawing/2014/main" id="{46029937-7B0B-4685-9CE2-B1CC31DD7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Line 339">
              <a:extLst>
                <a:ext uri="{FF2B5EF4-FFF2-40B4-BE49-F238E27FC236}">
                  <a16:creationId xmlns:a16="http://schemas.microsoft.com/office/drawing/2014/main" id="{E16AB320-9662-4331-ADBD-E6CFD8B51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Line 340">
              <a:extLst>
                <a:ext uri="{FF2B5EF4-FFF2-40B4-BE49-F238E27FC236}">
                  <a16:creationId xmlns:a16="http://schemas.microsoft.com/office/drawing/2014/main" id="{BDCCCC9A-53DD-4C0F-931A-CE598F1B9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341">
              <a:extLst>
                <a:ext uri="{FF2B5EF4-FFF2-40B4-BE49-F238E27FC236}">
                  <a16:creationId xmlns:a16="http://schemas.microsoft.com/office/drawing/2014/main" id="{AA041450-8D99-4E57-9CD2-F48A9BBF7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342">
              <a:extLst>
                <a:ext uri="{FF2B5EF4-FFF2-40B4-BE49-F238E27FC236}">
                  <a16:creationId xmlns:a16="http://schemas.microsoft.com/office/drawing/2014/main" id="{E2675916-40B1-4336-A825-F04877B01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Line 343">
              <a:extLst>
                <a:ext uri="{FF2B5EF4-FFF2-40B4-BE49-F238E27FC236}">
                  <a16:creationId xmlns:a16="http://schemas.microsoft.com/office/drawing/2014/main" id="{62553F68-DBA0-4C79-8BFE-7CA2F8740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Line 344">
              <a:extLst>
                <a:ext uri="{FF2B5EF4-FFF2-40B4-BE49-F238E27FC236}">
                  <a16:creationId xmlns:a16="http://schemas.microsoft.com/office/drawing/2014/main" id="{3F23116F-82EC-4F05-B914-8DB9B91D4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Line 345">
              <a:extLst>
                <a:ext uri="{FF2B5EF4-FFF2-40B4-BE49-F238E27FC236}">
                  <a16:creationId xmlns:a16="http://schemas.microsoft.com/office/drawing/2014/main" id="{512893DA-B04D-4448-BFCE-29F658E68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Line 346">
              <a:extLst>
                <a:ext uri="{FF2B5EF4-FFF2-40B4-BE49-F238E27FC236}">
                  <a16:creationId xmlns:a16="http://schemas.microsoft.com/office/drawing/2014/main" id="{C389689F-A39A-464A-9CAA-F65196029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" name="Line 347">
              <a:extLst>
                <a:ext uri="{FF2B5EF4-FFF2-40B4-BE49-F238E27FC236}">
                  <a16:creationId xmlns:a16="http://schemas.microsoft.com/office/drawing/2014/main" id="{F226F406-BC8A-40E0-ABEC-FEE1795D6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Line 348">
              <a:extLst>
                <a:ext uri="{FF2B5EF4-FFF2-40B4-BE49-F238E27FC236}">
                  <a16:creationId xmlns:a16="http://schemas.microsoft.com/office/drawing/2014/main" id="{5C456DC0-85A0-4962-A86A-7C836F952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Line 349">
              <a:extLst>
                <a:ext uri="{FF2B5EF4-FFF2-40B4-BE49-F238E27FC236}">
                  <a16:creationId xmlns:a16="http://schemas.microsoft.com/office/drawing/2014/main" id="{AEAA183A-4D9F-4A2B-A647-F38A883D4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350">
              <a:extLst>
                <a:ext uri="{FF2B5EF4-FFF2-40B4-BE49-F238E27FC236}">
                  <a16:creationId xmlns:a16="http://schemas.microsoft.com/office/drawing/2014/main" id="{C4923776-525E-47B7-9ACE-387EDEC47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351">
              <a:extLst>
                <a:ext uri="{FF2B5EF4-FFF2-40B4-BE49-F238E27FC236}">
                  <a16:creationId xmlns:a16="http://schemas.microsoft.com/office/drawing/2014/main" id="{0CA2B959-795D-41F3-8AFB-8307C7893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352">
              <a:extLst>
                <a:ext uri="{FF2B5EF4-FFF2-40B4-BE49-F238E27FC236}">
                  <a16:creationId xmlns:a16="http://schemas.microsoft.com/office/drawing/2014/main" id="{E3EFC372-5336-42E4-8DD0-41FAE1945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353">
              <a:extLst>
                <a:ext uri="{FF2B5EF4-FFF2-40B4-BE49-F238E27FC236}">
                  <a16:creationId xmlns:a16="http://schemas.microsoft.com/office/drawing/2014/main" id="{A6E78BA6-27CA-4DAD-B3BC-ED79F08B7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Line 354">
              <a:extLst>
                <a:ext uri="{FF2B5EF4-FFF2-40B4-BE49-F238E27FC236}">
                  <a16:creationId xmlns:a16="http://schemas.microsoft.com/office/drawing/2014/main" id="{21E6BF02-454E-409D-9BB9-2C8D57C52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Line 355">
              <a:extLst>
                <a:ext uri="{FF2B5EF4-FFF2-40B4-BE49-F238E27FC236}">
                  <a16:creationId xmlns:a16="http://schemas.microsoft.com/office/drawing/2014/main" id="{7628A1D9-1579-4703-A2BC-A2B5ABDD0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" name="Line 356">
              <a:extLst>
                <a:ext uri="{FF2B5EF4-FFF2-40B4-BE49-F238E27FC236}">
                  <a16:creationId xmlns:a16="http://schemas.microsoft.com/office/drawing/2014/main" id="{3CDC0E32-EC9F-4E21-93A3-5A5D6F895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" name="Line 357">
              <a:extLst>
                <a:ext uri="{FF2B5EF4-FFF2-40B4-BE49-F238E27FC236}">
                  <a16:creationId xmlns:a16="http://schemas.microsoft.com/office/drawing/2014/main" id="{CCF833D5-752D-44D1-A8F8-8921DD803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" name="Line 358">
              <a:extLst>
                <a:ext uri="{FF2B5EF4-FFF2-40B4-BE49-F238E27FC236}">
                  <a16:creationId xmlns:a16="http://schemas.microsoft.com/office/drawing/2014/main" id="{34608652-AC4F-4D28-B806-3CFDF49C8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Line 359">
              <a:extLst>
                <a:ext uri="{FF2B5EF4-FFF2-40B4-BE49-F238E27FC236}">
                  <a16:creationId xmlns:a16="http://schemas.microsoft.com/office/drawing/2014/main" id="{03D5F9C4-C5FE-4F3A-B302-CA15407DE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" name="Line 360">
              <a:extLst>
                <a:ext uri="{FF2B5EF4-FFF2-40B4-BE49-F238E27FC236}">
                  <a16:creationId xmlns:a16="http://schemas.microsoft.com/office/drawing/2014/main" id="{0F91C1BF-7AFF-49FB-956C-A883C8201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361">
              <a:extLst>
                <a:ext uri="{FF2B5EF4-FFF2-40B4-BE49-F238E27FC236}">
                  <a16:creationId xmlns:a16="http://schemas.microsoft.com/office/drawing/2014/main" id="{9328EB9E-ACAD-414E-A950-53158F951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362">
              <a:extLst>
                <a:ext uri="{FF2B5EF4-FFF2-40B4-BE49-F238E27FC236}">
                  <a16:creationId xmlns:a16="http://schemas.microsoft.com/office/drawing/2014/main" id="{878CF709-C321-4144-93FA-85A396503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363">
              <a:extLst>
                <a:ext uri="{FF2B5EF4-FFF2-40B4-BE49-F238E27FC236}">
                  <a16:creationId xmlns:a16="http://schemas.microsoft.com/office/drawing/2014/main" id="{EDEC2F0E-8E7F-4333-AF38-4A9C2DD3B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364">
              <a:extLst>
                <a:ext uri="{FF2B5EF4-FFF2-40B4-BE49-F238E27FC236}">
                  <a16:creationId xmlns:a16="http://schemas.microsoft.com/office/drawing/2014/main" id="{AE7CEA7A-39DC-4908-8539-C2AE6FF9C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365">
              <a:extLst>
                <a:ext uri="{FF2B5EF4-FFF2-40B4-BE49-F238E27FC236}">
                  <a16:creationId xmlns:a16="http://schemas.microsoft.com/office/drawing/2014/main" id="{DD961FFE-B2AE-4D31-AF01-765F7FC6C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366">
              <a:extLst>
                <a:ext uri="{FF2B5EF4-FFF2-40B4-BE49-F238E27FC236}">
                  <a16:creationId xmlns:a16="http://schemas.microsoft.com/office/drawing/2014/main" id="{B0479CC6-B157-4379-9D92-73263C522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Line 367">
              <a:extLst>
                <a:ext uri="{FF2B5EF4-FFF2-40B4-BE49-F238E27FC236}">
                  <a16:creationId xmlns:a16="http://schemas.microsoft.com/office/drawing/2014/main" id="{645FE5F2-2DB2-4876-B4B3-6E98C0DEB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368">
              <a:extLst>
                <a:ext uri="{FF2B5EF4-FFF2-40B4-BE49-F238E27FC236}">
                  <a16:creationId xmlns:a16="http://schemas.microsoft.com/office/drawing/2014/main" id="{EA98B9E6-DD0E-46CA-BD14-498A10920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Line 369">
              <a:extLst>
                <a:ext uri="{FF2B5EF4-FFF2-40B4-BE49-F238E27FC236}">
                  <a16:creationId xmlns:a16="http://schemas.microsoft.com/office/drawing/2014/main" id="{1965E2D0-7702-4598-8344-5CD3CA197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370">
              <a:extLst>
                <a:ext uri="{FF2B5EF4-FFF2-40B4-BE49-F238E27FC236}">
                  <a16:creationId xmlns:a16="http://schemas.microsoft.com/office/drawing/2014/main" id="{BC528368-6A15-47C5-ADEC-57A9327C9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" name="Line 371">
              <a:extLst>
                <a:ext uri="{FF2B5EF4-FFF2-40B4-BE49-F238E27FC236}">
                  <a16:creationId xmlns:a16="http://schemas.microsoft.com/office/drawing/2014/main" id="{16FDB471-F605-4DAB-A28B-ACBF41C7D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" name="Line 372">
              <a:extLst>
                <a:ext uri="{FF2B5EF4-FFF2-40B4-BE49-F238E27FC236}">
                  <a16:creationId xmlns:a16="http://schemas.microsoft.com/office/drawing/2014/main" id="{FA936C7E-06D1-4DEB-B86B-B965BDFE4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" name="Line 373">
              <a:extLst>
                <a:ext uri="{FF2B5EF4-FFF2-40B4-BE49-F238E27FC236}">
                  <a16:creationId xmlns:a16="http://schemas.microsoft.com/office/drawing/2014/main" id="{E8993388-85E0-4BC6-AF7F-28300B789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" name="Line 374">
              <a:extLst>
                <a:ext uri="{FF2B5EF4-FFF2-40B4-BE49-F238E27FC236}">
                  <a16:creationId xmlns:a16="http://schemas.microsoft.com/office/drawing/2014/main" id="{08361291-D510-457F-ACB7-24B86A9A2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375">
              <a:extLst>
                <a:ext uri="{FF2B5EF4-FFF2-40B4-BE49-F238E27FC236}">
                  <a16:creationId xmlns:a16="http://schemas.microsoft.com/office/drawing/2014/main" id="{193146C2-28EF-46F5-B247-457D77701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376">
              <a:extLst>
                <a:ext uri="{FF2B5EF4-FFF2-40B4-BE49-F238E27FC236}">
                  <a16:creationId xmlns:a16="http://schemas.microsoft.com/office/drawing/2014/main" id="{17E85AA8-109D-4016-A987-01E226314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377">
              <a:extLst>
                <a:ext uri="{FF2B5EF4-FFF2-40B4-BE49-F238E27FC236}">
                  <a16:creationId xmlns:a16="http://schemas.microsoft.com/office/drawing/2014/main" id="{149B562F-52A1-489B-AC90-D0802C027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" name="Line 378">
              <a:extLst>
                <a:ext uri="{FF2B5EF4-FFF2-40B4-BE49-F238E27FC236}">
                  <a16:creationId xmlns:a16="http://schemas.microsoft.com/office/drawing/2014/main" id="{8867738C-F14F-4754-BF4B-D888E673A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Line 379">
              <a:extLst>
                <a:ext uri="{FF2B5EF4-FFF2-40B4-BE49-F238E27FC236}">
                  <a16:creationId xmlns:a16="http://schemas.microsoft.com/office/drawing/2014/main" id="{61816F8B-6AB7-4B16-90C8-0C799B0F6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Line 380">
              <a:extLst>
                <a:ext uri="{FF2B5EF4-FFF2-40B4-BE49-F238E27FC236}">
                  <a16:creationId xmlns:a16="http://schemas.microsoft.com/office/drawing/2014/main" id="{1DB7F3CB-F890-4548-9BD1-ED76D449F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Line 381">
              <a:extLst>
                <a:ext uri="{FF2B5EF4-FFF2-40B4-BE49-F238E27FC236}">
                  <a16:creationId xmlns:a16="http://schemas.microsoft.com/office/drawing/2014/main" id="{199AFBEE-FDF8-40AD-AA00-48473C2B5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Line 382">
              <a:extLst>
                <a:ext uri="{FF2B5EF4-FFF2-40B4-BE49-F238E27FC236}">
                  <a16:creationId xmlns:a16="http://schemas.microsoft.com/office/drawing/2014/main" id="{F3B531E4-F9F7-440B-8218-34AC040A8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383">
              <a:extLst>
                <a:ext uri="{FF2B5EF4-FFF2-40B4-BE49-F238E27FC236}">
                  <a16:creationId xmlns:a16="http://schemas.microsoft.com/office/drawing/2014/main" id="{174A9217-9069-4E98-A906-55527DA0B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384">
              <a:extLst>
                <a:ext uri="{FF2B5EF4-FFF2-40B4-BE49-F238E27FC236}">
                  <a16:creationId xmlns:a16="http://schemas.microsoft.com/office/drawing/2014/main" id="{0E802F15-D734-411F-8F6C-78E553983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Line 385">
              <a:extLst>
                <a:ext uri="{FF2B5EF4-FFF2-40B4-BE49-F238E27FC236}">
                  <a16:creationId xmlns:a16="http://schemas.microsoft.com/office/drawing/2014/main" id="{A718B745-417F-42D8-966E-385FA7015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Line 386">
              <a:extLst>
                <a:ext uri="{FF2B5EF4-FFF2-40B4-BE49-F238E27FC236}">
                  <a16:creationId xmlns:a16="http://schemas.microsoft.com/office/drawing/2014/main" id="{05E932B5-D410-49DD-A9DA-F196C45F1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Line 387">
              <a:extLst>
                <a:ext uri="{FF2B5EF4-FFF2-40B4-BE49-F238E27FC236}">
                  <a16:creationId xmlns:a16="http://schemas.microsoft.com/office/drawing/2014/main" id="{CB797FA3-2400-4320-A894-54711B0A3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" name="Line 388">
              <a:extLst>
                <a:ext uri="{FF2B5EF4-FFF2-40B4-BE49-F238E27FC236}">
                  <a16:creationId xmlns:a16="http://schemas.microsoft.com/office/drawing/2014/main" id="{B2C37455-E0A3-4C3C-84CE-38CE15486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Line 389">
              <a:extLst>
                <a:ext uri="{FF2B5EF4-FFF2-40B4-BE49-F238E27FC236}">
                  <a16:creationId xmlns:a16="http://schemas.microsoft.com/office/drawing/2014/main" id="{AAAE56C8-1AEC-4E71-8BF0-6A76596E3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Line 390">
              <a:extLst>
                <a:ext uri="{FF2B5EF4-FFF2-40B4-BE49-F238E27FC236}">
                  <a16:creationId xmlns:a16="http://schemas.microsoft.com/office/drawing/2014/main" id="{15B6D158-FCE3-447A-8B9F-54EDD0295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" name="Line 391">
              <a:extLst>
                <a:ext uri="{FF2B5EF4-FFF2-40B4-BE49-F238E27FC236}">
                  <a16:creationId xmlns:a16="http://schemas.microsoft.com/office/drawing/2014/main" id="{9320A892-99D7-4E0E-9494-1073F533D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" name="Line 392">
              <a:extLst>
                <a:ext uri="{FF2B5EF4-FFF2-40B4-BE49-F238E27FC236}">
                  <a16:creationId xmlns:a16="http://schemas.microsoft.com/office/drawing/2014/main" id="{51AD2864-EAC0-4C66-9F3D-2450A087E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Line 393">
              <a:extLst>
                <a:ext uri="{FF2B5EF4-FFF2-40B4-BE49-F238E27FC236}">
                  <a16:creationId xmlns:a16="http://schemas.microsoft.com/office/drawing/2014/main" id="{87F13D04-218F-49C5-A68D-6577FEC2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Line 394">
              <a:extLst>
                <a:ext uri="{FF2B5EF4-FFF2-40B4-BE49-F238E27FC236}">
                  <a16:creationId xmlns:a16="http://schemas.microsoft.com/office/drawing/2014/main" id="{375E2A34-EA22-4975-B6B9-AE4AEAF54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Line 395">
              <a:extLst>
                <a:ext uri="{FF2B5EF4-FFF2-40B4-BE49-F238E27FC236}">
                  <a16:creationId xmlns:a16="http://schemas.microsoft.com/office/drawing/2014/main" id="{3635794A-1662-465C-91F7-88EF90E72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Line 396">
              <a:extLst>
                <a:ext uri="{FF2B5EF4-FFF2-40B4-BE49-F238E27FC236}">
                  <a16:creationId xmlns:a16="http://schemas.microsoft.com/office/drawing/2014/main" id="{EB85556C-C7D5-41FA-A322-AA663D3A6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" name="Line 397">
              <a:extLst>
                <a:ext uri="{FF2B5EF4-FFF2-40B4-BE49-F238E27FC236}">
                  <a16:creationId xmlns:a16="http://schemas.microsoft.com/office/drawing/2014/main" id="{61220C27-0651-477C-A42C-26DB54824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" name="Line 398">
              <a:extLst>
                <a:ext uri="{FF2B5EF4-FFF2-40B4-BE49-F238E27FC236}">
                  <a16:creationId xmlns:a16="http://schemas.microsoft.com/office/drawing/2014/main" id="{3C967B86-6BD0-403B-BCC4-A0BAE8A85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" name="Line 399">
              <a:extLst>
                <a:ext uri="{FF2B5EF4-FFF2-40B4-BE49-F238E27FC236}">
                  <a16:creationId xmlns:a16="http://schemas.microsoft.com/office/drawing/2014/main" id="{28AA4448-E4EF-489B-B8DA-DDA5DA24E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Line 400">
              <a:extLst>
                <a:ext uri="{FF2B5EF4-FFF2-40B4-BE49-F238E27FC236}">
                  <a16:creationId xmlns:a16="http://schemas.microsoft.com/office/drawing/2014/main" id="{D7AA7833-BCA7-4C1F-B6CC-985376AE2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Line 401">
              <a:extLst>
                <a:ext uri="{FF2B5EF4-FFF2-40B4-BE49-F238E27FC236}">
                  <a16:creationId xmlns:a16="http://schemas.microsoft.com/office/drawing/2014/main" id="{53657FF8-0436-49B9-872E-52E381056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" name="Line 402">
              <a:extLst>
                <a:ext uri="{FF2B5EF4-FFF2-40B4-BE49-F238E27FC236}">
                  <a16:creationId xmlns:a16="http://schemas.microsoft.com/office/drawing/2014/main" id="{64EE733D-9C37-466B-A8F5-8EB05BB79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Line 403">
              <a:extLst>
                <a:ext uri="{FF2B5EF4-FFF2-40B4-BE49-F238E27FC236}">
                  <a16:creationId xmlns:a16="http://schemas.microsoft.com/office/drawing/2014/main" id="{6E154012-7204-4BB1-80B8-886EEAB83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" name="Line 404">
              <a:extLst>
                <a:ext uri="{FF2B5EF4-FFF2-40B4-BE49-F238E27FC236}">
                  <a16:creationId xmlns:a16="http://schemas.microsoft.com/office/drawing/2014/main" id="{B98214B5-AC21-4D44-AB44-FBC353512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0B2E26E3-E742-4BD4-8645-FF313FFE877C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2559050"/>
            <a:ext cx="7113588" cy="879475"/>
            <a:chOff x="752" y="1612"/>
            <a:chExt cx="4481" cy="554"/>
          </a:xfrm>
        </p:grpSpPr>
        <p:sp>
          <p:nvSpPr>
            <p:cNvPr id="407" name="Line 406">
              <a:extLst>
                <a:ext uri="{FF2B5EF4-FFF2-40B4-BE49-F238E27FC236}">
                  <a16:creationId xmlns:a16="http://schemas.microsoft.com/office/drawing/2014/main" id="{5253807A-1ABC-46EC-8FDB-9C7054E6C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Line 407">
              <a:extLst>
                <a:ext uri="{FF2B5EF4-FFF2-40B4-BE49-F238E27FC236}">
                  <a16:creationId xmlns:a16="http://schemas.microsoft.com/office/drawing/2014/main" id="{4FC76595-5F6D-40EA-B318-B46C38D06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" name="Line 408">
              <a:extLst>
                <a:ext uri="{FF2B5EF4-FFF2-40B4-BE49-F238E27FC236}">
                  <a16:creationId xmlns:a16="http://schemas.microsoft.com/office/drawing/2014/main" id="{233C59D9-E59B-46E7-A711-9C0835456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" name="Line 409">
              <a:extLst>
                <a:ext uri="{FF2B5EF4-FFF2-40B4-BE49-F238E27FC236}">
                  <a16:creationId xmlns:a16="http://schemas.microsoft.com/office/drawing/2014/main" id="{219AD124-69F1-4077-ABA9-1ACDB6F8B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" name="Line 410">
              <a:extLst>
                <a:ext uri="{FF2B5EF4-FFF2-40B4-BE49-F238E27FC236}">
                  <a16:creationId xmlns:a16="http://schemas.microsoft.com/office/drawing/2014/main" id="{5646DCC1-BCE2-47DE-A5B0-AE195C441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" name="Line 411">
              <a:extLst>
                <a:ext uri="{FF2B5EF4-FFF2-40B4-BE49-F238E27FC236}">
                  <a16:creationId xmlns:a16="http://schemas.microsoft.com/office/drawing/2014/main" id="{68318D4C-17CF-4D43-9F3C-7CECA015C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412">
              <a:extLst>
                <a:ext uri="{FF2B5EF4-FFF2-40B4-BE49-F238E27FC236}">
                  <a16:creationId xmlns:a16="http://schemas.microsoft.com/office/drawing/2014/main" id="{E801C543-ABCB-4491-AFD2-BA04707FF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413">
              <a:extLst>
                <a:ext uri="{FF2B5EF4-FFF2-40B4-BE49-F238E27FC236}">
                  <a16:creationId xmlns:a16="http://schemas.microsoft.com/office/drawing/2014/main" id="{695E4A58-000D-4767-9DF4-6F3896721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" name="Line 414">
              <a:extLst>
                <a:ext uri="{FF2B5EF4-FFF2-40B4-BE49-F238E27FC236}">
                  <a16:creationId xmlns:a16="http://schemas.microsoft.com/office/drawing/2014/main" id="{F1A15AFE-BCF3-4C11-BDFB-D90C28C22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" name="Line 415">
              <a:extLst>
                <a:ext uri="{FF2B5EF4-FFF2-40B4-BE49-F238E27FC236}">
                  <a16:creationId xmlns:a16="http://schemas.microsoft.com/office/drawing/2014/main" id="{1AE3DB76-401B-4465-9451-E19AA6729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" name="Line 416">
              <a:extLst>
                <a:ext uri="{FF2B5EF4-FFF2-40B4-BE49-F238E27FC236}">
                  <a16:creationId xmlns:a16="http://schemas.microsoft.com/office/drawing/2014/main" id="{A220DFFF-9649-417A-BCE5-6493E842B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" name="Line 417">
              <a:extLst>
                <a:ext uri="{FF2B5EF4-FFF2-40B4-BE49-F238E27FC236}">
                  <a16:creationId xmlns:a16="http://schemas.microsoft.com/office/drawing/2014/main" id="{65049647-2316-4ECC-BC9F-DA799E65E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" name="Line 418">
              <a:extLst>
                <a:ext uri="{FF2B5EF4-FFF2-40B4-BE49-F238E27FC236}">
                  <a16:creationId xmlns:a16="http://schemas.microsoft.com/office/drawing/2014/main" id="{07770870-F74C-4DF3-9727-9B766EE4F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Line 419">
              <a:extLst>
                <a:ext uri="{FF2B5EF4-FFF2-40B4-BE49-F238E27FC236}">
                  <a16:creationId xmlns:a16="http://schemas.microsoft.com/office/drawing/2014/main" id="{BE1B642C-CF96-4E3F-BCB9-2EB61285F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" name="Line 420">
              <a:extLst>
                <a:ext uri="{FF2B5EF4-FFF2-40B4-BE49-F238E27FC236}">
                  <a16:creationId xmlns:a16="http://schemas.microsoft.com/office/drawing/2014/main" id="{B7267BB6-A265-4F0C-B405-5406A71B3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" name="Line 421">
              <a:extLst>
                <a:ext uri="{FF2B5EF4-FFF2-40B4-BE49-F238E27FC236}">
                  <a16:creationId xmlns:a16="http://schemas.microsoft.com/office/drawing/2014/main" id="{6DEC16B1-2ED8-49F6-B1E4-948FCD970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" name="Line 422">
              <a:extLst>
                <a:ext uri="{FF2B5EF4-FFF2-40B4-BE49-F238E27FC236}">
                  <a16:creationId xmlns:a16="http://schemas.microsoft.com/office/drawing/2014/main" id="{F0C1150A-583D-4E82-B1D0-1774E0AE9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423">
              <a:extLst>
                <a:ext uri="{FF2B5EF4-FFF2-40B4-BE49-F238E27FC236}">
                  <a16:creationId xmlns:a16="http://schemas.microsoft.com/office/drawing/2014/main" id="{553BAF9D-CD94-42F2-BA21-8DC8CD8F7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165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424">
              <a:extLst>
                <a:ext uri="{FF2B5EF4-FFF2-40B4-BE49-F238E27FC236}">
                  <a16:creationId xmlns:a16="http://schemas.microsoft.com/office/drawing/2014/main" id="{9E428889-176C-4CC8-BF45-FE8D99EC0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425">
              <a:extLst>
                <a:ext uri="{FF2B5EF4-FFF2-40B4-BE49-F238E27FC236}">
                  <a16:creationId xmlns:a16="http://schemas.microsoft.com/office/drawing/2014/main" id="{4A3193BF-DFE1-4307-A06B-C56715497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" name="Line 426">
              <a:extLst>
                <a:ext uri="{FF2B5EF4-FFF2-40B4-BE49-F238E27FC236}">
                  <a16:creationId xmlns:a16="http://schemas.microsoft.com/office/drawing/2014/main" id="{A855B420-ABED-4F55-89AC-12BABFAA8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Line 427">
              <a:extLst>
                <a:ext uri="{FF2B5EF4-FFF2-40B4-BE49-F238E27FC236}">
                  <a16:creationId xmlns:a16="http://schemas.microsoft.com/office/drawing/2014/main" id="{5392BBB2-AE45-4ACF-A440-C411E3F63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Line 428">
              <a:extLst>
                <a:ext uri="{FF2B5EF4-FFF2-40B4-BE49-F238E27FC236}">
                  <a16:creationId xmlns:a16="http://schemas.microsoft.com/office/drawing/2014/main" id="{19562B14-B902-4E50-8DCA-5ECD60F0C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" name="Line 429">
              <a:extLst>
                <a:ext uri="{FF2B5EF4-FFF2-40B4-BE49-F238E27FC236}">
                  <a16:creationId xmlns:a16="http://schemas.microsoft.com/office/drawing/2014/main" id="{431F7515-CCF9-489A-A01D-0661D39AA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" name="Line 430">
              <a:extLst>
                <a:ext uri="{FF2B5EF4-FFF2-40B4-BE49-F238E27FC236}">
                  <a16:creationId xmlns:a16="http://schemas.microsoft.com/office/drawing/2014/main" id="{9C726C0B-8E90-43AD-A58B-E5CC307EF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" name="Line 431">
              <a:extLst>
                <a:ext uri="{FF2B5EF4-FFF2-40B4-BE49-F238E27FC236}">
                  <a16:creationId xmlns:a16="http://schemas.microsoft.com/office/drawing/2014/main" id="{6E12B34D-43CB-4D1C-B2D6-0082B6C3A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3" name="Line 432">
              <a:extLst>
                <a:ext uri="{FF2B5EF4-FFF2-40B4-BE49-F238E27FC236}">
                  <a16:creationId xmlns:a16="http://schemas.microsoft.com/office/drawing/2014/main" id="{34D94C92-4894-48E1-AEDE-01DCF0B51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" name="Line 433">
              <a:extLst>
                <a:ext uri="{FF2B5EF4-FFF2-40B4-BE49-F238E27FC236}">
                  <a16:creationId xmlns:a16="http://schemas.microsoft.com/office/drawing/2014/main" id="{DE44570C-757E-4D41-BB64-04627AA87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" name="Line 434">
              <a:extLst>
                <a:ext uri="{FF2B5EF4-FFF2-40B4-BE49-F238E27FC236}">
                  <a16:creationId xmlns:a16="http://schemas.microsoft.com/office/drawing/2014/main" id="{18FEA654-3321-4A83-B1E4-618DF7664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6" name="Line 435">
              <a:extLst>
                <a:ext uri="{FF2B5EF4-FFF2-40B4-BE49-F238E27FC236}">
                  <a16:creationId xmlns:a16="http://schemas.microsoft.com/office/drawing/2014/main" id="{8C5D9600-BA5D-46AF-B158-60E094A60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" name="Line 436">
              <a:extLst>
                <a:ext uri="{FF2B5EF4-FFF2-40B4-BE49-F238E27FC236}">
                  <a16:creationId xmlns:a16="http://schemas.microsoft.com/office/drawing/2014/main" id="{737045EB-6D11-4015-B02A-475A50F93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" name="Line 437">
              <a:extLst>
                <a:ext uri="{FF2B5EF4-FFF2-40B4-BE49-F238E27FC236}">
                  <a16:creationId xmlns:a16="http://schemas.microsoft.com/office/drawing/2014/main" id="{AEEB8D7E-B8F9-4314-A57E-6CA6C57E7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9" name="Line 438">
              <a:extLst>
                <a:ext uri="{FF2B5EF4-FFF2-40B4-BE49-F238E27FC236}">
                  <a16:creationId xmlns:a16="http://schemas.microsoft.com/office/drawing/2014/main" id="{18ADFF34-F533-4613-8635-A0FA393DE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" name="Line 439">
              <a:extLst>
                <a:ext uri="{FF2B5EF4-FFF2-40B4-BE49-F238E27FC236}">
                  <a16:creationId xmlns:a16="http://schemas.microsoft.com/office/drawing/2014/main" id="{CE009828-7A25-416F-B96F-4DEA669D2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" name="Line 440">
              <a:extLst>
                <a:ext uri="{FF2B5EF4-FFF2-40B4-BE49-F238E27FC236}">
                  <a16:creationId xmlns:a16="http://schemas.microsoft.com/office/drawing/2014/main" id="{521D4CEE-B229-4084-9DFB-1AABAEE8F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" name="Line 441">
              <a:extLst>
                <a:ext uri="{FF2B5EF4-FFF2-40B4-BE49-F238E27FC236}">
                  <a16:creationId xmlns:a16="http://schemas.microsoft.com/office/drawing/2014/main" id="{5E0CF337-6C09-4E1E-8F5A-994AC2EDC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" name="Line 442">
              <a:extLst>
                <a:ext uri="{FF2B5EF4-FFF2-40B4-BE49-F238E27FC236}">
                  <a16:creationId xmlns:a16="http://schemas.microsoft.com/office/drawing/2014/main" id="{37472E73-2EFC-4655-A52D-3302B1C92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" name="Line 443">
              <a:extLst>
                <a:ext uri="{FF2B5EF4-FFF2-40B4-BE49-F238E27FC236}">
                  <a16:creationId xmlns:a16="http://schemas.microsoft.com/office/drawing/2014/main" id="{E5788E81-BB77-4FE0-9685-41A170329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" name="Line 444">
              <a:extLst>
                <a:ext uri="{FF2B5EF4-FFF2-40B4-BE49-F238E27FC236}">
                  <a16:creationId xmlns:a16="http://schemas.microsoft.com/office/drawing/2014/main" id="{BBDE9B65-7329-48CC-92E6-B39A58393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" name="Line 445">
              <a:extLst>
                <a:ext uri="{FF2B5EF4-FFF2-40B4-BE49-F238E27FC236}">
                  <a16:creationId xmlns:a16="http://schemas.microsoft.com/office/drawing/2014/main" id="{CEE55EA5-599F-45DC-9D80-CB3E21BAE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" name="Line 446">
              <a:extLst>
                <a:ext uri="{FF2B5EF4-FFF2-40B4-BE49-F238E27FC236}">
                  <a16:creationId xmlns:a16="http://schemas.microsoft.com/office/drawing/2014/main" id="{F5F210C2-90D2-440F-877B-D41E922DF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" name="Line 447">
              <a:extLst>
                <a:ext uri="{FF2B5EF4-FFF2-40B4-BE49-F238E27FC236}">
                  <a16:creationId xmlns:a16="http://schemas.microsoft.com/office/drawing/2014/main" id="{78F694AF-BDCB-46E1-B1DF-E632851F0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Line 448">
              <a:extLst>
                <a:ext uri="{FF2B5EF4-FFF2-40B4-BE49-F238E27FC236}">
                  <a16:creationId xmlns:a16="http://schemas.microsoft.com/office/drawing/2014/main" id="{B352067C-A358-492E-AE1C-F8DBD5371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Line 449">
              <a:extLst>
                <a:ext uri="{FF2B5EF4-FFF2-40B4-BE49-F238E27FC236}">
                  <a16:creationId xmlns:a16="http://schemas.microsoft.com/office/drawing/2014/main" id="{1511FD21-463C-4B46-A015-5B4CB30DF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Line 450">
              <a:extLst>
                <a:ext uri="{FF2B5EF4-FFF2-40B4-BE49-F238E27FC236}">
                  <a16:creationId xmlns:a16="http://schemas.microsoft.com/office/drawing/2014/main" id="{2B4482DB-BA37-4B42-9E91-76D4ACB5D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Line 451">
              <a:extLst>
                <a:ext uri="{FF2B5EF4-FFF2-40B4-BE49-F238E27FC236}">
                  <a16:creationId xmlns:a16="http://schemas.microsoft.com/office/drawing/2014/main" id="{673562CC-264A-456C-94F4-C9CE208DA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" name="Line 452">
              <a:extLst>
                <a:ext uri="{FF2B5EF4-FFF2-40B4-BE49-F238E27FC236}">
                  <a16:creationId xmlns:a16="http://schemas.microsoft.com/office/drawing/2014/main" id="{9778323D-FF51-429E-BA6B-22B8B9F99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" name="Line 453">
              <a:extLst>
                <a:ext uri="{FF2B5EF4-FFF2-40B4-BE49-F238E27FC236}">
                  <a16:creationId xmlns:a16="http://schemas.microsoft.com/office/drawing/2014/main" id="{398640D8-430E-42BF-BFF6-D0A42C5FE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" name="Line 454">
              <a:extLst>
                <a:ext uri="{FF2B5EF4-FFF2-40B4-BE49-F238E27FC236}">
                  <a16:creationId xmlns:a16="http://schemas.microsoft.com/office/drawing/2014/main" id="{94FABC55-4FB4-4F80-A7E6-BB5ED2B3E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6" name="Line 455">
              <a:extLst>
                <a:ext uri="{FF2B5EF4-FFF2-40B4-BE49-F238E27FC236}">
                  <a16:creationId xmlns:a16="http://schemas.microsoft.com/office/drawing/2014/main" id="{32009DA4-C28F-4EA6-8FFE-52D327A7B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" name="Line 456">
              <a:extLst>
                <a:ext uri="{FF2B5EF4-FFF2-40B4-BE49-F238E27FC236}">
                  <a16:creationId xmlns:a16="http://schemas.microsoft.com/office/drawing/2014/main" id="{04500F2A-0347-4456-AC79-44D3EB6EC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" name="Line 457">
              <a:extLst>
                <a:ext uri="{FF2B5EF4-FFF2-40B4-BE49-F238E27FC236}">
                  <a16:creationId xmlns:a16="http://schemas.microsoft.com/office/drawing/2014/main" id="{518AAFC4-DAB0-4A6D-9A76-C5B291BDA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9" name="Line 458">
              <a:extLst>
                <a:ext uri="{FF2B5EF4-FFF2-40B4-BE49-F238E27FC236}">
                  <a16:creationId xmlns:a16="http://schemas.microsoft.com/office/drawing/2014/main" id="{325ADBF3-6E2F-4ED6-8463-199BB7E7C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" name="Line 459">
              <a:extLst>
                <a:ext uri="{FF2B5EF4-FFF2-40B4-BE49-F238E27FC236}">
                  <a16:creationId xmlns:a16="http://schemas.microsoft.com/office/drawing/2014/main" id="{F92A9594-1228-46E5-BDBB-5295B883F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" name="Line 460">
              <a:extLst>
                <a:ext uri="{FF2B5EF4-FFF2-40B4-BE49-F238E27FC236}">
                  <a16:creationId xmlns:a16="http://schemas.microsoft.com/office/drawing/2014/main" id="{7334145B-9650-4406-883C-FDF2DA079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" name="Line 461">
              <a:extLst>
                <a:ext uri="{FF2B5EF4-FFF2-40B4-BE49-F238E27FC236}">
                  <a16:creationId xmlns:a16="http://schemas.microsoft.com/office/drawing/2014/main" id="{CA73D3A5-5E75-4EA1-98A8-90704C6CD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3" name="Line 462">
              <a:extLst>
                <a:ext uri="{FF2B5EF4-FFF2-40B4-BE49-F238E27FC236}">
                  <a16:creationId xmlns:a16="http://schemas.microsoft.com/office/drawing/2014/main" id="{7D6645B9-B02D-45F2-BA66-36551CDEF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" name="Line 463">
              <a:extLst>
                <a:ext uri="{FF2B5EF4-FFF2-40B4-BE49-F238E27FC236}">
                  <a16:creationId xmlns:a16="http://schemas.microsoft.com/office/drawing/2014/main" id="{AC1BAF36-4769-44D3-B48E-B4DFD3A02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" name="Line 464">
              <a:extLst>
                <a:ext uri="{FF2B5EF4-FFF2-40B4-BE49-F238E27FC236}">
                  <a16:creationId xmlns:a16="http://schemas.microsoft.com/office/drawing/2014/main" id="{D68A8B7E-4731-4ED2-AD35-7A478C548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" name="Line 465">
              <a:extLst>
                <a:ext uri="{FF2B5EF4-FFF2-40B4-BE49-F238E27FC236}">
                  <a16:creationId xmlns:a16="http://schemas.microsoft.com/office/drawing/2014/main" id="{229F173C-BA06-4CDD-BE4D-97906B62F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7" name="Line 466">
              <a:extLst>
                <a:ext uri="{FF2B5EF4-FFF2-40B4-BE49-F238E27FC236}">
                  <a16:creationId xmlns:a16="http://schemas.microsoft.com/office/drawing/2014/main" id="{BBB59003-DF6A-4778-8406-B5A6CDC48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" name="Line 467">
              <a:extLst>
                <a:ext uri="{FF2B5EF4-FFF2-40B4-BE49-F238E27FC236}">
                  <a16:creationId xmlns:a16="http://schemas.microsoft.com/office/drawing/2014/main" id="{9BD6088E-B3AF-4B09-AFAE-90A23E9FC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" name="Line 468">
              <a:extLst>
                <a:ext uri="{FF2B5EF4-FFF2-40B4-BE49-F238E27FC236}">
                  <a16:creationId xmlns:a16="http://schemas.microsoft.com/office/drawing/2014/main" id="{712153BD-AC94-4B59-88D1-F485FB2A9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" name="Line 469">
              <a:extLst>
                <a:ext uri="{FF2B5EF4-FFF2-40B4-BE49-F238E27FC236}">
                  <a16:creationId xmlns:a16="http://schemas.microsoft.com/office/drawing/2014/main" id="{76ECBEAE-3444-4843-B340-1D5A5C564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" name="Line 470">
              <a:extLst>
                <a:ext uri="{FF2B5EF4-FFF2-40B4-BE49-F238E27FC236}">
                  <a16:creationId xmlns:a16="http://schemas.microsoft.com/office/drawing/2014/main" id="{966B9603-D623-4228-83DC-7D3D3A64C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" name="Line 471">
              <a:extLst>
                <a:ext uri="{FF2B5EF4-FFF2-40B4-BE49-F238E27FC236}">
                  <a16:creationId xmlns:a16="http://schemas.microsoft.com/office/drawing/2014/main" id="{97C98C2E-24C6-4268-B3C9-8E2BFD855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" name="Line 472">
              <a:extLst>
                <a:ext uri="{FF2B5EF4-FFF2-40B4-BE49-F238E27FC236}">
                  <a16:creationId xmlns:a16="http://schemas.microsoft.com/office/drawing/2014/main" id="{1BE5C015-1630-4D35-9340-086B334C6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" name="Line 473">
              <a:extLst>
                <a:ext uri="{FF2B5EF4-FFF2-40B4-BE49-F238E27FC236}">
                  <a16:creationId xmlns:a16="http://schemas.microsoft.com/office/drawing/2014/main" id="{7494184D-3309-4555-8B95-4D421257B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" name="Line 474">
              <a:extLst>
                <a:ext uri="{FF2B5EF4-FFF2-40B4-BE49-F238E27FC236}">
                  <a16:creationId xmlns:a16="http://schemas.microsoft.com/office/drawing/2014/main" id="{4B61103D-7177-4FBE-BC60-329179EC1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" name="Line 475">
              <a:extLst>
                <a:ext uri="{FF2B5EF4-FFF2-40B4-BE49-F238E27FC236}">
                  <a16:creationId xmlns:a16="http://schemas.microsoft.com/office/drawing/2014/main" id="{C7409FDD-9F9D-40F7-A119-83DC7A88D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" name="Line 476">
              <a:extLst>
                <a:ext uri="{FF2B5EF4-FFF2-40B4-BE49-F238E27FC236}">
                  <a16:creationId xmlns:a16="http://schemas.microsoft.com/office/drawing/2014/main" id="{3B1001EF-9B63-4C4A-AD68-4A0155DA4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8" name="Line 477">
              <a:extLst>
                <a:ext uri="{FF2B5EF4-FFF2-40B4-BE49-F238E27FC236}">
                  <a16:creationId xmlns:a16="http://schemas.microsoft.com/office/drawing/2014/main" id="{BDBBC7A5-B285-48BA-884A-083BFF9AF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9" name="Line 478">
              <a:extLst>
                <a:ext uri="{FF2B5EF4-FFF2-40B4-BE49-F238E27FC236}">
                  <a16:creationId xmlns:a16="http://schemas.microsoft.com/office/drawing/2014/main" id="{5BA87FF1-7ED8-4604-9BE2-40EF80DAF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0" name="Line 479">
              <a:extLst>
                <a:ext uri="{FF2B5EF4-FFF2-40B4-BE49-F238E27FC236}">
                  <a16:creationId xmlns:a16="http://schemas.microsoft.com/office/drawing/2014/main" id="{14AE3842-8EBA-4F4C-99E2-46AF36DEC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" name="Line 480">
              <a:extLst>
                <a:ext uri="{FF2B5EF4-FFF2-40B4-BE49-F238E27FC236}">
                  <a16:creationId xmlns:a16="http://schemas.microsoft.com/office/drawing/2014/main" id="{7ED96F5F-AFD8-4D18-8BAC-31CBC615D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" name="Line 481">
              <a:extLst>
                <a:ext uri="{FF2B5EF4-FFF2-40B4-BE49-F238E27FC236}">
                  <a16:creationId xmlns:a16="http://schemas.microsoft.com/office/drawing/2014/main" id="{759CEE44-DD74-4A92-BB73-F81AC6BC2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" name="Line 482">
              <a:extLst>
                <a:ext uri="{FF2B5EF4-FFF2-40B4-BE49-F238E27FC236}">
                  <a16:creationId xmlns:a16="http://schemas.microsoft.com/office/drawing/2014/main" id="{DB67E155-6AB5-4387-A352-0E68FFABE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" name="Line 483">
              <a:extLst>
                <a:ext uri="{FF2B5EF4-FFF2-40B4-BE49-F238E27FC236}">
                  <a16:creationId xmlns:a16="http://schemas.microsoft.com/office/drawing/2014/main" id="{7A4AF198-0E3A-4F86-A61F-A9916E035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" name="Line 484">
              <a:extLst>
                <a:ext uri="{FF2B5EF4-FFF2-40B4-BE49-F238E27FC236}">
                  <a16:creationId xmlns:a16="http://schemas.microsoft.com/office/drawing/2014/main" id="{B949BF1A-4EC8-44DE-9BA9-DC262DC00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" name="Line 485">
              <a:extLst>
                <a:ext uri="{FF2B5EF4-FFF2-40B4-BE49-F238E27FC236}">
                  <a16:creationId xmlns:a16="http://schemas.microsoft.com/office/drawing/2014/main" id="{5B77003E-5B5E-458A-8825-CA773A234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" name="Line 486">
              <a:extLst>
                <a:ext uri="{FF2B5EF4-FFF2-40B4-BE49-F238E27FC236}">
                  <a16:creationId xmlns:a16="http://schemas.microsoft.com/office/drawing/2014/main" id="{09F9856C-DEFB-4A12-85D1-D26744F79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" name="Line 487">
              <a:extLst>
                <a:ext uri="{FF2B5EF4-FFF2-40B4-BE49-F238E27FC236}">
                  <a16:creationId xmlns:a16="http://schemas.microsoft.com/office/drawing/2014/main" id="{FD7507E2-1BB6-4BAC-8744-B7221B0CC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" name="Line 488">
              <a:extLst>
                <a:ext uri="{FF2B5EF4-FFF2-40B4-BE49-F238E27FC236}">
                  <a16:creationId xmlns:a16="http://schemas.microsoft.com/office/drawing/2014/main" id="{9E77251A-8FDB-4B3B-AD0C-31080088E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0" name="Line 489">
              <a:extLst>
                <a:ext uri="{FF2B5EF4-FFF2-40B4-BE49-F238E27FC236}">
                  <a16:creationId xmlns:a16="http://schemas.microsoft.com/office/drawing/2014/main" id="{49E1EF12-D59F-4B4C-8935-477095FAF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" name="Line 490">
              <a:extLst>
                <a:ext uri="{FF2B5EF4-FFF2-40B4-BE49-F238E27FC236}">
                  <a16:creationId xmlns:a16="http://schemas.microsoft.com/office/drawing/2014/main" id="{778BA94C-6CB5-47DA-AAE6-22FBE439D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" name="Line 491">
              <a:extLst>
                <a:ext uri="{FF2B5EF4-FFF2-40B4-BE49-F238E27FC236}">
                  <a16:creationId xmlns:a16="http://schemas.microsoft.com/office/drawing/2014/main" id="{426CB406-F05B-4E9B-A85F-23B29F069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" name="Line 492">
              <a:extLst>
                <a:ext uri="{FF2B5EF4-FFF2-40B4-BE49-F238E27FC236}">
                  <a16:creationId xmlns:a16="http://schemas.microsoft.com/office/drawing/2014/main" id="{B4950802-9929-432E-A5E6-0CC69E1C4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" name="Line 493">
              <a:extLst>
                <a:ext uri="{FF2B5EF4-FFF2-40B4-BE49-F238E27FC236}">
                  <a16:creationId xmlns:a16="http://schemas.microsoft.com/office/drawing/2014/main" id="{1520771C-58D4-4230-A902-10530316E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5" name="Line 494">
              <a:extLst>
                <a:ext uri="{FF2B5EF4-FFF2-40B4-BE49-F238E27FC236}">
                  <a16:creationId xmlns:a16="http://schemas.microsoft.com/office/drawing/2014/main" id="{3870ED42-A686-45C4-8A2C-37813705D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" name="Line 495">
              <a:extLst>
                <a:ext uri="{FF2B5EF4-FFF2-40B4-BE49-F238E27FC236}">
                  <a16:creationId xmlns:a16="http://schemas.microsoft.com/office/drawing/2014/main" id="{BE794BD1-49A5-4A6F-8030-C661AF76C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" name="Line 496">
              <a:extLst>
                <a:ext uri="{FF2B5EF4-FFF2-40B4-BE49-F238E27FC236}">
                  <a16:creationId xmlns:a16="http://schemas.microsoft.com/office/drawing/2014/main" id="{AA3533ED-9A36-41F3-8EA8-1A280EBFA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8" name="Line 497">
              <a:extLst>
                <a:ext uri="{FF2B5EF4-FFF2-40B4-BE49-F238E27FC236}">
                  <a16:creationId xmlns:a16="http://schemas.microsoft.com/office/drawing/2014/main" id="{29CFF98D-5A43-4651-B6B4-932747F1D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9" name="Line 498">
              <a:extLst>
                <a:ext uri="{FF2B5EF4-FFF2-40B4-BE49-F238E27FC236}">
                  <a16:creationId xmlns:a16="http://schemas.microsoft.com/office/drawing/2014/main" id="{4F156C2F-C108-460B-8E23-67B53B692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" name="Line 499">
              <a:extLst>
                <a:ext uri="{FF2B5EF4-FFF2-40B4-BE49-F238E27FC236}">
                  <a16:creationId xmlns:a16="http://schemas.microsoft.com/office/drawing/2014/main" id="{35562A26-9BD3-48F3-BC70-608CDCADC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" name="Line 500">
              <a:extLst>
                <a:ext uri="{FF2B5EF4-FFF2-40B4-BE49-F238E27FC236}">
                  <a16:creationId xmlns:a16="http://schemas.microsoft.com/office/drawing/2014/main" id="{0B652ACB-6762-4181-A806-60D8842C1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" name="Line 501">
              <a:extLst>
                <a:ext uri="{FF2B5EF4-FFF2-40B4-BE49-F238E27FC236}">
                  <a16:creationId xmlns:a16="http://schemas.microsoft.com/office/drawing/2014/main" id="{E11FACFC-A2DA-4992-9120-EA89F52C5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" name="Line 502">
              <a:extLst>
                <a:ext uri="{FF2B5EF4-FFF2-40B4-BE49-F238E27FC236}">
                  <a16:creationId xmlns:a16="http://schemas.microsoft.com/office/drawing/2014/main" id="{F1715647-2266-47C4-80EA-713A7BBFF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" name="Line 503">
              <a:extLst>
                <a:ext uri="{FF2B5EF4-FFF2-40B4-BE49-F238E27FC236}">
                  <a16:creationId xmlns:a16="http://schemas.microsoft.com/office/drawing/2014/main" id="{3E3FCDE3-18BF-4C78-B431-C79C0DCEA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" name="Line 504">
              <a:extLst>
                <a:ext uri="{FF2B5EF4-FFF2-40B4-BE49-F238E27FC236}">
                  <a16:creationId xmlns:a16="http://schemas.microsoft.com/office/drawing/2014/main" id="{46AF360C-0FB4-4A50-A604-A174F855D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" name="Line 505">
              <a:extLst>
                <a:ext uri="{FF2B5EF4-FFF2-40B4-BE49-F238E27FC236}">
                  <a16:creationId xmlns:a16="http://schemas.microsoft.com/office/drawing/2014/main" id="{E9C39A01-956B-4E84-B24C-FF6F68199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" name="Line 506">
              <a:extLst>
                <a:ext uri="{FF2B5EF4-FFF2-40B4-BE49-F238E27FC236}">
                  <a16:creationId xmlns:a16="http://schemas.microsoft.com/office/drawing/2014/main" id="{3EF16EA6-3429-4B7A-A8E7-D0E2FC358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" name="Line 507">
              <a:extLst>
                <a:ext uri="{FF2B5EF4-FFF2-40B4-BE49-F238E27FC236}">
                  <a16:creationId xmlns:a16="http://schemas.microsoft.com/office/drawing/2014/main" id="{D089CF69-74C5-4217-ACE0-A96CDC73D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" name="Line 508">
              <a:extLst>
                <a:ext uri="{FF2B5EF4-FFF2-40B4-BE49-F238E27FC236}">
                  <a16:creationId xmlns:a16="http://schemas.microsoft.com/office/drawing/2014/main" id="{A38EBEF1-B2E7-493D-B965-5EB6329E6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0" name="Line 509">
              <a:extLst>
                <a:ext uri="{FF2B5EF4-FFF2-40B4-BE49-F238E27FC236}">
                  <a16:creationId xmlns:a16="http://schemas.microsoft.com/office/drawing/2014/main" id="{C9BCB8AA-AF1B-4775-9A52-123AF0955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" name="Line 510">
              <a:extLst>
                <a:ext uri="{FF2B5EF4-FFF2-40B4-BE49-F238E27FC236}">
                  <a16:creationId xmlns:a16="http://schemas.microsoft.com/office/drawing/2014/main" id="{C2E1BF12-7781-4934-9631-32C0DD8A3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" name="Line 511">
              <a:extLst>
                <a:ext uri="{FF2B5EF4-FFF2-40B4-BE49-F238E27FC236}">
                  <a16:creationId xmlns:a16="http://schemas.microsoft.com/office/drawing/2014/main" id="{9093B196-1DE4-4347-B568-559AF28C2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" name="Line 512">
              <a:extLst>
                <a:ext uri="{FF2B5EF4-FFF2-40B4-BE49-F238E27FC236}">
                  <a16:creationId xmlns:a16="http://schemas.microsoft.com/office/drawing/2014/main" id="{A9440110-CC67-48B6-9F42-03BD99810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" name="Line 513">
              <a:extLst>
                <a:ext uri="{FF2B5EF4-FFF2-40B4-BE49-F238E27FC236}">
                  <a16:creationId xmlns:a16="http://schemas.microsoft.com/office/drawing/2014/main" id="{A57A8094-BC3A-4686-A6B3-849E6B137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" name="Line 514">
              <a:extLst>
                <a:ext uri="{FF2B5EF4-FFF2-40B4-BE49-F238E27FC236}">
                  <a16:creationId xmlns:a16="http://schemas.microsoft.com/office/drawing/2014/main" id="{1DE3C90F-81CF-4EED-B8ED-965C1F38E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" name="Line 515">
              <a:extLst>
                <a:ext uri="{FF2B5EF4-FFF2-40B4-BE49-F238E27FC236}">
                  <a16:creationId xmlns:a16="http://schemas.microsoft.com/office/drawing/2014/main" id="{98C40A79-0D3C-4624-AC57-9CA95C9AC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" name="Line 516">
              <a:extLst>
                <a:ext uri="{FF2B5EF4-FFF2-40B4-BE49-F238E27FC236}">
                  <a16:creationId xmlns:a16="http://schemas.microsoft.com/office/drawing/2014/main" id="{9EF7464B-8A43-4D41-B60F-9B80B6215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" name="Line 517">
              <a:extLst>
                <a:ext uri="{FF2B5EF4-FFF2-40B4-BE49-F238E27FC236}">
                  <a16:creationId xmlns:a16="http://schemas.microsoft.com/office/drawing/2014/main" id="{6F99DCFE-3C84-4A5A-A86E-A6048909E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1889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" name="Line 518">
              <a:extLst>
                <a:ext uri="{FF2B5EF4-FFF2-40B4-BE49-F238E27FC236}">
                  <a16:creationId xmlns:a16="http://schemas.microsoft.com/office/drawing/2014/main" id="{87ADA7AC-58C1-4456-9233-245E5A06F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" name="Line 519">
              <a:extLst>
                <a:ext uri="{FF2B5EF4-FFF2-40B4-BE49-F238E27FC236}">
                  <a16:creationId xmlns:a16="http://schemas.microsoft.com/office/drawing/2014/main" id="{2849ECFC-53B1-4AF4-9CE1-546FF10E9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" name="Line 520">
              <a:extLst>
                <a:ext uri="{FF2B5EF4-FFF2-40B4-BE49-F238E27FC236}">
                  <a16:creationId xmlns:a16="http://schemas.microsoft.com/office/drawing/2014/main" id="{29DC8BDB-9811-4D1E-B271-1FB01A63F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" name="Line 521">
              <a:extLst>
                <a:ext uri="{FF2B5EF4-FFF2-40B4-BE49-F238E27FC236}">
                  <a16:creationId xmlns:a16="http://schemas.microsoft.com/office/drawing/2014/main" id="{56E1265D-3303-40AE-9A71-B56D2F39E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" name="Line 522">
              <a:extLst>
                <a:ext uri="{FF2B5EF4-FFF2-40B4-BE49-F238E27FC236}">
                  <a16:creationId xmlns:a16="http://schemas.microsoft.com/office/drawing/2014/main" id="{CF801221-A0ED-4BAF-9ABB-7987E3EFA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" name="Line 523">
              <a:extLst>
                <a:ext uri="{FF2B5EF4-FFF2-40B4-BE49-F238E27FC236}">
                  <a16:creationId xmlns:a16="http://schemas.microsoft.com/office/drawing/2014/main" id="{93123B6C-CA78-4512-AD1F-5F00FA736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" name="Line 524">
              <a:extLst>
                <a:ext uri="{FF2B5EF4-FFF2-40B4-BE49-F238E27FC236}">
                  <a16:creationId xmlns:a16="http://schemas.microsoft.com/office/drawing/2014/main" id="{214321CD-5186-4085-9421-6994FD1D2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" name="Line 525">
              <a:extLst>
                <a:ext uri="{FF2B5EF4-FFF2-40B4-BE49-F238E27FC236}">
                  <a16:creationId xmlns:a16="http://schemas.microsoft.com/office/drawing/2014/main" id="{A0373A12-F211-43E6-BECB-20B5ED96A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" name="Line 526">
              <a:extLst>
                <a:ext uri="{FF2B5EF4-FFF2-40B4-BE49-F238E27FC236}">
                  <a16:creationId xmlns:a16="http://schemas.microsoft.com/office/drawing/2014/main" id="{F50A4061-2BAB-4131-AFE9-56CD9D611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" name="Line 527">
              <a:extLst>
                <a:ext uri="{FF2B5EF4-FFF2-40B4-BE49-F238E27FC236}">
                  <a16:creationId xmlns:a16="http://schemas.microsoft.com/office/drawing/2014/main" id="{D500D66B-81BE-4104-BF73-1DEA6EBC6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9" name="Line 528">
              <a:extLst>
                <a:ext uri="{FF2B5EF4-FFF2-40B4-BE49-F238E27FC236}">
                  <a16:creationId xmlns:a16="http://schemas.microsoft.com/office/drawing/2014/main" id="{E26EF353-05A2-428B-869D-B0E0EF6D9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0" name="Line 529">
              <a:extLst>
                <a:ext uri="{FF2B5EF4-FFF2-40B4-BE49-F238E27FC236}">
                  <a16:creationId xmlns:a16="http://schemas.microsoft.com/office/drawing/2014/main" id="{67E2D65D-94E6-4E7A-978C-9194D647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1" name="Line 530">
              <a:extLst>
                <a:ext uri="{FF2B5EF4-FFF2-40B4-BE49-F238E27FC236}">
                  <a16:creationId xmlns:a16="http://schemas.microsoft.com/office/drawing/2014/main" id="{3C67F609-10D4-4809-A53E-ABC76CFED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" name="Line 531">
              <a:extLst>
                <a:ext uri="{FF2B5EF4-FFF2-40B4-BE49-F238E27FC236}">
                  <a16:creationId xmlns:a16="http://schemas.microsoft.com/office/drawing/2014/main" id="{36E6B3F2-DA1D-4103-AA82-1E7BF7BC7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" name="Line 532">
              <a:extLst>
                <a:ext uri="{FF2B5EF4-FFF2-40B4-BE49-F238E27FC236}">
                  <a16:creationId xmlns:a16="http://schemas.microsoft.com/office/drawing/2014/main" id="{216D7C10-F127-40ED-B179-4E2B8EFDF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" name="Line 533">
              <a:extLst>
                <a:ext uri="{FF2B5EF4-FFF2-40B4-BE49-F238E27FC236}">
                  <a16:creationId xmlns:a16="http://schemas.microsoft.com/office/drawing/2014/main" id="{3F607966-97DE-471A-B7D4-49586C253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" name="Line 534">
              <a:extLst>
                <a:ext uri="{FF2B5EF4-FFF2-40B4-BE49-F238E27FC236}">
                  <a16:creationId xmlns:a16="http://schemas.microsoft.com/office/drawing/2014/main" id="{703CCC05-871A-4CF3-8174-64FEB4673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" name="Line 535">
              <a:extLst>
                <a:ext uri="{FF2B5EF4-FFF2-40B4-BE49-F238E27FC236}">
                  <a16:creationId xmlns:a16="http://schemas.microsoft.com/office/drawing/2014/main" id="{9B061EA3-2D1A-42BD-BA47-EC2A94F3E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7" name="Line 536">
              <a:extLst>
                <a:ext uri="{FF2B5EF4-FFF2-40B4-BE49-F238E27FC236}">
                  <a16:creationId xmlns:a16="http://schemas.microsoft.com/office/drawing/2014/main" id="{62BC8F12-FDFF-4DF5-A026-5B872012A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" name="Line 537">
              <a:extLst>
                <a:ext uri="{FF2B5EF4-FFF2-40B4-BE49-F238E27FC236}">
                  <a16:creationId xmlns:a16="http://schemas.microsoft.com/office/drawing/2014/main" id="{BEF75411-A49A-4247-8496-3AA401CE2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" name="Line 538">
              <a:extLst>
                <a:ext uri="{FF2B5EF4-FFF2-40B4-BE49-F238E27FC236}">
                  <a16:creationId xmlns:a16="http://schemas.microsoft.com/office/drawing/2014/main" id="{4DD1D209-FA82-48D5-932A-09172099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" name="Line 539">
              <a:extLst>
                <a:ext uri="{FF2B5EF4-FFF2-40B4-BE49-F238E27FC236}">
                  <a16:creationId xmlns:a16="http://schemas.microsoft.com/office/drawing/2014/main" id="{2B7D2CC6-C16C-4443-A266-955A3D081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1" name="Line 540">
              <a:extLst>
                <a:ext uri="{FF2B5EF4-FFF2-40B4-BE49-F238E27FC236}">
                  <a16:creationId xmlns:a16="http://schemas.microsoft.com/office/drawing/2014/main" id="{23A74134-AB24-4791-A926-A71D0B032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" name="Line 541">
              <a:extLst>
                <a:ext uri="{FF2B5EF4-FFF2-40B4-BE49-F238E27FC236}">
                  <a16:creationId xmlns:a16="http://schemas.microsoft.com/office/drawing/2014/main" id="{5F1A95D6-0FB2-46E5-9C30-AEF96E676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" name="Line 542">
              <a:extLst>
                <a:ext uri="{FF2B5EF4-FFF2-40B4-BE49-F238E27FC236}">
                  <a16:creationId xmlns:a16="http://schemas.microsoft.com/office/drawing/2014/main" id="{8E324110-2A70-4D0F-85AF-2A7DEB5C6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" name="Line 543">
              <a:extLst>
                <a:ext uri="{FF2B5EF4-FFF2-40B4-BE49-F238E27FC236}">
                  <a16:creationId xmlns:a16="http://schemas.microsoft.com/office/drawing/2014/main" id="{B9BE1C2C-6D80-4243-9D7F-DBC658D05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" name="Line 544">
              <a:extLst>
                <a:ext uri="{FF2B5EF4-FFF2-40B4-BE49-F238E27FC236}">
                  <a16:creationId xmlns:a16="http://schemas.microsoft.com/office/drawing/2014/main" id="{08E58419-8ED1-405B-8C63-6FE222332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6" name="Line 545">
              <a:extLst>
                <a:ext uri="{FF2B5EF4-FFF2-40B4-BE49-F238E27FC236}">
                  <a16:creationId xmlns:a16="http://schemas.microsoft.com/office/drawing/2014/main" id="{CC8CC715-72D8-4204-9CC2-D4A1906E5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7" name="Line 546">
              <a:extLst>
                <a:ext uri="{FF2B5EF4-FFF2-40B4-BE49-F238E27FC236}">
                  <a16:creationId xmlns:a16="http://schemas.microsoft.com/office/drawing/2014/main" id="{D6704A4B-3166-4B05-80C4-F9D8721C1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" name="Line 547">
              <a:extLst>
                <a:ext uri="{FF2B5EF4-FFF2-40B4-BE49-F238E27FC236}">
                  <a16:creationId xmlns:a16="http://schemas.microsoft.com/office/drawing/2014/main" id="{38235A60-CF86-48CD-9043-2D25FF38A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" name="Line 548">
              <a:extLst>
                <a:ext uri="{FF2B5EF4-FFF2-40B4-BE49-F238E27FC236}">
                  <a16:creationId xmlns:a16="http://schemas.microsoft.com/office/drawing/2014/main" id="{58ADA4AB-3637-4E2C-9A1C-8031A0AB9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" name="Line 549">
              <a:extLst>
                <a:ext uri="{FF2B5EF4-FFF2-40B4-BE49-F238E27FC236}">
                  <a16:creationId xmlns:a16="http://schemas.microsoft.com/office/drawing/2014/main" id="{6F1A3406-D894-4C0A-B02B-5E8D99EAB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" name="Line 550">
              <a:extLst>
                <a:ext uri="{FF2B5EF4-FFF2-40B4-BE49-F238E27FC236}">
                  <a16:creationId xmlns:a16="http://schemas.microsoft.com/office/drawing/2014/main" id="{3A2C464F-56C3-4EAE-A0A3-78625AC24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2" name="Line 551">
              <a:extLst>
                <a:ext uri="{FF2B5EF4-FFF2-40B4-BE49-F238E27FC236}">
                  <a16:creationId xmlns:a16="http://schemas.microsoft.com/office/drawing/2014/main" id="{603F8649-FDFF-489D-96D6-4DFC9057F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" name="Line 552">
              <a:extLst>
                <a:ext uri="{FF2B5EF4-FFF2-40B4-BE49-F238E27FC236}">
                  <a16:creationId xmlns:a16="http://schemas.microsoft.com/office/drawing/2014/main" id="{B51DFCDE-6F29-425B-AAB6-79AF17FDF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" name="Line 553">
              <a:extLst>
                <a:ext uri="{FF2B5EF4-FFF2-40B4-BE49-F238E27FC236}">
                  <a16:creationId xmlns:a16="http://schemas.microsoft.com/office/drawing/2014/main" id="{011FA469-FB4C-47CB-9B18-140619547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5" name="Line 554">
              <a:extLst>
                <a:ext uri="{FF2B5EF4-FFF2-40B4-BE49-F238E27FC236}">
                  <a16:creationId xmlns:a16="http://schemas.microsoft.com/office/drawing/2014/main" id="{AEBADBA1-8C00-408D-980B-CAF4923FD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6" name="Line 555">
              <a:extLst>
                <a:ext uri="{FF2B5EF4-FFF2-40B4-BE49-F238E27FC236}">
                  <a16:creationId xmlns:a16="http://schemas.microsoft.com/office/drawing/2014/main" id="{833DC74D-4121-4767-93CB-E12EF9165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" name="Line 556">
              <a:extLst>
                <a:ext uri="{FF2B5EF4-FFF2-40B4-BE49-F238E27FC236}">
                  <a16:creationId xmlns:a16="http://schemas.microsoft.com/office/drawing/2014/main" id="{A44137EC-E587-49EB-8DA8-AA803B982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" name="Line 557">
              <a:extLst>
                <a:ext uri="{FF2B5EF4-FFF2-40B4-BE49-F238E27FC236}">
                  <a16:creationId xmlns:a16="http://schemas.microsoft.com/office/drawing/2014/main" id="{A974C48F-92AE-43D8-9896-264770779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" name="Line 558">
              <a:extLst>
                <a:ext uri="{FF2B5EF4-FFF2-40B4-BE49-F238E27FC236}">
                  <a16:creationId xmlns:a16="http://schemas.microsoft.com/office/drawing/2014/main" id="{15693A2E-3581-4BF1-8FEA-64ED46093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" name="Line 559">
              <a:extLst>
                <a:ext uri="{FF2B5EF4-FFF2-40B4-BE49-F238E27FC236}">
                  <a16:creationId xmlns:a16="http://schemas.microsoft.com/office/drawing/2014/main" id="{EAFB0FA1-E1FD-4D6F-B71D-777517C0B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" name="Line 560">
              <a:extLst>
                <a:ext uri="{FF2B5EF4-FFF2-40B4-BE49-F238E27FC236}">
                  <a16:creationId xmlns:a16="http://schemas.microsoft.com/office/drawing/2014/main" id="{A66892E2-4F19-4D69-9635-1366006A7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" name="Line 561">
              <a:extLst>
                <a:ext uri="{FF2B5EF4-FFF2-40B4-BE49-F238E27FC236}">
                  <a16:creationId xmlns:a16="http://schemas.microsoft.com/office/drawing/2014/main" id="{AD3A90AA-798E-4AF5-86BF-B5ED3A382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" name="Line 562">
              <a:extLst>
                <a:ext uri="{FF2B5EF4-FFF2-40B4-BE49-F238E27FC236}">
                  <a16:creationId xmlns:a16="http://schemas.microsoft.com/office/drawing/2014/main" id="{99FBD326-0EAC-4D55-BCD7-3B4585E96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" name="Line 563">
              <a:extLst>
                <a:ext uri="{FF2B5EF4-FFF2-40B4-BE49-F238E27FC236}">
                  <a16:creationId xmlns:a16="http://schemas.microsoft.com/office/drawing/2014/main" id="{5473EC5C-CFA7-4CC8-93DF-45DD782F6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" name="Line 564">
              <a:extLst>
                <a:ext uri="{FF2B5EF4-FFF2-40B4-BE49-F238E27FC236}">
                  <a16:creationId xmlns:a16="http://schemas.microsoft.com/office/drawing/2014/main" id="{C496A025-3A52-403E-BAF2-A449838A3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" name="Line 565">
              <a:extLst>
                <a:ext uri="{FF2B5EF4-FFF2-40B4-BE49-F238E27FC236}">
                  <a16:creationId xmlns:a16="http://schemas.microsoft.com/office/drawing/2014/main" id="{FA716E5C-BA0C-47F1-8450-7AB012234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" name="Line 566">
              <a:extLst>
                <a:ext uri="{FF2B5EF4-FFF2-40B4-BE49-F238E27FC236}">
                  <a16:creationId xmlns:a16="http://schemas.microsoft.com/office/drawing/2014/main" id="{80F9CAB0-C969-40B7-9783-0F5E886D4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" name="Line 567">
              <a:extLst>
                <a:ext uri="{FF2B5EF4-FFF2-40B4-BE49-F238E27FC236}">
                  <a16:creationId xmlns:a16="http://schemas.microsoft.com/office/drawing/2014/main" id="{12DD4ADD-7007-44D4-87DE-D1EEB2F6C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" name="Line 568">
              <a:extLst>
                <a:ext uri="{FF2B5EF4-FFF2-40B4-BE49-F238E27FC236}">
                  <a16:creationId xmlns:a16="http://schemas.microsoft.com/office/drawing/2014/main" id="{77524E03-F0DC-4769-BBA2-577D1E598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" name="Line 569">
              <a:extLst>
                <a:ext uri="{FF2B5EF4-FFF2-40B4-BE49-F238E27FC236}">
                  <a16:creationId xmlns:a16="http://schemas.microsoft.com/office/drawing/2014/main" id="{8B42D6F5-5B64-48E8-8C94-C71890728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" name="Line 570">
              <a:extLst>
                <a:ext uri="{FF2B5EF4-FFF2-40B4-BE49-F238E27FC236}">
                  <a16:creationId xmlns:a16="http://schemas.microsoft.com/office/drawing/2014/main" id="{204F67E3-99CE-48DB-8982-47FC54B37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" name="Line 571">
              <a:extLst>
                <a:ext uri="{FF2B5EF4-FFF2-40B4-BE49-F238E27FC236}">
                  <a16:creationId xmlns:a16="http://schemas.microsoft.com/office/drawing/2014/main" id="{6880C5E7-5251-43D7-854C-B762FC930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" name="Line 572">
              <a:extLst>
                <a:ext uri="{FF2B5EF4-FFF2-40B4-BE49-F238E27FC236}">
                  <a16:creationId xmlns:a16="http://schemas.microsoft.com/office/drawing/2014/main" id="{FFAB30A7-60B0-4C08-ADDD-B68D17909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" name="Line 573">
              <a:extLst>
                <a:ext uri="{FF2B5EF4-FFF2-40B4-BE49-F238E27FC236}">
                  <a16:creationId xmlns:a16="http://schemas.microsoft.com/office/drawing/2014/main" id="{67846A3E-EEDD-4C79-A8DD-9BDC91246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" name="Line 574">
              <a:extLst>
                <a:ext uri="{FF2B5EF4-FFF2-40B4-BE49-F238E27FC236}">
                  <a16:creationId xmlns:a16="http://schemas.microsoft.com/office/drawing/2014/main" id="{38C2A34C-47FC-4D07-A5B6-498BDC5E5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" name="Line 575">
              <a:extLst>
                <a:ext uri="{FF2B5EF4-FFF2-40B4-BE49-F238E27FC236}">
                  <a16:creationId xmlns:a16="http://schemas.microsoft.com/office/drawing/2014/main" id="{A13D4158-A540-4AEE-8129-16F1676C6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" name="Line 576">
              <a:extLst>
                <a:ext uri="{FF2B5EF4-FFF2-40B4-BE49-F238E27FC236}">
                  <a16:creationId xmlns:a16="http://schemas.microsoft.com/office/drawing/2014/main" id="{B9952BF4-E41B-49AE-9696-CE193768F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" name="Line 577">
              <a:extLst>
                <a:ext uri="{FF2B5EF4-FFF2-40B4-BE49-F238E27FC236}">
                  <a16:creationId xmlns:a16="http://schemas.microsoft.com/office/drawing/2014/main" id="{88655C27-DE82-4633-B732-94983F388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" name="Line 578">
              <a:extLst>
                <a:ext uri="{FF2B5EF4-FFF2-40B4-BE49-F238E27FC236}">
                  <a16:creationId xmlns:a16="http://schemas.microsoft.com/office/drawing/2014/main" id="{30FC9C01-2718-41C3-9A58-AF14B9B57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" name="Line 579">
              <a:extLst>
                <a:ext uri="{FF2B5EF4-FFF2-40B4-BE49-F238E27FC236}">
                  <a16:creationId xmlns:a16="http://schemas.microsoft.com/office/drawing/2014/main" id="{9AC7BBBB-00BE-460F-926B-DD3662D08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1" name="Line 580">
              <a:extLst>
                <a:ext uri="{FF2B5EF4-FFF2-40B4-BE49-F238E27FC236}">
                  <a16:creationId xmlns:a16="http://schemas.microsoft.com/office/drawing/2014/main" id="{BF8B4909-622D-4206-B3D8-749E110A2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" name="Line 581">
              <a:extLst>
                <a:ext uri="{FF2B5EF4-FFF2-40B4-BE49-F238E27FC236}">
                  <a16:creationId xmlns:a16="http://schemas.microsoft.com/office/drawing/2014/main" id="{F65D2CFB-4802-484A-8E37-6253473E4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" name="Line 582">
              <a:extLst>
                <a:ext uri="{FF2B5EF4-FFF2-40B4-BE49-F238E27FC236}">
                  <a16:creationId xmlns:a16="http://schemas.microsoft.com/office/drawing/2014/main" id="{E6DA6F8D-8B82-42C2-998B-439564B88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" name="Line 583">
              <a:extLst>
                <a:ext uri="{FF2B5EF4-FFF2-40B4-BE49-F238E27FC236}">
                  <a16:creationId xmlns:a16="http://schemas.microsoft.com/office/drawing/2014/main" id="{F698DF7D-ABD7-4F0D-B41C-3AFC79492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" name="Line 584">
              <a:extLst>
                <a:ext uri="{FF2B5EF4-FFF2-40B4-BE49-F238E27FC236}">
                  <a16:creationId xmlns:a16="http://schemas.microsoft.com/office/drawing/2014/main" id="{6367A132-9637-4C77-98C3-FF16A996F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" name="Line 585">
              <a:extLst>
                <a:ext uri="{FF2B5EF4-FFF2-40B4-BE49-F238E27FC236}">
                  <a16:creationId xmlns:a16="http://schemas.microsoft.com/office/drawing/2014/main" id="{B9893BA6-C5A5-40B2-9BA6-654FF988B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" name="Line 586">
              <a:extLst>
                <a:ext uri="{FF2B5EF4-FFF2-40B4-BE49-F238E27FC236}">
                  <a16:creationId xmlns:a16="http://schemas.microsoft.com/office/drawing/2014/main" id="{2BC2C989-345F-4F51-9356-398CA0CC6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8" name="Line 587">
              <a:extLst>
                <a:ext uri="{FF2B5EF4-FFF2-40B4-BE49-F238E27FC236}">
                  <a16:creationId xmlns:a16="http://schemas.microsoft.com/office/drawing/2014/main" id="{DA49F5B6-CE5D-4356-B2EC-18A60E113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" name="Line 588">
              <a:extLst>
                <a:ext uri="{FF2B5EF4-FFF2-40B4-BE49-F238E27FC236}">
                  <a16:creationId xmlns:a16="http://schemas.microsoft.com/office/drawing/2014/main" id="{0382D1B7-A533-4648-BD53-6D15DB19E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" name="Line 589">
              <a:extLst>
                <a:ext uri="{FF2B5EF4-FFF2-40B4-BE49-F238E27FC236}">
                  <a16:creationId xmlns:a16="http://schemas.microsoft.com/office/drawing/2014/main" id="{F3E7181F-0996-4248-B1C9-6BCEEB84E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1" name="Line 590">
              <a:extLst>
                <a:ext uri="{FF2B5EF4-FFF2-40B4-BE49-F238E27FC236}">
                  <a16:creationId xmlns:a16="http://schemas.microsoft.com/office/drawing/2014/main" id="{1109742A-6A18-4AD7-817B-5447C26AB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2" name="Line 591">
              <a:extLst>
                <a:ext uri="{FF2B5EF4-FFF2-40B4-BE49-F238E27FC236}">
                  <a16:creationId xmlns:a16="http://schemas.microsoft.com/office/drawing/2014/main" id="{1307B987-E8D4-4530-897E-71C516764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" name="Line 592">
              <a:extLst>
                <a:ext uri="{FF2B5EF4-FFF2-40B4-BE49-F238E27FC236}">
                  <a16:creationId xmlns:a16="http://schemas.microsoft.com/office/drawing/2014/main" id="{212AFB3A-773B-4A51-A0BE-165C7D8FC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" name="Line 593">
              <a:extLst>
                <a:ext uri="{FF2B5EF4-FFF2-40B4-BE49-F238E27FC236}">
                  <a16:creationId xmlns:a16="http://schemas.microsoft.com/office/drawing/2014/main" id="{8B0E8A9C-041F-4A1A-A3B0-6F91BADAF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" name="Line 594">
              <a:extLst>
                <a:ext uri="{FF2B5EF4-FFF2-40B4-BE49-F238E27FC236}">
                  <a16:creationId xmlns:a16="http://schemas.microsoft.com/office/drawing/2014/main" id="{DE37A7AF-C946-4E36-A9CF-43DC95710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" name="Line 595">
              <a:extLst>
                <a:ext uri="{FF2B5EF4-FFF2-40B4-BE49-F238E27FC236}">
                  <a16:creationId xmlns:a16="http://schemas.microsoft.com/office/drawing/2014/main" id="{A6F9DE13-FCCE-4AF3-B48F-01AF87155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7" name="Line 596">
              <a:extLst>
                <a:ext uri="{FF2B5EF4-FFF2-40B4-BE49-F238E27FC236}">
                  <a16:creationId xmlns:a16="http://schemas.microsoft.com/office/drawing/2014/main" id="{28212D24-48ED-4038-9154-26B55AAB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8" name="Line 597">
              <a:extLst>
                <a:ext uri="{FF2B5EF4-FFF2-40B4-BE49-F238E27FC236}">
                  <a16:creationId xmlns:a16="http://schemas.microsoft.com/office/drawing/2014/main" id="{5E11543F-93AD-41AA-B9D6-EAAFF7380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" name="Line 598">
              <a:extLst>
                <a:ext uri="{FF2B5EF4-FFF2-40B4-BE49-F238E27FC236}">
                  <a16:creationId xmlns:a16="http://schemas.microsoft.com/office/drawing/2014/main" id="{76075BE7-E11E-46D3-B660-71822D61E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0" name="Line 599">
              <a:extLst>
                <a:ext uri="{FF2B5EF4-FFF2-40B4-BE49-F238E27FC236}">
                  <a16:creationId xmlns:a16="http://schemas.microsoft.com/office/drawing/2014/main" id="{B6D36BD5-9A55-47C8-8BAA-3E25CCAC6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" name="Line 600">
              <a:extLst>
                <a:ext uri="{FF2B5EF4-FFF2-40B4-BE49-F238E27FC236}">
                  <a16:creationId xmlns:a16="http://schemas.microsoft.com/office/drawing/2014/main" id="{11182DB5-4C81-472A-BD9B-6C9E7EC54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2" name="Line 601">
              <a:extLst>
                <a:ext uri="{FF2B5EF4-FFF2-40B4-BE49-F238E27FC236}">
                  <a16:creationId xmlns:a16="http://schemas.microsoft.com/office/drawing/2014/main" id="{F68BD294-79D9-4405-830F-FD7C0F3F8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3" name="Line 602">
              <a:extLst>
                <a:ext uri="{FF2B5EF4-FFF2-40B4-BE49-F238E27FC236}">
                  <a16:creationId xmlns:a16="http://schemas.microsoft.com/office/drawing/2014/main" id="{29873A0B-EB63-41AF-BE7A-96848A7BB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" name="Line 603">
              <a:extLst>
                <a:ext uri="{FF2B5EF4-FFF2-40B4-BE49-F238E27FC236}">
                  <a16:creationId xmlns:a16="http://schemas.microsoft.com/office/drawing/2014/main" id="{88F95038-B9C0-488E-9183-EF6178347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" name="Line 604">
              <a:extLst>
                <a:ext uri="{FF2B5EF4-FFF2-40B4-BE49-F238E27FC236}">
                  <a16:creationId xmlns:a16="http://schemas.microsoft.com/office/drawing/2014/main" id="{99B8FF1C-560F-4841-A1EB-09E2688AA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" name="Line 605">
              <a:extLst>
                <a:ext uri="{FF2B5EF4-FFF2-40B4-BE49-F238E27FC236}">
                  <a16:creationId xmlns:a16="http://schemas.microsoft.com/office/drawing/2014/main" id="{FD10C15C-53A9-4BDB-9660-4EB2925BE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E081D4F7-B05F-4A83-B2EB-1594F7D62A7A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1681163"/>
            <a:ext cx="7113588" cy="879475"/>
            <a:chOff x="752" y="1059"/>
            <a:chExt cx="4481" cy="554"/>
          </a:xfrm>
        </p:grpSpPr>
        <p:sp>
          <p:nvSpPr>
            <p:cNvPr id="608" name="Line 607">
              <a:extLst>
                <a:ext uri="{FF2B5EF4-FFF2-40B4-BE49-F238E27FC236}">
                  <a16:creationId xmlns:a16="http://schemas.microsoft.com/office/drawing/2014/main" id="{224E8E51-D3FB-4D85-866B-0811EC2A7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9" name="Line 608">
              <a:extLst>
                <a:ext uri="{FF2B5EF4-FFF2-40B4-BE49-F238E27FC236}">
                  <a16:creationId xmlns:a16="http://schemas.microsoft.com/office/drawing/2014/main" id="{7F82B350-98F5-4595-8E2B-C2AF0D99A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" name="Line 609">
              <a:extLst>
                <a:ext uri="{FF2B5EF4-FFF2-40B4-BE49-F238E27FC236}">
                  <a16:creationId xmlns:a16="http://schemas.microsoft.com/office/drawing/2014/main" id="{ADB4FE19-C45F-49A1-9AA6-26B324589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" name="Line 610">
              <a:extLst>
                <a:ext uri="{FF2B5EF4-FFF2-40B4-BE49-F238E27FC236}">
                  <a16:creationId xmlns:a16="http://schemas.microsoft.com/office/drawing/2014/main" id="{DC2269C7-38F6-45FD-8E20-40563D754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2" name="Line 611">
              <a:extLst>
                <a:ext uri="{FF2B5EF4-FFF2-40B4-BE49-F238E27FC236}">
                  <a16:creationId xmlns:a16="http://schemas.microsoft.com/office/drawing/2014/main" id="{CD9E807C-CE9A-47CF-9CC8-7CD9AD05C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3" name="Line 612">
              <a:extLst>
                <a:ext uri="{FF2B5EF4-FFF2-40B4-BE49-F238E27FC236}">
                  <a16:creationId xmlns:a16="http://schemas.microsoft.com/office/drawing/2014/main" id="{7EDD3C21-3E70-4969-A4CF-56B2FD09D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1612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" name="Line 613">
              <a:extLst>
                <a:ext uri="{FF2B5EF4-FFF2-40B4-BE49-F238E27FC236}">
                  <a16:creationId xmlns:a16="http://schemas.microsoft.com/office/drawing/2014/main" id="{7E966419-4F2D-422E-9756-19FC784DE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" name="Line 614">
              <a:extLst>
                <a:ext uri="{FF2B5EF4-FFF2-40B4-BE49-F238E27FC236}">
                  <a16:creationId xmlns:a16="http://schemas.microsoft.com/office/drawing/2014/main" id="{4EA0D31A-C300-47CB-81A6-EE31F9E92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" name="Line 615">
              <a:extLst>
                <a:ext uri="{FF2B5EF4-FFF2-40B4-BE49-F238E27FC236}">
                  <a16:creationId xmlns:a16="http://schemas.microsoft.com/office/drawing/2014/main" id="{7CA6A18C-58F6-4341-AA3A-EBB14CBBF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" name="Line 616">
              <a:extLst>
                <a:ext uri="{FF2B5EF4-FFF2-40B4-BE49-F238E27FC236}">
                  <a16:creationId xmlns:a16="http://schemas.microsoft.com/office/drawing/2014/main" id="{554BC38A-0BB4-4D27-8EBA-0A8921850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" name="Line 617">
              <a:extLst>
                <a:ext uri="{FF2B5EF4-FFF2-40B4-BE49-F238E27FC236}">
                  <a16:creationId xmlns:a16="http://schemas.microsoft.com/office/drawing/2014/main" id="{E37E02A5-0228-4616-9C15-59254DB73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" name="Line 618">
              <a:extLst>
                <a:ext uri="{FF2B5EF4-FFF2-40B4-BE49-F238E27FC236}">
                  <a16:creationId xmlns:a16="http://schemas.microsoft.com/office/drawing/2014/main" id="{15ED2286-3173-492D-9304-A38966EF9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" name="Line 619">
              <a:extLst>
                <a:ext uri="{FF2B5EF4-FFF2-40B4-BE49-F238E27FC236}">
                  <a16:creationId xmlns:a16="http://schemas.microsoft.com/office/drawing/2014/main" id="{A1008C0B-89B7-4C3F-835A-8AF6AA23C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" name="Line 620">
              <a:extLst>
                <a:ext uri="{FF2B5EF4-FFF2-40B4-BE49-F238E27FC236}">
                  <a16:creationId xmlns:a16="http://schemas.microsoft.com/office/drawing/2014/main" id="{C7777570-311D-49F6-8E82-56EAB6085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" name="Line 621">
              <a:extLst>
                <a:ext uri="{FF2B5EF4-FFF2-40B4-BE49-F238E27FC236}">
                  <a16:creationId xmlns:a16="http://schemas.microsoft.com/office/drawing/2014/main" id="{50BA2BB5-4A82-4D32-8336-8821818E2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" name="Line 622">
              <a:extLst>
                <a:ext uri="{FF2B5EF4-FFF2-40B4-BE49-F238E27FC236}">
                  <a16:creationId xmlns:a16="http://schemas.microsoft.com/office/drawing/2014/main" id="{17D477B7-3351-4589-BA7C-10C994012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" name="Line 623">
              <a:extLst>
                <a:ext uri="{FF2B5EF4-FFF2-40B4-BE49-F238E27FC236}">
                  <a16:creationId xmlns:a16="http://schemas.microsoft.com/office/drawing/2014/main" id="{A22BC55B-C527-43B5-854C-4608A41BF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" name="Line 624">
              <a:extLst>
                <a:ext uri="{FF2B5EF4-FFF2-40B4-BE49-F238E27FC236}">
                  <a16:creationId xmlns:a16="http://schemas.microsoft.com/office/drawing/2014/main" id="{A38D1BC5-9360-4FC0-8A7F-193623DD2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" name="Line 625">
              <a:extLst>
                <a:ext uri="{FF2B5EF4-FFF2-40B4-BE49-F238E27FC236}">
                  <a16:creationId xmlns:a16="http://schemas.microsoft.com/office/drawing/2014/main" id="{3CE65AD8-A046-4A70-AB2E-CE474FBCA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" name="Line 626">
              <a:extLst>
                <a:ext uri="{FF2B5EF4-FFF2-40B4-BE49-F238E27FC236}">
                  <a16:creationId xmlns:a16="http://schemas.microsoft.com/office/drawing/2014/main" id="{6FF3564D-38C3-49EF-94E8-F9435A4C0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" name="Line 627">
              <a:extLst>
                <a:ext uri="{FF2B5EF4-FFF2-40B4-BE49-F238E27FC236}">
                  <a16:creationId xmlns:a16="http://schemas.microsoft.com/office/drawing/2014/main" id="{EAFD6AC3-05F1-44B0-8ACD-B328E1FF0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" name="Line 628">
              <a:extLst>
                <a:ext uri="{FF2B5EF4-FFF2-40B4-BE49-F238E27FC236}">
                  <a16:creationId xmlns:a16="http://schemas.microsoft.com/office/drawing/2014/main" id="{5C87EE5F-6A8B-4E9E-8B62-B6FBE79CC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" name="Line 629">
              <a:extLst>
                <a:ext uri="{FF2B5EF4-FFF2-40B4-BE49-F238E27FC236}">
                  <a16:creationId xmlns:a16="http://schemas.microsoft.com/office/drawing/2014/main" id="{9343D79A-C299-494E-B656-1B2FE4027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" name="Line 630">
              <a:extLst>
                <a:ext uri="{FF2B5EF4-FFF2-40B4-BE49-F238E27FC236}">
                  <a16:creationId xmlns:a16="http://schemas.microsoft.com/office/drawing/2014/main" id="{025AC668-B152-4BC0-8FCE-B6CC6339B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" name="Line 631">
              <a:extLst>
                <a:ext uri="{FF2B5EF4-FFF2-40B4-BE49-F238E27FC236}">
                  <a16:creationId xmlns:a16="http://schemas.microsoft.com/office/drawing/2014/main" id="{B97DA200-865B-422C-9A69-675F13FE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" name="Line 632">
              <a:extLst>
                <a:ext uri="{FF2B5EF4-FFF2-40B4-BE49-F238E27FC236}">
                  <a16:creationId xmlns:a16="http://schemas.microsoft.com/office/drawing/2014/main" id="{1610AC01-011A-46A4-86BB-F61BCB38B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" name="Line 633">
              <a:extLst>
                <a:ext uri="{FF2B5EF4-FFF2-40B4-BE49-F238E27FC236}">
                  <a16:creationId xmlns:a16="http://schemas.microsoft.com/office/drawing/2014/main" id="{A44FE495-07FB-4F60-B34C-1CD8D1C7A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" name="Line 634">
              <a:extLst>
                <a:ext uri="{FF2B5EF4-FFF2-40B4-BE49-F238E27FC236}">
                  <a16:creationId xmlns:a16="http://schemas.microsoft.com/office/drawing/2014/main" id="{F8D5976B-644F-4D4D-B70B-A50C55411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" name="Line 635">
              <a:extLst>
                <a:ext uri="{FF2B5EF4-FFF2-40B4-BE49-F238E27FC236}">
                  <a16:creationId xmlns:a16="http://schemas.microsoft.com/office/drawing/2014/main" id="{9E147F27-D2F5-4F65-B1B7-900F89A29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" name="Line 636">
              <a:extLst>
                <a:ext uri="{FF2B5EF4-FFF2-40B4-BE49-F238E27FC236}">
                  <a16:creationId xmlns:a16="http://schemas.microsoft.com/office/drawing/2014/main" id="{A9FEC072-FA28-4FF9-B271-1CD92C084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" name="Line 637">
              <a:extLst>
                <a:ext uri="{FF2B5EF4-FFF2-40B4-BE49-F238E27FC236}">
                  <a16:creationId xmlns:a16="http://schemas.microsoft.com/office/drawing/2014/main" id="{E4F925DF-015D-4575-B9A9-F8788AD8F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" name="Line 638">
              <a:extLst>
                <a:ext uri="{FF2B5EF4-FFF2-40B4-BE49-F238E27FC236}">
                  <a16:creationId xmlns:a16="http://schemas.microsoft.com/office/drawing/2014/main" id="{3E4BB684-721C-431A-B8C2-FA496431F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" name="Line 639">
              <a:extLst>
                <a:ext uri="{FF2B5EF4-FFF2-40B4-BE49-F238E27FC236}">
                  <a16:creationId xmlns:a16="http://schemas.microsoft.com/office/drawing/2014/main" id="{A355C4FE-C213-4240-9F96-A1762EB50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" name="Line 640">
              <a:extLst>
                <a:ext uri="{FF2B5EF4-FFF2-40B4-BE49-F238E27FC236}">
                  <a16:creationId xmlns:a16="http://schemas.microsoft.com/office/drawing/2014/main" id="{537979FC-DBDD-4AA4-86CC-0B9769F9E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" name="Line 641">
              <a:extLst>
                <a:ext uri="{FF2B5EF4-FFF2-40B4-BE49-F238E27FC236}">
                  <a16:creationId xmlns:a16="http://schemas.microsoft.com/office/drawing/2014/main" id="{D56E76AC-4B29-487B-8761-48F13BEB8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" name="Line 642">
              <a:extLst>
                <a:ext uri="{FF2B5EF4-FFF2-40B4-BE49-F238E27FC236}">
                  <a16:creationId xmlns:a16="http://schemas.microsoft.com/office/drawing/2014/main" id="{1A65FEB7-E15C-4B5C-856B-B519F0545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" name="Line 643">
              <a:extLst>
                <a:ext uri="{FF2B5EF4-FFF2-40B4-BE49-F238E27FC236}">
                  <a16:creationId xmlns:a16="http://schemas.microsoft.com/office/drawing/2014/main" id="{5F06B803-5F1A-4368-A648-3C48EC38A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" name="Line 644">
              <a:extLst>
                <a:ext uri="{FF2B5EF4-FFF2-40B4-BE49-F238E27FC236}">
                  <a16:creationId xmlns:a16="http://schemas.microsoft.com/office/drawing/2014/main" id="{63E197B8-57AF-4250-A5AA-1C68DC072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" name="Line 645">
              <a:extLst>
                <a:ext uri="{FF2B5EF4-FFF2-40B4-BE49-F238E27FC236}">
                  <a16:creationId xmlns:a16="http://schemas.microsoft.com/office/drawing/2014/main" id="{A167A183-6C5D-4C26-842B-46E9D15A8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" name="Line 646">
              <a:extLst>
                <a:ext uri="{FF2B5EF4-FFF2-40B4-BE49-F238E27FC236}">
                  <a16:creationId xmlns:a16="http://schemas.microsoft.com/office/drawing/2014/main" id="{9312F0CB-3160-43BF-8002-2098D2703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8" name="Line 647">
              <a:extLst>
                <a:ext uri="{FF2B5EF4-FFF2-40B4-BE49-F238E27FC236}">
                  <a16:creationId xmlns:a16="http://schemas.microsoft.com/office/drawing/2014/main" id="{4A76938E-CA5E-4E28-AE6F-D565D2D6D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" name="Line 648">
              <a:extLst>
                <a:ext uri="{FF2B5EF4-FFF2-40B4-BE49-F238E27FC236}">
                  <a16:creationId xmlns:a16="http://schemas.microsoft.com/office/drawing/2014/main" id="{311E4755-6054-4A3A-A8BF-A3378AEFE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" name="Line 649">
              <a:extLst>
                <a:ext uri="{FF2B5EF4-FFF2-40B4-BE49-F238E27FC236}">
                  <a16:creationId xmlns:a16="http://schemas.microsoft.com/office/drawing/2014/main" id="{6E34B6F0-FC62-43F6-A4E1-9744C86A6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" name="Line 650">
              <a:extLst>
                <a:ext uri="{FF2B5EF4-FFF2-40B4-BE49-F238E27FC236}">
                  <a16:creationId xmlns:a16="http://schemas.microsoft.com/office/drawing/2014/main" id="{EA514F47-D9E6-438E-9638-67E60596B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" name="Line 651">
              <a:extLst>
                <a:ext uri="{FF2B5EF4-FFF2-40B4-BE49-F238E27FC236}">
                  <a16:creationId xmlns:a16="http://schemas.microsoft.com/office/drawing/2014/main" id="{5F015021-40E8-4451-B0B9-8901BF6F5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3" name="Line 652">
              <a:extLst>
                <a:ext uri="{FF2B5EF4-FFF2-40B4-BE49-F238E27FC236}">
                  <a16:creationId xmlns:a16="http://schemas.microsoft.com/office/drawing/2014/main" id="{32EF5142-81F2-4439-B3E8-D92BE934F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" name="Line 653">
              <a:extLst>
                <a:ext uri="{FF2B5EF4-FFF2-40B4-BE49-F238E27FC236}">
                  <a16:creationId xmlns:a16="http://schemas.microsoft.com/office/drawing/2014/main" id="{565C34BC-1B41-4AF8-847D-B46744A34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" name="Line 654">
              <a:extLst>
                <a:ext uri="{FF2B5EF4-FFF2-40B4-BE49-F238E27FC236}">
                  <a16:creationId xmlns:a16="http://schemas.microsoft.com/office/drawing/2014/main" id="{084C110D-E67C-425F-95A8-F6F681ACD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" name="Line 655">
              <a:extLst>
                <a:ext uri="{FF2B5EF4-FFF2-40B4-BE49-F238E27FC236}">
                  <a16:creationId xmlns:a16="http://schemas.microsoft.com/office/drawing/2014/main" id="{2473DEEF-3148-4C6E-8E71-6010530D3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7" name="Line 656">
              <a:extLst>
                <a:ext uri="{FF2B5EF4-FFF2-40B4-BE49-F238E27FC236}">
                  <a16:creationId xmlns:a16="http://schemas.microsoft.com/office/drawing/2014/main" id="{411951E4-FE65-45AA-9E7D-15AE87F8E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" name="Line 657">
              <a:extLst>
                <a:ext uri="{FF2B5EF4-FFF2-40B4-BE49-F238E27FC236}">
                  <a16:creationId xmlns:a16="http://schemas.microsoft.com/office/drawing/2014/main" id="{CCD6177A-055F-4D68-BB94-D0664133B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9" name="Line 658">
              <a:extLst>
                <a:ext uri="{FF2B5EF4-FFF2-40B4-BE49-F238E27FC236}">
                  <a16:creationId xmlns:a16="http://schemas.microsoft.com/office/drawing/2014/main" id="{066E4886-8820-4368-968B-F9DF114E2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" name="Line 659">
              <a:extLst>
                <a:ext uri="{FF2B5EF4-FFF2-40B4-BE49-F238E27FC236}">
                  <a16:creationId xmlns:a16="http://schemas.microsoft.com/office/drawing/2014/main" id="{BD0A5563-2121-410E-90BA-55F6AECA4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1" name="Line 660">
              <a:extLst>
                <a:ext uri="{FF2B5EF4-FFF2-40B4-BE49-F238E27FC236}">
                  <a16:creationId xmlns:a16="http://schemas.microsoft.com/office/drawing/2014/main" id="{D306E2EA-CAA8-4EE8-8DE1-92C9E91F9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2" name="Line 661">
              <a:extLst>
                <a:ext uri="{FF2B5EF4-FFF2-40B4-BE49-F238E27FC236}">
                  <a16:creationId xmlns:a16="http://schemas.microsoft.com/office/drawing/2014/main" id="{528A60A8-E49A-4E58-AEB9-80B15B777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" name="Line 662">
              <a:extLst>
                <a:ext uri="{FF2B5EF4-FFF2-40B4-BE49-F238E27FC236}">
                  <a16:creationId xmlns:a16="http://schemas.microsoft.com/office/drawing/2014/main" id="{96C3B89F-0337-440C-9338-B8CA57512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4" name="Line 663">
              <a:extLst>
                <a:ext uri="{FF2B5EF4-FFF2-40B4-BE49-F238E27FC236}">
                  <a16:creationId xmlns:a16="http://schemas.microsoft.com/office/drawing/2014/main" id="{7FA7A650-D8C6-4385-8EF5-1591EC4AF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" name="Line 664">
              <a:extLst>
                <a:ext uri="{FF2B5EF4-FFF2-40B4-BE49-F238E27FC236}">
                  <a16:creationId xmlns:a16="http://schemas.microsoft.com/office/drawing/2014/main" id="{8225F68C-2750-4015-8079-36C2E6D56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" name="Line 665">
              <a:extLst>
                <a:ext uri="{FF2B5EF4-FFF2-40B4-BE49-F238E27FC236}">
                  <a16:creationId xmlns:a16="http://schemas.microsoft.com/office/drawing/2014/main" id="{2F4DBECD-1630-417A-B739-EF8A20270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7" name="Line 666">
              <a:extLst>
                <a:ext uri="{FF2B5EF4-FFF2-40B4-BE49-F238E27FC236}">
                  <a16:creationId xmlns:a16="http://schemas.microsoft.com/office/drawing/2014/main" id="{D5D97914-9E9B-40A4-AD3C-C0F688FCD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" name="Line 667">
              <a:extLst>
                <a:ext uri="{FF2B5EF4-FFF2-40B4-BE49-F238E27FC236}">
                  <a16:creationId xmlns:a16="http://schemas.microsoft.com/office/drawing/2014/main" id="{E2CC35BD-C8E0-46F7-9DE2-5994FA5A2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9" name="Line 668">
              <a:extLst>
                <a:ext uri="{FF2B5EF4-FFF2-40B4-BE49-F238E27FC236}">
                  <a16:creationId xmlns:a16="http://schemas.microsoft.com/office/drawing/2014/main" id="{458789EB-C5FE-4C3B-B2F9-6F4FF9121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0" name="Line 669">
              <a:extLst>
                <a:ext uri="{FF2B5EF4-FFF2-40B4-BE49-F238E27FC236}">
                  <a16:creationId xmlns:a16="http://schemas.microsoft.com/office/drawing/2014/main" id="{EFEEE924-F508-4242-9F27-5B0F74E85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1" name="Line 670">
              <a:extLst>
                <a:ext uri="{FF2B5EF4-FFF2-40B4-BE49-F238E27FC236}">
                  <a16:creationId xmlns:a16="http://schemas.microsoft.com/office/drawing/2014/main" id="{C8C6299E-F609-49E3-8019-5C35C9A17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2" name="Line 671">
              <a:extLst>
                <a:ext uri="{FF2B5EF4-FFF2-40B4-BE49-F238E27FC236}">
                  <a16:creationId xmlns:a16="http://schemas.microsoft.com/office/drawing/2014/main" id="{E98E7FBB-70E6-45A9-AD83-687117FEB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3" name="Line 672">
              <a:extLst>
                <a:ext uri="{FF2B5EF4-FFF2-40B4-BE49-F238E27FC236}">
                  <a16:creationId xmlns:a16="http://schemas.microsoft.com/office/drawing/2014/main" id="{68CB5A3E-D230-48C8-9BAC-E87C1B558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" name="Line 673">
              <a:extLst>
                <a:ext uri="{FF2B5EF4-FFF2-40B4-BE49-F238E27FC236}">
                  <a16:creationId xmlns:a16="http://schemas.microsoft.com/office/drawing/2014/main" id="{129720CC-0F4A-4E8A-91E5-0428D7292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" name="Line 674">
              <a:extLst>
                <a:ext uri="{FF2B5EF4-FFF2-40B4-BE49-F238E27FC236}">
                  <a16:creationId xmlns:a16="http://schemas.microsoft.com/office/drawing/2014/main" id="{6F14EA12-F03F-45A1-88F3-EEECEB9EE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" name="Line 675">
              <a:extLst>
                <a:ext uri="{FF2B5EF4-FFF2-40B4-BE49-F238E27FC236}">
                  <a16:creationId xmlns:a16="http://schemas.microsoft.com/office/drawing/2014/main" id="{905D6501-EF02-45AA-ADF5-26F9BD2E5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" name="Line 676">
              <a:extLst>
                <a:ext uri="{FF2B5EF4-FFF2-40B4-BE49-F238E27FC236}">
                  <a16:creationId xmlns:a16="http://schemas.microsoft.com/office/drawing/2014/main" id="{E90FBC03-E3A3-415A-B7E2-954E933CB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" name="Line 677">
              <a:extLst>
                <a:ext uri="{FF2B5EF4-FFF2-40B4-BE49-F238E27FC236}">
                  <a16:creationId xmlns:a16="http://schemas.microsoft.com/office/drawing/2014/main" id="{FA81BBD1-2000-4B93-B9C0-0E6B54146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9" name="Line 678">
              <a:extLst>
                <a:ext uri="{FF2B5EF4-FFF2-40B4-BE49-F238E27FC236}">
                  <a16:creationId xmlns:a16="http://schemas.microsoft.com/office/drawing/2014/main" id="{A27F801B-E8E7-4E20-BA2A-29BC05775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" name="Line 679">
              <a:extLst>
                <a:ext uri="{FF2B5EF4-FFF2-40B4-BE49-F238E27FC236}">
                  <a16:creationId xmlns:a16="http://schemas.microsoft.com/office/drawing/2014/main" id="{56D7978A-5A4F-4424-A220-8E7258A77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1" name="Line 680">
              <a:extLst>
                <a:ext uri="{FF2B5EF4-FFF2-40B4-BE49-F238E27FC236}">
                  <a16:creationId xmlns:a16="http://schemas.microsoft.com/office/drawing/2014/main" id="{A6BA6C4C-0614-4F10-8E2B-C782D426A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2" name="Line 681">
              <a:extLst>
                <a:ext uri="{FF2B5EF4-FFF2-40B4-BE49-F238E27FC236}">
                  <a16:creationId xmlns:a16="http://schemas.microsoft.com/office/drawing/2014/main" id="{33DF3441-B1EB-4EEE-AF8A-830D16D2B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" name="Line 682">
              <a:extLst>
                <a:ext uri="{FF2B5EF4-FFF2-40B4-BE49-F238E27FC236}">
                  <a16:creationId xmlns:a16="http://schemas.microsoft.com/office/drawing/2014/main" id="{A378FCF0-57DB-4198-8589-1483B5648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" name="Line 683">
              <a:extLst>
                <a:ext uri="{FF2B5EF4-FFF2-40B4-BE49-F238E27FC236}">
                  <a16:creationId xmlns:a16="http://schemas.microsoft.com/office/drawing/2014/main" id="{DDBF7469-7F33-4766-B850-4F88AA60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" name="Line 684">
              <a:extLst>
                <a:ext uri="{FF2B5EF4-FFF2-40B4-BE49-F238E27FC236}">
                  <a16:creationId xmlns:a16="http://schemas.microsoft.com/office/drawing/2014/main" id="{C4655AA8-B8C9-4A54-890F-6DF923F0C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" name="Line 685">
              <a:extLst>
                <a:ext uri="{FF2B5EF4-FFF2-40B4-BE49-F238E27FC236}">
                  <a16:creationId xmlns:a16="http://schemas.microsoft.com/office/drawing/2014/main" id="{66981248-BA6C-43B9-9238-70AF494A5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" name="Line 686">
              <a:extLst>
                <a:ext uri="{FF2B5EF4-FFF2-40B4-BE49-F238E27FC236}">
                  <a16:creationId xmlns:a16="http://schemas.microsoft.com/office/drawing/2014/main" id="{EA471BEC-6B88-4E06-9D34-95492B8E6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" name="Line 687">
              <a:extLst>
                <a:ext uri="{FF2B5EF4-FFF2-40B4-BE49-F238E27FC236}">
                  <a16:creationId xmlns:a16="http://schemas.microsoft.com/office/drawing/2014/main" id="{84648955-3DCC-442C-A91C-A339FF1BD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9" name="Line 688">
              <a:extLst>
                <a:ext uri="{FF2B5EF4-FFF2-40B4-BE49-F238E27FC236}">
                  <a16:creationId xmlns:a16="http://schemas.microsoft.com/office/drawing/2014/main" id="{4933A23E-9396-4E3F-88C6-05EBE3E9B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0" name="Line 689">
              <a:extLst>
                <a:ext uri="{FF2B5EF4-FFF2-40B4-BE49-F238E27FC236}">
                  <a16:creationId xmlns:a16="http://schemas.microsoft.com/office/drawing/2014/main" id="{2A5A1BDC-F3F7-4AD3-86F2-4241B7B0B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1" name="Line 690">
              <a:extLst>
                <a:ext uri="{FF2B5EF4-FFF2-40B4-BE49-F238E27FC236}">
                  <a16:creationId xmlns:a16="http://schemas.microsoft.com/office/drawing/2014/main" id="{4F7FCC6B-2119-4A3A-8A51-6A60155B3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2" name="Line 691">
              <a:extLst>
                <a:ext uri="{FF2B5EF4-FFF2-40B4-BE49-F238E27FC236}">
                  <a16:creationId xmlns:a16="http://schemas.microsoft.com/office/drawing/2014/main" id="{DE311649-B318-4954-8D02-374367D6A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" name="Line 692">
              <a:extLst>
                <a:ext uri="{FF2B5EF4-FFF2-40B4-BE49-F238E27FC236}">
                  <a16:creationId xmlns:a16="http://schemas.microsoft.com/office/drawing/2014/main" id="{F57AA07B-FE30-4CF3-8D31-533414E91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4" name="Line 693">
              <a:extLst>
                <a:ext uri="{FF2B5EF4-FFF2-40B4-BE49-F238E27FC236}">
                  <a16:creationId xmlns:a16="http://schemas.microsoft.com/office/drawing/2014/main" id="{F6A45E1C-DD3F-4291-957C-03CD1EEBD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" name="Line 694">
              <a:extLst>
                <a:ext uri="{FF2B5EF4-FFF2-40B4-BE49-F238E27FC236}">
                  <a16:creationId xmlns:a16="http://schemas.microsoft.com/office/drawing/2014/main" id="{53CAAF02-A66A-400C-AC9C-F718CFDA1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" name="Line 695">
              <a:extLst>
                <a:ext uri="{FF2B5EF4-FFF2-40B4-BE49-F238E27FC236}">
                  <a16:creationId xmlns:a16="http://schemas.microsoft.com/office/drawing/2014/main" id="{6F32A3D0-450B-445B-8F0D-B54E34F4D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" name="Line 696">
              <a:extLst>
                <a:ext uri="{FF2B5EF4-FFF2-40B4-BE49-F238E27FC236}">
                  <a16:creationId xmlns:a16="http://schemas.microsoft.com/office/drawing/2014/main" id="{7608EBA4-A36B-43B8-9876-39BB8DEE0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" name="Line 697">
              <a:extLst>
                <a:ext uri="{FF2B5EF4-FFF2-40B4-BE49-F238E27FC236}">
                  <a16:creationId xmlns:a16="http://schemas.microsoft.com/office/drawing/2014/main" id="{B59221E5-E556-4A98-9A29-10EDFDBF0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" name="Line 698">
              <a:extLst>
                <a:ext uri="{FF2B5EF4-FFF2-40B4-BE49-F238E27FC236}">
                  <a16:creationId xmlns:a16="http://schemas.microsoft.com/office/drawing/2014/main" id="{BF60FC8C-684C-464E-BF68-FE985C23B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0" name="Line 699">
              <a:extLst>
                <a:ext uri="{FF2B5EF4-FFF2-40B4-BE49-F238E27FC236}">
                  <a16:creationId xmlns:a16="http://schemas.microsoft.com/office/drawing/2014/main" id="{2719416B-57C9-4207-A4AA-D155C84E4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1" name="Line 700">
              <a:extLst>
                <a:ext uri="{FF2B5EF4-FFF2-40B4-BE49-F238E27FC236}">
                  <a16:creationId xmlns:a16="http://schemas.microsoft.com/office/drawing/2014/main" id="{6458EE2A-D2E0-464F-AF55-00512CF5D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2" name="Line 701">
              <a:extLst>
                <a:ext uri="{FF2B5EF4-FFF2-40B4-BE49-F238E27FC236}">
                  <a16:creationId xmlns:a16="http://schemas.microsoft.com/office/drawing/2014/main" id="{FDB78A4F-FB26-4CE5-982A-FDFFD38A8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" name="Line 702">
              <a:extLst>
                <a:ext uri="{FF2B5EF4-FFF2-40B4-BE49-F238E27FC236}">
                  <a16:creationId xmlns:a16="http://schemas.microsoft.com/office/drawing/2014/main" id="{DE4F52AA-8BD6-4D2E-91EC-9BEE7B132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4" name="Line 703">
              <a:extLst>
                <a:ext uri="{FF2B5EF4-FFF2-40B4-BE49-F238E27FC236}">
                  <a16:creationId xmlns:a16="http://schemas.microsoft.com/office/drawing/2014/main" id="{CFCB6A0E-A00E-4811-8635-F72B81A3E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5" name="Line 704">
              <a:extLst>
                <a:ext uri="{FF2B5EF4-FFF2-40B4-BE49-F238E27FC236}">
                  <a16:creationId xmlns:a16="http://schemas.microsoft.com/office/drawing/2014/main" id="{3B21B445-0004-43E3-975C-691F6F7C8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" name="Line 705">
              <a:extLst>
                <a:ext uri="{FF2B5EF4-FFF2-40B4-BE49-F238E27FC236}">
                  <a16:creationId xmlns:a16="http://schemas.microsoft.com/office/drawing/2014/main" id="{BD73251B-B371-432C-BBC0-14B4BFBD6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" name="Line 706">
              <a:extLst>
                <a:ext uri="{FF2B5EF4-FFF2-40B4-BE49-F238E27FC236}">
                  <a16:creationId xmlns:a16="http://schemas.microsoft.com/office/drawing/2014/main" id="{D5CCA7D4-D158-40A7-9DF7-5B62103E5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1336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" name="Line 707">
              <a:extLst>
                <a:ext uri="{FF2B5EF4-FFF2-40B4-BE49-F238E27FC236}">
                  <a16:creationId xmlns:a16="http://schemas.microsoft.com/office/drawing/2014/main" id="{92887E16-5512-4087-99A9-3F3192B33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" name="Line 708">
              <a:extLst>
                <a:ext uri="{FF2B5EF4-FFF2-40B4-BE49-F238E27FC236}">
                  <a16:creationId xmlns:a16="http://schemas.microsoft.com/office/drawing/2014/main" id="{1FBECF28-A3E6-4E55-9976-C6C8C3FE1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0" name="Line 709">
              <a:extLst>
                <a:ext uri="{FF2B5EF4-FFF2-40B4-BE49-F238E27FC236}">
                  <a16:creationId xmlns:a16="http://schemas.microsoft.com/office/drawing/2014/main" id="{5398802F-A285-4605-BDE0-D615A47BF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1" name="Line 710">
              <a:extLst>
                <a:ext uri="{FF2B5EF4-FFF2-40B4-BE49-F238E27FC236}">
                  <a16:creationId xmlns:a16="http://schemas.microsoft.com/office/drawing/2014/main" id="{BB332A00-1536-48F5-901B-F9B7ABEA7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" name="Line 711">
              <a:extLst>
                <a:ext uri="{FF2B5EF4-FFF2-40B4-BE49-F238E27FC236}">
                  <a16:creationId xmlns:a16="http://schemas.microsoft.com/office/drawing/2014/main" id="{50539208-6F62-4058-AEC8-52C202047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3" name="Line 712">
              <a:extLst>
                <a:ext uri="{FF2B5EF4-FFF2-40B4-BE49-F238E27FC236}">
                  <a16:creationId xmlns:a16="http://schemas.microsoft.com/office/drawing/2014/main" id="{F7C7F0B6-0373-4802-8C71-772FAEE17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4" name="Line 713">
              <a:extLst>
                <a:ext uri="{FF2B5EF4-FFF2-40B4-BE49-F238E27FC236}">
                  <a16:creationId xmlns:a16="http://schemas.microsoft.com/office/drawing/2014/main" id="{6829EACB-DF14-4D08-B0E4-09D4D3B7C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5" name="Line 714">
              <a:extLst>
                <a:ext uri="{FF2B5EF4-FFF2-40B4-BE49-F238E27FC236}">
                  <a16:creationId xmlns:a16="http://schemas.microsoft.com/office/drawing/2014/main" id="{CC32A193-2E88-49AF-86C4-A22C26934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" name="Line 715">
              <a:extLst>
                <a:ext uri="{FF2B5EF4-FFF2-40B4-BE49-F238E27FC236}">
                  <a16:creationId xmlns:a16="http://schemas.microsoft.com/office/drawing/2014/main" id="{F1CE623A-7EF7-4552-BC5A-3BDF1C2A6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" name="Line 716">
              <a:extLst>
                <a:ext uri="{FF2B5EF4-FFF2-40B4-BE49-F238E27FC236}">
                  <a16:creationId xmlns:a16="http://schemas.microsoft.com/office/drawing/2014/main" id="{9B9A033D-56D9-4561-81D6-A0049EDAD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" name="Line 717">
              <a:extLst>
                <a:ext uri="{FF2B5EF4-FFF2-40B4-BE49-F238E27FC236}">
                  <a16:creationId xmlns:a16="http://schemas.microsoft.com/office/drawing/2014/main" id="{85919AE5-9D93-4C4E-95DD-D875CA3CA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" name="Line 718">
              <a:extLst>
                <a:ext uri="{FF2B5EF4-FFF2-40B4-BE49-F238E27FC236}">
                  <a16:creationId xmlns:a16="http://schemas.microsoft.com/office/drawing/2014/main" id="{D4A1EE5A-9487-4A83-A251-B3799EBBC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" name="Line 719">
              <a:extLst>
                <a:ext uri="{FF2B5EF4-FFF2-40B4-BE49-F238E27FC236}">
                  <a16:creationId xmlns:a16="http://schemas.microsoft.com/office/drawing/2014/main" id="{0C1771CD-3C5E-4D37-853F-4E788B84F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" name="Line 720">
              <a:extLst>
                <a:ext uri="{FF2B5EF4-FFF2-40B4-BE49-F238E27FC236}">
                  <a16:creationId xmlns:a16="http://schemas.microsoft.com/office/drawing/2014/main" id="{AD9A96F8-92B5-4D25-92AE-75EE284EB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" name="Line 721">
              <a:extLst>
                <a:ext uri="{FF2B5EF4-FFF2-40B4-BE49-F238E27FC236}">
                  <a16:creationId xmlns:a16="http://schemas.microsoft.com/office/drawing/2014/main" id="{D52CC79D-918C-4E7B-B17F-C4365E50E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" name="Line 722">
              <a:extLst>
                <a:ext uri="{FF2B5EF4-FFF2-40B4-BE49-F238E27FC236}">
                  <a16:creationId xmlns:a16="http://schemas.microsoft.com/office/drawing/2014/main" id="{9453D06D-33E0-4403-A6C2-D9CCEA4B9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" name="Line 723">
              <a:extLst>
                <a:ext uri="{FF2B5EF4-FFF2-40B4-BE49-F238E27FC236}">
                  <a16:creationId xmlns:a16="http://schemas.microsoft.com/office/drawing/2014/main" id="{7CB5C1DB-3AA1-4084-811E-7CFE1186C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" name="Line 724">
              <a:extLst>
                <a:ext uri="{FF2B5EF4-FFF2-40B4-BE49-F238E27FC236}">
                  <a16:creationId xmlns:a16="http://schemas.microsoft.com/office/drawing/2014/main" id="{3C35F158-2D87-42CE-8298-43B1D8011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" name="Line 725">
              <a:extLst>
                <a:ext uri="{FF2B5EF4-FFF2-40B4-BE49-F238E27FC236}">
                  <a16:creationId xmlns:a16="http://schemas.microsoft.com/office/drawing/2014/main" id="{DE08E5E5-1315-426B-B1DD-81B643F3C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" name="Line 726">
              <a:extLst>
                <a:ext uri="{FF2B5EF4-FFF2-40B4-BE49-F238E27FC236}">
                  <a16:creationId xmlns:a16="http://schemas.microsoft.com/office/drawing/2014/main" id="{241B57A5-8F32-4323-A0D2-A1F19DC19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" name="Line 727">
              <a:extLst>
                <a:ext uri="{FF2B5EF4-FFF2-40B4-BE49-F238E27FC236}">
                  <a16:creationId xmlns:a16="http://schemas.microsoft.com/office/drawing/2014/main" id="{A50A217F-142D-4E50-926A-E03662A96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" name="Line 728">
              <a:extLst>
                <a:ext uri="{FF2B5EF4-FFF2-40B4-BE49-F238E27FC236}">
                  <a16:creationId xmlns:a16="http://schemas.microsoft.com/office/drawing/2014/main" id="{7A24D1E1-522A-4191-A425-D78DE9298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0" name="Line 729">
              <a:extLst>
                <a:ext uri="{FF2B5EF4-FFF2-40B4-BE49-F238E27FC236}">
                  <a16:creationId xmlns:a16="http://schemas.microsoft.com/office/drawing/2014/main" id="{699BDFE2-7721-4002-BEE0-BE4F7C980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" name="Line 730">
              <a:extLst>
                <a:ext uri="{FF2B5EF4-FFF2-40B4-BE49-F238E27FC236}">
                  <a16:creationId xmlns:a16="http://schemas.microsoft.com/office/drawing/2014/main" id="{0B3EAFD0-AACA-46D2-AE29-24C67091F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" name="Line 731">
              <a:extLst>
                <a:ext uri="{FF2B5EF4-FFF2-40B4-BE49-F238E27FC236}">
                  <a16:creationId xmlns:a16="http://schemas.microsoft.com/office/drawing/2014/main" id="{F714590A-CC11-429C-9498-9F19026DD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" name="Line 732">
              <a:extLst>
                <a:ext uri="{FF2B5EF4-FFF2-40B4-BE49-F238E27FC236}">
                  <a16:creationId xmlns:a16="http://schemas.microsoft.com/office/drawing/2014/main" id="{39C7987E-7576-435A-A7E8-98A538366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" name="Line 733">
              <a:extLst>
                <a:ext uri="{FF2B5EF4-FFF2-40B4-BE49-F238E27FC236}">
                  <a16:creationId xmlns:a16="http://schemas.microsoft.com/office/drawing/2014/main" id="{6FA41CD6-2734-4877-AC33-657F1A6AE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" name="Line 734">
              <a:extLst>
                <a:ext uri="{FF2B5EF4-FFF2-40B4-BE49-F238E27FC236}">
                  <a16:creationId xmlns:a16="http://schemas.microsoft.com/office/drawing/2014/main" id="{E1D963C7-EE3C-4F5A-96F5-4CB17EB11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6" name="Line 735">
              <a:extLst>
                <a:ext uri="{FF2B5EF4-FFF2-40B4-BE49-F238E27FC236}">
                  <a16:creationId xmlns:a16="http://schemas.microsoft.com/office/drawing/2014/main" id="{522B5B53-4351-4197-823E-947F16743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" name="Line 736">
              <a:extLst>
                <a:ext uri="{FF2B5EF4-FFF2-40B4-BE49-F238E27FC236}">
                  <a16:creationId xmlns:a16="http://schemas.microsoft.com/office/drawing/2014/main" id="{1E7475CA-F114-4B65-908A-DCD7FD2F7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" name="Line 737">
              <a:extLst>
                <a:ext uri="{FF2B5EF4-FFF2-40B4-BE49-F238E27FC236}">
                  <a16:creationId xmlns:a16="http://schemas.microsoft.com/office/drawing/2014/main" id="{42179B4E-0C6E-41D7-A144-FC682A806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" name="Line 738">
              <a:extLst>
                <a:ext uri="{FF2B5EF4-FFF2-40B4-BE49-F238E27FC236}">
                  <a16:creationId xmlns:a16="http://schemas.microsoft.com/office/drawing/2014/main" id="{11BDD4F4-11E5-4CEE-865F-78D0BF1AD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" name="Line 739">
              <a:extLst>
                <a:ext uri="{FF2B5EF4-FFF2-40B4-BE49-F238E27FC236}">
                  <a16:creationId xmlns:a16="http://schemas.microsoft.com/office/drawing/2014/main" id="{4B6D6230-97E6-4A16-828D-889A2C507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" name="Line 740">
              <a:extLst>
                <a:ext uri="{FF2B5EF4-FFF2-40B4-BE49-F238E27FC236}">
                  <a16:creationId xmlns:a16="http://schemas.microsoft.com/office/drawing/2014/main" id="{B2B6984B-246C-4C2A-A60F-17675A342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" name="Line 741">
              <a:extLst>
                <a:ext uri="{FF2B5EF4-FFF2-40B4-BE49-F238E27FC236}">
                  <a16:creationId xmlns:a16="http://schemas.microsoft.com/office/drawing/2014/main" id="{44580980-089D-4615-8584-9BC7A2BD6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3" name="Line 742">
              <a:extLst>
                <a:ext uri="{FF2B5EF4-FFF2-40B4-BE49-F238E27FC236}">
                  <a16:creationId xmlns:a16="http://schemas.microsoft.com/office/drawing/2014/main" id="{6AB8D00F-A264-4959-AB6F-C84F5BC23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" name="Line 743">
              <a:extLst>
                <a:ext uri="{FF2B5EF4-FFF2-40B4-BE49-F238E27FC236}">
                  <a16:creationId xmlns:a16="http://schemas.microsoft.com/office/drawing/2014/main" id="{51C4E748-2303-4A11-97E0-A52B04BF5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5" name="Line 744">
              <a:extLst>
                <a:ext uri="{FF2B5EF4-FFF2-40B4-BE49-F238E27FC236}">
                  <a16:creationId xmlns:a16="http://schemas.microsoft.com/office/drawing/2014/main" id="{A79FEF7A-4313-4224-992D-76BF47868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" name="Line 745">
              <a:extLst>
                <a:ext uri="{FF2B5EF4-FFF2-40B4-BE49-F238E27FC236}">
                  <a16:creationId xmlns:a16="http://schemas.microsoft.com/office/drawing/2014/main" id="{3055075A-12C5-46EF-AF08-D91EB9F34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" name="Line 746">
              <a:extLst>
                <a:ext uri="{FF2B5EF4-FFF2-40B4-BE49-F238E27FC236}">
                  <a16:creationId xmlns:a16="http://schemas.microsoft.com/office/drawing/2014/main" id="{DD8863AD-2066-40E6-A802-AAF9A4307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" name="Line 747">
              <a:extLst>
                <a:ext uri="{FF2B5EF4-FFF2-40B4-BE49-F238E27FC236}">
                  <a16:creationId xmlns:a16="http://schemas.microsoft.com/office/drawing/2014/main" id="{52BA966B-AACD-47DC-9DA7-C05100B52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" name="Line 748">
              <a:extLst>
                <a:ext uri="{FF2B5EF4-FFF2-40B4-BE49-F238E27FC236}">
                  <a16:creationId xmlns:a16="http://schemas.microsoft.com/office/drawing/2014/main" id="{16283467-A1E0-4EC6-AF74-7B45F1F5F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0" name="Line 749">
              <a:extLst>
                <a:ext uri="{FF2B5EF4-FFF2-40B4-BE49-F238E27FC236}">
                  <a16:creationId xmlns:a16="http://schemas.microsoft.com/office/drawing/2014/main" id="{BD72C219-8FDD-4366-9CE8-05FBE53CB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1" name="Line 750">
              <a:extLst>
                <a:ext uri="{FF2B5EF4-FFF2-40B4-BE49-F238E27FC236}">
                  <a16:creationId xmlns:a16="http://schemas.microsoft.com/office/drawing/2014/main" id="{9CDEB078-BFEE-4C1C-849B-AED53FE8A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2" name="Line 751">
              <a:extLst>
                <a:ext uri="{FF2B5EF4-FFF2-40B4-BE49-F238E27FC236}">
                  <a16:creationId xmlns:a16="http://schemas.microsoft.com/office/drawing/2014/main" id="{82451D5A-6071-4015-9D23-0CB0139A0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3" name="Line 752">
              <a:extLst>
                <a:ext uri="{FF2B5EF4-FFF2-40B4-BE49-F238E27FC236}">
                  <a16:creationId xmlns:a16="http://schemas.microsoft.com/office/drawing/2014/main" id="{F04EFA3A-16D6-4B04-BB73-620EFE567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" name="Line 753">
              <a:extLst>
                <a:ext uri="{FF2B5EF4-FFF2-40B4-BE49-F238E27FC236}">
                  <a16:creationId xmlns:a16="http://schemas.microsoft.com/office/drawing/2014/main" id="{1B323AC3-2243-4713-AEAE-335FFFF8A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" name="Line 754">
              <a:extLst>
                <a:ext uri="{FF2B5EF4-FFF2-40B4-BE49-F238E27FC236}">
                  <a16:creationId xmlns:a16="http://schemas.microsoft.com/office/drawing/2014/main" id="{772CEFE5-3C21-4D1E-93B8-CA0BEC48F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" name="Line 755">
              <a:extLst>
                <a:ext uri="{FF2B5EF4-FFF2-40B4-BE49-F238E27FC236}">
                  <a16:creationId xmlns:a16="http://schemas.microsoft.com/office/drawing/2014/main" id="{801CA5E6-E5D7-4413-A8AE-F288CA0D9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" name="Line 756">
              <a:extLst>
                <a:ext uri="{FF2B5EF4-FFF2-40B4-BE49-F238E27FC236}">
                  <a16:creationId xmlns:a16="http://schemas.microsoft.com/office/drawing/2014/main" id="{183EAA65-1F7F-4F50-A57D-CF0B35383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" name="Line 757">
              <a:extLst>
                <a:ext uri="{FF2B5EF4-FFF2-40B4-BE49-F238E27FC236}">
                  <a16:creationId xmlns:a16="http://schemas.microsoft.com/office/drawing/2014/main" id="{0B42B04B-4C33-4B6A-A1EC-46121CF49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" name="Line 758">
              <a:extLst>
                <a:ext uri="{FF2B5EF4-FFF2-40B4-BE49-F238E27FC236}">
                  <a16:creationId xmlns:a16="http://schemas.microsoft.com/office/drawing/2014/main" id="{566D8033-1960-4876-9CCE-96DB2291B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" name="Line 759">
              <a:extLst>
                <a:ext uri="{FF2B5EF4-FFF2-40B4-BE49-F238E27FC236}">
                  <a16:creationId xmlns:a16="http://schemas.microsoft.com/office/drawing/2014/main" id="{BDB263BA-4B2C-4514-8C67-82B9FDE15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" name="Line 760">
              <a:extLst>
                <a:ext uri="{FF2B5EF4-FFF2-40B4-BE49-F238E27FC236}">
                  <a16:creationId xmlns:a16="http://schemas.microsoft.com/office/drawing/2014/main" id="{9E208889-466E-417D-8446-6DDD06B22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" name="Line 761">
              <a:extLst>
                <a:ext uri="{FF2B5EF4-FFF2-40B4-BE49-F238E27FC236}">
                  <a16:creationId xmlns:a16="http://schemas.microsoft.com/office/drawing/2014/main" id="{943C9A2D-D1E3-4AB7-8F70-573B6E62B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" name="Line 762">
              <a:extLst>
                <a:ext uri="{FF2B5EF4-FFF2-40B4-BE49-F238E27FC236}">
                  <a16:creationId xmlns:a16="http://schemas.microsoft.com/office/drawing/2014/main" id="{47D891E8-2375-487E-B4A6-3E1BA3390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" name="Line 763">
              <a:extLst>
                <a:ext uri="{FF2B5EF4-FFF2-40B4-BE49-F238E27FC236}">
                  <a16:creationId xmlns:a16="http://schemas.microsoft.com/office/drawing/2014/main" id="{D64D89D4-08E3-4C18-8150-ED0DCCF71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" name="Line 764">
              <a:extLst>
                <a:ext uri="{FF2B5EF4-FFF2-40B4-BE49-F238E27FC236}">
                  <a16:creationId xmlns:a16="http://schemas.microsoft.com/office/drawing/2014/main" id="{5FD89CD4-960C-4060-9E75-F77D45664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6" name="Line 765">
              <a:extLst>
                <a:ext uri="{FF2B5EF4-FFF2-40B4-BE49-F238E27FC236}">
                  <a16:creationId xmlns:a16="http://schemas.microsoft.com/office/drawing/2014/main" id="{ACA759DC-8D96-46E5-81FF-65E5EB652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7" name="Line 766">
              <a:extLst>
                <a:ext uri="{FF2B5EF4-FFF2-40B4-BE49-F238E27FC236}">
                  <a16:creationId xmlns:a16="http://schemas.microsoft.com/office/drawing/2014/main" id="{2DB418A0-81CF-4097-B3A5-90CF935AB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" name="Line 767">
              <a:extLst>
                <a:ext uri="{FF2B5EF4-FFF2-40B4-BE49-F238E27FC236}">
                  <a16:creationId xmlns:a16="http://schemas.microsoft.com/office/drawing/2014/main" id="{B47B2829-801A-477E-A81A-6C202556C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9" name="Line 768">
              <a:extLst>
                <a:ext uri="{FF2B5EF4-FFF2-40B4-BE49-F238E27FC236}">
                  <a16:creationId xmlns:a16="http://schemas.microsoft.com/office/drawing/2014/main" id="{118B7DC0-1664-491C-B6CC-6EF677023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" name="Line 769">
              <a:extLst>
                <a:ext uri="{FF2B5EF4-FFF2-40B4-BE49-F238E27FC236}">
                  <a16:creationId xmlns:a16="http://schemas.microsoft.com/office/drawing/2014/main" id="{91D2D879-4160-44E8-AB0D-FB65F33B4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" name="Line 770">
              <a:extLst>
                <a:ext uri="{FF2B5EF4-FFF2-40B4-BE49-F238E27FC236}">
                  <a16:creationId xmlns:a16="http://schemas.microsoft.com/office/drawing/2014/main" id="{B03983DF-A78D-4EA9-A548-F3007E852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" name="Line 771">
              <a:extLst>
                <a:ext uri="{FF2B5EF4-FFF2-40B4-BE49-F238E27FC236}">
                  <a16:creationId xmlns:a16="http://schemas.microsoft.com/office/drawing/2014/main" id="{7C77E422-EF77-41FF-8BB8-5A0012236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3" name="Line 772">
              <a:extLst>
                <a:ext uri="{FF2B5EF4-FFF2-40B4-BE49-F238E27FC236}">
                  <a16:creationId xmlns:a16="http://schemas.microsoft.com/office/drawing/2014/main" id="{166C0DD2-BC49-4B7B-A578-1EC97C3F0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4" name="Line 773">
              <a:extLst>
                <a:ext uri="{FF2B5EF4-FFF2-40B4-BE49-F238E27FC236}">
                  <a16:creationId xmlns:a16="http://schemas.microsoft.com/office/drawing/2014/main" id="{F9F345CA-079F-473B-BC73-0EAFD7ED2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5" name="Line 774">
              <a:extLst>
                <a:ext uri="{FF2B5EF4-FFF2-40B4-BE49-F238E27FC236}">
                  <a16:creationId xmlns:a16="http://schemas.microsoft.com/office/drawing/2014/main" id="{E8C8BBCD-1833-46F6-85B5-06B821193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6" name="Line 775">
              <a:extLst>
                <a:ext uri="{FF2B5EF4-FFF2-40B4-BE49-F238E27FC236}">
                  <a16:creationId xmlns:a16="http://schemas.microsoft.com/office/drawing/2014/main" id="{3404D341-5BFF-4E75-9F75-55F796D9C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" name="Line 776">
              <a:extLst>
                <a:ext uri="{FF2B5EF4-FFF2-40B4-BE49-F238E27FC236}">
                  <a16:creationId xmlns:a16="http://schemas.microsoft.com/office/drawing/2014/main" id="{FC7101CE-A8E6-4082-9F47-D4A39234C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" name="Line 777">
              <a:extLst>
                <a:ext uri="{FF2B5EF4-FFF2-40B4-BE49-F238E27FC236}">
                  <a16:creationId xmlns:a16="http://schemas.microsoft.com/office/drawing/2014/main" id="{39937A84-6DD1-4894-B751-09DF4CF20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" name="Line 778">
              <a:extLst>
                <a:ext uri="{FF2B5EF4-FFF2-40B4-BE49-F238E27FC236}">
                  <a16:creationId xmlns:a16="http://schemas.microsoft.com/office/drawing/2014/main" id="{CDE866A1-EFE3-4677-B78F-52959D9E8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" name="Line 779">
              <a:extLst>
                <a:ext uri="{FF2B5EF4-FFF2-40B4-BE49-F238E27FC236}">
                  <a16:creationId xmlns:a16="http://schemas.microsoft.com/office/drawing/2014/main" id="{05B44986-3609-4884-A013-77263E0A3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" name="Line 780">
              <a:extLst>
                <a:ext uri="{FF2B5EF4-FFF2-40B4-BE49-F238E27FC236}">
                  <a16:creationId xmlns:a16="http://schemas.microsoft.com/office/drawing/2014/main" id="{DC1796FA-B894-4742-9236-487BB193D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2" name="Line 781">
              <a:extLst>
                <a:ext uri="{FF2B5EF4-FFF2-40B4-BE49-F238E27FC236}">
                  <a16:creationId xmlns:a16="http://schemas.microsoft.com/office/drawing/2014/main" id="{2ABB74E2-2994-4899-B112-F2E064BC5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3" name="Line 782">
              <a:extLst>
                <a:ext uri="{FF2B5EF4-FFF2-40B4-BE49-F238E27FC236}">
                  <a16:creationId xmlns:a16="http://schemas.microsoft.com/office/drawing/2014/main" id="{1ABCCD9E-9375-46E8-B00C-54F423D91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" name="Line 783">
              <a:extLst>
                <a:ext uri="{FF2B5EF4-FFF2-40B4-BE49-F238E27FC236}">
                  <a16:creationId xmlns:a16="http://schemas.microsoft.com/office/drawing/2014/main" id="{54207CDA-A7F2-4A3C-82F9-E5B30C753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" name="Line 784">
              <a:extLst>
                <a:ext uri="{FF2B5EF4-FFF2-40B4-BE49-F238E27FC236}">
                  <a16:creationId xmlns:a16="http://schemas.microsoft.com/office/drawing/2014/main" id="{393507EC-6DCC-492B-8E44-A02445689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" name="Line 785">
              <a:extLst>
                <a:ext uri="{FF2B5EF4-FFF2-40B4-BE49-F238E27FC236}">
                  <a16:creationId xmlns:a16="http://schemas.microsoft.com/office/drawing/2014/main" id="{EB90058A-0921-42BF-AD3D-396EF6974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7" name="Line 786">
              <a:extLst>
                <a:ext uri="{FF2B5EF4-FFF2-40B4-BE49-F238E27FC236}">
                  <a16:creationId xmlns:a16="http://schemas.microsoft.com/office/drawing/2014/main" id="{7F90C513-2543-4A4B-9999-930227D98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" name="Line 787">
              <a:extLst>
                <a:ext uri="{FF2B5EF4-FFF2-40B4-BE49-F238E27FC236}">
                  <a16:creationId xmlns:a16="http://schemas.microsoft.com/office/drawing/2014/main" id="{705A4164-098E-42F3-83EF-FC43015D3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" name="Line 788">
              <a:extLst>
                <a:ext uri="{FF2B5EF4-FFF2-40B4-BE49-F238E27FC236}">
                  <a16:creationId xmlns:a16="http://schemas.microsoft.com/office/drawing/2014/main" id="{4F28A0FE-40CA-4706-AE10-2DBF6B15C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" name="Line 789">
              <a:extLst>
                <a:ext uri="{FF2B5EF4-FFF2-40B4-BE49-F238E27FC236}">
                  <a16:creationId xmlns:a16="http://schemas.microsoft.com/office/drawing/2014/main" id="{9EE116B2-DABF-49FB-B3BF-1DE6C0BD2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" name="Line 790">
              <a:extLst>
                <a:ext uri="{FF2B5EF4-FFF2-40B4-BE49-F238E27FC236}">
                  <a16:creationId xmlns:a16="http://schemas.microsoft.com/office/drawing/2014/main" id="{53507D3D-3723-405E-BC01-641B219E4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2" name="Line 791">
              <a:extLst>
                <a:ext uri="{FF2B5EF4-FFF2-40B4-BE49-F238E27FC236}">
                  <a16:creationId xmlns:a16="http://schemas.microsoft.com/office/drawing/2014/main" id="{2DEA9CA6-2E6E-4594-90D9-D58B91A9D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3" name="Line 792">
              <a:extLst>
                <a:ext uri="{FF2B5EF4-FFF2-40B4-BE49-F238E27FC236}">
                  <a16:creationId xmlns:a16="http://schemas.microsoft.com/office/drawing/2014/main" id="{33779676-D6BF-4AB5-9733-7EACC7EF1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" name="Line 793">
              <a:extLst>
                <a:ext uri="{FF2B5EF4-FFF2-40B4-BE49-F238E27FC236}">
                  <a16:creationId xmlns:a16="http://schemas.microsoft.com/office/drawing/2014/main" id="{EED9BDFF-3E79-4CE6-85F3-EF52FCED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5" name="Line 794">
              <a:extLst>
                <a:ext uri="{FF2B5EF4-FFF2-40B4-BE49-F238E27FC236}">
                  <a16:creationId xmlns:a16="http://schemas.microsoft.com/office/drawing/2014/main" id="{0149ED16-F214-433B-A016-6E5F1D2FE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" name="Line 795">
              <a:extLst>
                <a:ext uri="{FF2B5EF4-FFF2-40B4-BE49-F238E27FC236}">
                  <a16:creationId xmlns:a16="http://schemas.microsoft.com/office/drawing/2014/main" id="{8E796F12-7D51-4BBC-B41C-59B839089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7" name="Line 796">
              <a:extLst>
                <a:ext uri="{FF2B5EF4-FFF2-40B4-BE49-F238E27FC236}">
                  <a16:creationId xmlns:a16="http://schemas.microsoft.com/office/drawing/2014/main" id="{A9273BF3-8BEE-43F4-B8D5-7D904C555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" name="Line 797">
              <a:extLst>
                <a:ext uri="{FF2B5EF4-FFF2-40B4-BE49-F238E27FC236}">
                  <a16:creationId xmlns:a16="http://schemas.microsoft.com/office/drawing/2014/main" id="{CC4B0125-52EC-46BC-980E-0F0DB638E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" name="Line 798">
              <a:extLst>
                <a:ext uri="{FF2B5EF4-FFF2-40B4-BE49-F238E27FC236}">
                  <a16:creationId xmlns:a16="http://schemas.microsoft.com/office/drawing/2014/main" id="{3158B05A-4458-4426-8393-F38B3DBBF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" name="Line 799">
              <a:extLst>
                <a:ext uri="{FF2B5EF4-FFF2-40B4-BE49-F238E27FC236}">
                  <a16:creationId xmlns:a16="http://schemas.microsoft.com/office/drawing/2014/main" id="{2F27B4C4-DA3F-44EB-BC1B-B6EB835BB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1" name="Line 800">
              <a:extLst>
                <a:ext uri="{FF2B5EF4-FFF2-40B4-BE49-F238E27FC236}">
                  <a16:creationId xmlns:a16="http://schemas.microsoft.com/office/drawing/2014/main" id="{E8CF00CF-4EC5-4E2B-9127-4D03B70EF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1059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2" name="Line 801">
              <a:extLst>
                <a:ext uri="{FF2B5EF4-FFF2-40B4-BE49-F238E27FC236}">
                  <a16:creationId xmlns:a16="http://schemas.microsoft.com/office/drawing/2014/main" id="{D27D5107-46EF-4EEF-AF4B-7541DFF38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3" name="Line 802">
              <a:extLst>
                <a:ext uri="{FF2B5EF4-FFF2-40B4-BE49-F238E27FC236}">
                  <a16:creationId xmlns:a16="http://schemas.microsoft.com/office/drawing/2014/main" id="{F1C72687-D677-46F4-82E9-DE59622EC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4" name="Line 803">
              <a:extLst>
                <a:ext uri="{FF2B5EF4-FFF2-40B4-BE49-F238E27FC236}">
                  <a16:creationId xmlns:a16="http://schemas.microsoft.com/office/drawing/2014/main" id="{A50305A8-B27C-459A-B8D0-96800C2F9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5" name="Line 804">
              <a:extLst>
                <a:ext uri="{FF2B5EF4-FFF2-40B4-BE49-F238E27FC236}">
                  <a16:creationId xmlns:a16="http://schemas.microsoft.com/office/drawing/2014/main" id="{5EC657E2-D396-4BD1-8AB3-F7D550EA0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6" name="Line 805">
              <a:extLst>
                <a:ext uri="{FF2B5EF4-FFF2-40B4-BE49-F238E27FC236}">
                  <a16:creationId xmlns:a16="http://schemas.microsoft.com/office/drawing/2014/main" id="{8D5A2F65-E873-4B93-8154-CBD5C9C25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" name="Line 806">
              <a:extLst>
                <a:ext uri="{FF2B5EF4-FFF2-40B4-BE49-F238E27FC236}">
                  <a16:creationId xmlns:a16="http://schemas.microsoft.com/office/drawing/2014/main" id="{AFB97EA4-2209-48AF-BD78-DA8E24967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8" name="Group 807">
            <a:extLst>
              <a:ext uri="{FF2B5EF4-FFF2-40B4-BE49-F238E27FC236}">
                <a16:creationId xmlns:a16="http://schemas.microsoft.com/office/drawing/2014/main" id="{B21F9CA6-AE2E-4DF0-859E-5190262D9AA3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1243013"/>
            <a:ext cx="7216775" cy="4425950"/>
            <a:chOff x="712" y="783"/>
            <a:chExt cx="4546" cy="2788"/>
          </a:xfrm>
        </p:grpSpPr>
        <p:sp>
          <p:nvSpPr>
            <p:cNvPr id="809" name="Line 808">
              <a:extLst>
                <a:ext uri="{FF2B5EF4-FFF2-40B4-BE49-F238E27FC236}">
                  <a16:creationId xmlns:a16="http://schemas.microsoft.com/office/drawing/2014/main" id="{F22BED86-5BFA-45E3-8000-4219AA99B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" name="Line 809">
              <a:extLst>
                <a:ext uri="{FF2B5EF4-FFF2-40B4-BE49-F238E27FC236}">
                  <a16:creationId xmlns:a16="http://schemas.microsoft.com/office/drawing/2014/main" id="{5E061070-CD38-41FA-8321-C601C1028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1" name="Line 810">
              <a:extLst>
                <a:ext uri="{FF2B5EF4-FFF2-40B4-BE49-F238E27FC236}">
                  <a16:creationId xmlns:a16="http://schemas.microsoft.com/office/drawing/2014/main" id="{D18653A8-B7B9-4C0D-8845-C3AD42DFF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" name="Line 811">
              <a:extLst>
                <a:ext uri="{FF2B5EF4-FFF2-40B4-BE49-F238E27FC236}">
                  <a16:creationId xmlns:a16="http://schemas.microsoft.com/office/drawing/2014/main" id="{0648FD33-A5C6-4153-9BA2-2173EE11A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3" name="Line 812">
              <a:extLst>
                <a:ext uri="{FF2B5EF4-FFF2-40B4-BE49-F238E27FC236}">
                  <a16:creationId xmlns:a16="http://schemas.microsoft.com/office/drawing/2014/main" id="{0F38AF62-32EE-45D2-B5C4-545192535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4" name="Line 813">
              <a:extLst>
                <a:ext uri="{FF2B5EF4-FFF2-40B4-BE49-F238E27FC236}">
                  <a16:creationId xmlns:a16="http://schemas.microsoft.com/office/drawing/2014/main" id="{FE112EF7-CC62-433D-A45C-00DD65FA7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" name="Line 814">
              <a:extLst>
                <a:ext uri="{FF2B5EF4-FFF2-40B4-BE49-F238E27FC236}">
                  <a16:creationId xmlns:a16="http://schemas.microsoft.com/office/drawing/2014/main" id="{0DE8EC77-BC67-4AB1-934C-71FB3B060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6" name="Line 815">
              <a:extLst>
                <a:ext uri="{FF2B5EF4-FFF2-40B4-BE49-F238E27FC236}">
                  <a16:creationId xmlns:a16="http://schemas.microsoft.com/office/drawing/2014/main" id="{5DFFA0F5-C17D-4814-9190-1D4EF628F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7" name="Line 816">
              <a:extLst>
                <a:ext uri="{FF2B5EF4-FFF2-40B4-BE49-F238E27FC236}">
                  <a16:creationId xmlns:a16="http://schemas.microsoft.com/office/drawing/2014/main" id="{A8386236-FB16-410C-809B-EB719101D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8" name="Line 817">
              <a:extLst>
                <a:ext uri="{FF2B5EF4-FFF2-40B4-BE49-F238E27FC236}">
                  <a16:creationId xmlns:a16="http://schemas.microsoft.com/office/drawing/2014/main" id="{60F16C0F-5BD6-4A22-B1BB-6FAA5DBEA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" name="Line 818">
              <a:extLst>
                <a:ext uri="{FF2B5EF4-FFF2-40B4-BE49-F238E27FC236}">
                  <a16:creationId xmlns:a16="http://schemas.microsoft.com/office/drawing/2014/main" id="{607D6BD4-ABCD-42CA-A71C-B65E49B4F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" name="Line 819">
              <a:extLst>
                <a:ext uri="{FF2B5EF4-FFF2-40B4-BE49-F238E27FC236}">
                  <a16:creationId xmlns:a16="http://schemas.microsoft.com/office/drawing/2014/main" id="{9EB96910-E9EF-426A-95BF-24EB76393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" name="Line 820">
              <a:extLst>
                <a:ext uri="{FF2B5EF4-FFF2-40B4-BE49-F238E27FC236}">
                  <a16:creationId xmlns:a16="http://schemas.microsoft.com/office/drawing/2014/main" id="{432D5B71-1BAD-4DEB-87B0-927B84D87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" name="Line 821">
              <a:extLst>
                <a:ext uri="{FF2B5EF4-FFF2-40B4-BE49-F238E27FC236}">
                  <a16:creationId xmlns:a16="http://schemas.microsoft.com/office/drawing/2014/main" id="{4FCDCD5A-6794-41DB-A8BE-0829F6628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" name="Line 822">
              <a:extLst>
                <a:ext uri="{FF2B5EF4-FFF2-40B4-BE49-F238E27FC236}">
                  <a16:creationId xmlns:a16="http://schemas.microsoft.com/office/drawing/2014/main" id="{97581F17-30AD-49DF-A0E9-55CA4B14B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" name="Line 823">
              <a:extLst>
                <a:ext uri="{FF2B5EF4-FFF2-40B4-BE49-F238E27FC236}">
                  <a16:creationId xmlns:a16="http://schemas.microsoft.com/office/drawing/2014/main" id="{C739EA68-C7E9-4DD0-8065-C7140B578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" name="Line 824">
              <a:extLst>
                <a:ext uri="{FF2B5EF4-FFF2-40B4-BE49-F238E27FC236}">
                  <a16:creationId xmlns:a16="http://schemas.microsoft.com/office/drawing/2014/main" id="{52D17614-89CC-4E74-8DFC-10ED88A1B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" name="Line 825">
              <a:extLst>
                <a:ext uri="{FF2B5EF4-FFF2-40B4-BE49-F238E27FC236}">
                  <a16:creationId xmlns:a16="http://schemas.microsoft.com/office/drawing/2014/main" id="{BD607358-9017-4B82-AE6E-F51D72C2A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" name="Line 826">
              <a:extLst>
                <a:ext uri="{FF2B5EF4-FFF2-40B4-BE49-F238E27FC236}">
                  <a16:creationId xmlns:a16="http://schemas.microsoft.com/office/drawing/2014/main" id="{EF566537-7594-4659-B9C7-6B219F0FC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" name="Line 827">
              <a:extLst>
                <a:ext uri="{FF2B5EF4-FFF2-40B4-BE49-F238E27FC236}">
                  <a16:creationId xmlns:a16="http://schemas.microsoft.com/office/drawing/2014/main" id="{437ACE37-60C7-4141-BC5A-E7E5ADB63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" name="Line 828">
              <a:extLst>
                <a:ext uri="{FF2B5EF4-FFF2-40B4-BE49-F238E27FC236}">
                  <a16:creationId xmlns:a16="http://schemas.microsoft.com/office/drawing/2014/main" id="{310F5ACD-ED1F-49CE-8011-8DDF1305B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" name="Line 829">
              <a:extLst>
                <a:ext uri="{FF2B5EF4-FFF2-40B4-BE49-F238E27FC236}">
                  <a16:creationId xmlns:a16="http://schemas.microsoft.com/office/drawing/2014/main" id="{138C4076-0976-4DAB-9DF3-C714E32AD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" name="Line 830">
              <a:extLst>
                <a:ext uri="{FF2B5EF4-FFF2-40B4-BE49-F238E27FC236}">
                  <a16:creationId xmlns:a16="http://schemas.microsoft.com/office/drawing/2014/main" id="{C314C3C7-005A-4CA2-A935-11E4448D7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" name="Line 831">
              <a:extLst>
                <a:ext uri="{FF2B5EF4-FFF2-40B4-BE49-F238E27FC236}">
                  <a16:creationId xmlns:a16="http://schemas.microsoft.com/office/drawing/2014/main" id="{40DC23FD-87AF-4DCF-8644-D944EAA12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" name="Line 832">
              <a:extLst>
                <a:ext uri="{FF2B5EF4-FFF2-40B4-BE49-F238E27FC236}">
                  <a16:creationId xmlns:a16="http://schemas.microsoft.com/office/drawing/2014/main" id="{A50248C4-C5A1-4AD7-8845-F19C3126A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" name="Line 833">
              <a:extLst>
                <a:ext uri="{FF2B5EF4-FFF2-40B4-BE49-F238E27FC236}">
                  <a16:creationId xmlns:a16="http://schemas.microsoft.com/office/drawing/2014/main" id="{BB631827-9BDC-4F19-945E-C57437867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" name="Line 834">
              <a:extLst>
                <a:ext uri="{FF2B5EF4-FFF2-40B4-BE49-F238E27FC236}">
                  <a16:creationId xmlns:a16="http://schemas.microsoft.com/office/drawing/2014/main" id="{B6F1D46B-7344-4723-9E49-93C6F6CE6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" name="Line 835">
              <a:extLst>
                <a:ext uri="{FF2B5EF4-FFF2-40B4-BE49-F238E27FC236}">
                  <a16:creationId xmlns:a16="http://schemas.microsoft.com/office/drawing/2014/main" id="{DB2F9669-34B3-42F7-843E-78B89DC77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" name="Line 836">
              <a:extLst>
                <a:ext uri="{FF2B5EF4-FFF2-40B4-BE49-F238E27FC236}">
                  <a16:creationId xmlns:a16="http://schemas.microsoft.com/office/drawing/2014/main" id="{7B8E9AF8-AA68-488F-88D1-009A1DEFC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" name="Line 837">
              <a:extLst>
                <a:ext uri="{FF2B5EF4-FFF2-40B4-BE49-F238E27FC236}">
                  <a16:creationId xmlns:a16="http://schemas.microsoft.com/office/drawing/2014/main" id="{9C7A33D9-FD2C-4331-B63D-64F55AF70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" name="Line 838">
              <a:extLst>
                <a:ext uri="{FF2B5EF4-FFF2-40B4-BE49-F238E27FC236}">
                  <a16:creationId xmlns:a16="http://schemas.microsoft.com/office/drawing/2014/main" id="{B8DE7BCB-2980-404D-96F1-C24DCBD8A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" name="Line 839">
              <a:extLst>
                <a:ext uri="{FF2B5EF4-FFF2-40B4-BE49-F238E27FC236}">
                  <a16:creationId xmlns:a16="http://schemas.microsoft.com/office/drawing/2014/main" id="{1309FA94-7D1F-4759-A2C2-541E7A80C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" name="Line 840">
              <a:extLst>
                <a:ext uri="{FF2B5EF4-FFF2-40B4-BE49-F238E27FC236}">
                  <a16:creationId xmlns:a16="http://schemas.microsoft.com/office/drawing/2014/main" id="{F6424DE1-0ACA-4DA0-8913-523BFFDF0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" name="Line 841">
              <a:extLst>
                <a:ext uri="{FF2B5EF4-FFF2-40B4-BE49-F238E27FC236}">
                  <a16:creationId xmlns:a16="http://schemas.microsoft.com/office/drawing/2014/main" id="{B566DC5D-C270-4E84-BBD2-4760FBE1B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" name="Line 842">
              <a:extLst>
                <a:ext uri="{FF2B5EF4-FFF2-40B4-BE49-F238E27FC236}">
                  <a16:creationId xmlns:a16="http://schemas.microsoft.com/office/drawing/2014/main" id="{BCC3834B-9013-42ED-8451-6E905686C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4" name="Line 843">
              <a:extLst>
                <a:ext uri="{FF2B5EF4-FFF2-40B4-BE49-F238E27FC236}">
                  <a16:creationId xmlns:a16="http://schemas.microsoft.com/office/drawing/2014/main" id="{802AC84E-E969-4BBF-A538-E34D96BD1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5" name="Line 844">
              <a:extLst>
                <a:ext uri="{FF2B5EF4-FFF2-40B4-BE49-F238E27FC236}">
                  <a16:creationId xmlns:a16="http://schemas.microsoft.com/office/drawing/2014/main" id="{80C105DA-5664-46DF-B697-127AC50D8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6" name="Line 845">
              <a:extLst>
                <a:ext uri="{FF2B5EF4-FFF2-40B4-BE49-F238E27FC236}">
                  <a16:creationId xmlns:a16="http://schemas.microsoft.com/office/drawing/2014/main" id="{6D0FE895-1251-4348-930D-95016AC05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7" name="Line 846">
              <a:extLst>
                <a:ext uri="{FF2B5EF4-FFF2-40B4-BE49-F238E27FC236}">
                  <a16:creationId xmlns:a16="http://schemas.microsoft.com/office/drawing/2014/main" id="{EF488BF2-BE74-44F5-9175-8D329B3EF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8" name="Line 847">
              <a:extLst>
                <a:ext uri="{FF2B5EF4-FFF2-40B4-BE49-F238E27FC236}">
                  <a16:creationId xmlns:a16="http://schemas.microsoft.com/office/drawing/2014/main" id="{7208F1C1-716D-4569-A102-E61939A60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9" name="Line 848">
              <a:extLst>
                <a:ext uri="{FF2B5EF4-FFF2-40B4-BE49-F238E27FC236}">
                  <a16:creationId xmlns:a16="http://schemas.microsoft.com/office/drawing/2014/main" id="{A187AA40-E558-441F-868C-724349BE7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" name="Line 849">
              <a:extLst>
                <a:ext uri="{FF2B5EF4-FFF2-40B4-BE49-F238E27FC236}">
                  <a16:creationId xmlns:a16="http://schemas.microsoft.com/office/drawing/2014/main" id="{CD69FFE8-00B2-41D9-B48E-9CF9BB6FC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" name="Line 850">
              <a:extLst>
                <a:ext uri="{FF2B5EF4-FFF2-40B4-BE49-F238E27FC236}">
                  <a16:creationId xmlns:a16="http://schemas.microsoft.com/office/drawing/2014/main" id="{8F93897B-F48C-4A3D-B323-927DE8A7A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2" name="Line 851">
              <a:extLst>
                <a:ext uri="{FF2B5EF4-FFF2-40B4-BE49-F238E27FC236}">
                  <a16:creationId xmlns:a16="http://schemas.microsoft.com/office/drawing/2014/main" id="{E73BCB67-522F-4207-9FCE-4FA4EBEBE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3" name="Line 852">
              <a:extLst>
                <a:ext uri="{FF2B5EF4-FFF2-40B4-BE49-F238E27FC236}">
                  <a16:creationId xmlns:a16="http://schemas.microsoft.com/office/drawing/2014/main" id="{BD9E7808-6B8D-47FD-8258-13E2DF005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4" name="Line 853">
              <a:extLst>
                <a:ext uri="{FF2B5EF4-FFF2-40B4-BE49-F238E27FC236}">
                  <a16:creationId xmlns:a16="http://schemas.microsoft.com/office/drawing/2014/main" id="{1AFD9329-6172-4720-806F-D63B9A1F3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5" name="Line 854">
              <a:extLst>
                <a:ext uri="{FF2B5EF4-FFF2-40B4-BE49-F238E27FC236}">
                  <a16:creationId xmlns:a16="http://schemas.microsoft.com/office/drawing/2014/main" id="{A8D530AE-6097-4BA0-A467-2B169B08E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6" name="Line 855">
              <a:extLst>
                <a:ext uri="{FF2B5EF4-FFF2-40B4-BE49-F238E27FC236}">
                  <a16:creationId xmlns:a16="http://schemas.microsoft.com/office/drawing/2014/main" id="{2EF9D0E2-6E9A-4925-8840-05C183E82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7" name="Line 856">
              <a:extLst>
                <a:ext uri="{FF2B5EF4-FFF2-40B4-BE49-F238E27FC236}">
                  <a16:creationId xmlns:a16="http://schemas.microsoft.com/office/drawing/2014/main" id="{A66EB25F-C4F6-442C-AC08-F92605091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8" name="Line 857">
              <a:extLst>
                <a:ext uri="{FF2B5EF4-FFF2-40B4-BE49-F238E27FC236}">
                  <a16:creationId xmlns:a16="http://schemas.microsoft.com/office/drawing/2014/main" id="{EBB938BF-B9A3-4555-A999-D76C3BAAD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" name="Line 858">
              <a:extLst>
                <a:ext uri="{FF2B5EF4-FFF2-40B4-BE49-F238E27FC236}">
                  <a16:creationId xmlns:a16="http://schemas.microsoft.com/office/drawing/2014/main" id="{1681963E-7829-4CC6-A685-B2FDDC4FD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" name="Line 859">
              <a:extLst>
                <a:ext uri="{FF2B5EF4-FFF2-40B4-BE49-F238E27FC236}">
                  <a16:creationId xmlns:a16="http://schemas.microsoft.com/office/drawing/2014/main" id="{10EA2A3A-5D0E-479C-9F2E-10EC1CAF9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" name="Line 860">
              <a:extLst>
                <a:ext uri="{FF2B5EF4-FFF2-40B4-BE49-F238E27FC236}">
                  <a16:creationId xmlns:a16="http://schemas.microsoft.com/office/drawing/2014/main" id="{4019EF1F-8C28-4233-86BE-799E039EF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2" name="Line 861">
              <a:extLst>
                <a:ext uri="{FF2B5EF4-FFF2-40B4-BE49-F238E27FC236}">
                  <a16:creationId xmlns:a16="http://schemas.microsoft.com/office/drawing/2014/main" id="{B82E67C2-4D61-4737-9170-7188AAB06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3" name="Line 862">
              <a:extLst>
                <a:ext uri="{FF2B5EF4-FFF2-40B4-BE49-F238E27FC236}">
                  <a16:creationId xmlns:a16="http://schemas.microsoft.com/office/drawing/2014/main" id="{5ECA8C06-9F0C-47EA-9601-671D46BA7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4" name="Line 863">
              <a:extLst>
                <a:ext uri="{FF2B5EF4-FFF2-40B4-BE49-F238E27FC236}">
                  <a16:creationId xmlns:a16="http://schemas.microsoft.com/office/drawing/2014/main" id="{5511D122-E39A-4CE3-B176-731B9F2B2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5" name="Line 864">
              <a:extLst>
                <a:ext uri="{FF2B5EF4-FFF2-40B4-BE49-F238E27FC236}">
                  <a16:creationId xmlns:a16="http://schemas.microsoft.com/office/drawing/2014/main" id="{D8B2E991-E660-4905-A347-8E51DF79C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6" name="Line 865">
              <a:extLst>
                <a:ext uri="{FF2B5EF4-FFF2-40B4-BE49-F238E27FC236}">
                  <a16:creationId xmlns:a16="http://schemas.microsoft.com/office/drawing/2014/main" id="{A0D97DF6-0762-4616-85E2-F4093E22A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7" name="Line 866">
              <a:extLst>
                <a:ext uri="{FF2B5EF4-FFF2-40B4-BE49-F238E27FC236}">
                  <a16:creationId xmlns:a16="http://schemas.microsoft.com/office/drawing/2014/main" id="{A3E3CD11-5FCB-4E1B-A2E5-A0A9D4399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8" name="Line 867">
              <a:extLst>
                <a:ext uri="{FF2B5EF4-FFF2-40B4-BE49-F238E27FC236}">
                  <a16:creationId xmlns:a16="http://schemas.microsoft.com/office/drawing/2014/main" id="{DDF91099-F8B1-4EED-AD0B-B0B36E2B8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9" name="Line 868">
              <a:extLst>
                <a:ext uri="{FF2B5EF4-FFF2-40B4-BE49-F238E27FC236}">
                  <a16:creationId xmlns:a16="http://schemas.microsoft.com/office/drawing/2014/main" id="{5CC573EB-FE92-4A2C-808F-560159039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" name="Line 869">
              <a:extLst>
                <a:ext uri="{FF2B5EF4-FFF2-40B4-BE49-F238E27FC236}">
                  <a16:creationId xmlns:a16="http://schemas.microsoft.com/office/drawing/2014/main" id="{56CF7763-F9FD-4F37-BD8A-DFAA29E20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" name="Line 870">
              <a:extLst>
                <a:ext uri="{FF2B5EF4-FFF2-40B4-BE49-F238E27FC236}">
                  <a16:creationId xmlns:a16="http://schemas.microsoft.com/office/drawing/2014/main" id="{EA8DF3D7-6163-41A8-AFC6-AA0545200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" name="Line 871">
              <a:extLst>
                <a:ext uri="{FF2B5EF4-FFF2-40B4-BE49-F238E27FC236}">
                  <a16:creationId xmlns:a16="http://schemas.microsoft.com/office/drawing/2014/main" id="{C1DD6D4D-03D9-4229-8D4E-5FAA55730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3" name="Line 872">
              <a:extLst>
                <a:ext uri="{FF2B5EF4-FFF2-40B4-BE49-F238E27FC236}">
                  <a16:creationId xmlns:a16="http://schemas.microsoft.com/office/drawing/2014/main" id="{710E4A6B-C064-4F62-81F5-E118BBE52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4" name="Line 873">
              <a:extLst>
                <a:ext uri="{FF2B5EF4-FFF2-40B4-BE49-F238E27FC236}">
                  <a16:creationId xmlns:a16="http://schemas.microsoft.com/office/drawing/2014/main" id="{EB6AABC1-F74E-4F10-93A1-6EF001B0D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5" name="Line 874">
              <a:extLst>
                <a:ext uri="{FF2B5EF4-FFF2-40B4-BE49-F238E27FC236}">
                  <a16:creationId xmlns:a16="http://schemas.microsoft.com/office/drawing/2014/main" id="{9CDD78C2-2938-4F55-9E35-5D6030F95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6" name="Line 875">
              <a:extLst>
                <a:ext uri="{FF2B5EF4-FFF2-40B4-BE49-F238E27FC236}">
                  <a16:creationId xmlns:a16="http://schemas.microsoft.com/office/drawing/2014/main" id="{C8FE565C-A30B-43E8-BA6B-027948E35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7" name="Line 876">
              <a:extLst>
                <a:ext uri="{FF2B5EF4-FFF2-40B4-BE49-F238E27FC236}">
                  <a16:creationId xmlns:a16="http://schemas.microsoft.com/office/drawing/2014/main" id="{5E13C13F-1F6F-4AE2-850B-E606F57DA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8" name="Line 877">
              <a:extLst>
                <a:ext uri="{FF2B5EF4-FFF2-40B4-BE49-F238E27FC236}">
                  <a16:creationId xmlns:a16="http://schemas.microsoft.com/office/drawing/2014/main" id="{8B3657E3-C02B-4C1A-94FC-E500ED06F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9" name="Line 878">
              <a:extLst>
                <a:ext uri="{FF2B5EF4-FFF2-40B4-BE49-F238E27FC236}">
                  <a16:creationId xmlns:a16="http://schemas.microsoft.com/office/drawing/2014/main" id="{259039D8-868F-40DF-AFDA-753EE20DF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" name="Line 879">
              <a:extLst>
                <a:ext uri="{FF2B5EF4-FFF2-40B4-BE49-F238E27FC236}">
                  <a16:creationId xmlns:a16="http://schemas.microsoft.com/office/drawing/2014/main" id="{28171AE6-5923-4CFA-AEEA-43A8D7F4A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" name="Line 880">
              <a:extLst>
                <a:ext uri="{FF2B5EF4-FFF2-40B4-BE49-F238E27FC236}">
                  <a16:creationId xmlns:a16="http://schemas.microsoft.com/office/drawing/2014/main" id="{18DAE4B1-940E-4845-AF9C-895969F5F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" name="Line 881">
              <a:extLst>
                <a:ext uri="{FF2B5EF4-FFF2-40B4-BE49-F238E27FC236}">
                  <a16:creationId xmlns:a16="http://schemas.microsoft.com/office/drawing/2014/main" id="{C78CF843-524C-4C6E-9FE4-B1F8B66FC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3" name="Line 882">
              <a:extLst>
                <a:ext uri="{FF2B5EF4-FFF2-40B4-BE49-F238E27FC236}">
                  <a16:creationId xmlns:a16="http://schemas.microsoft.com/office/drawing/2014/main" id="{0660E3D0-506C-4855-99DD-62906DFAB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4" name="Line 883">
              <a:extLst>
                <a:ext uri="{FF2B5EF4-FFF2-40B4-BE49-F238E27FC236}">
                  <a16:creationId xmlns:a16="http://schemas.microsoft.com/office/drawing/2014/main" id="{73CA639E-1E28-484B-89C5-B2D31F07F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5" name="Line 884">
              <a:extLst>
                <a:ext uri="{FF2B5EF4-FFF2-40B4-BE49-F238E27FC236}">
                  <a16:creationId xmlns:a16="http://schemas.microsoft.com/office/drawing/2014/main" id="{BF959EA2-656A-44B4-89E7-2091BA1F6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6" name="Line 885">
              <a:extLst>
                <a:ext uri="{FF2B5EF4-FFF2-40B4-BE49-F238E27FC236}">
                  <a16:creationId xmlns:a16="http://schemas.microsoft.com/office/drawing/2014/main" id="{F7A54650-C437-47B6-BF1B-683E0FD19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" name="Line 886">
              <a:extLst>
                <a:ext uri="{FF2B5EF4-FFF2-40B4-BE49-F238E27FC236}">
                  <a16:creationId xmlns:a16="http://schemas.microsoft.com/office/drawing/2014/main" id="{7CC0A263-C0F3-4CB7-BC11-C5BCA746E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8" name="Line 887">
              <a:extLst>
                <a:ext uri="{FF2B5EF4-FFF2-40B4-BE49-F238E27FC236}">
                  <a16:creationId xmlns:a16="http://schemas.microsoft.com/office/drawing/2014/main" id="{E052AC98-EAE0-433C-85BB-A846B9B56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9" name="Line 888">
              <a:extLst>
                <a:ext uri="{FF2B5EF4-FFF2-40B4-BE49-F238E27FC236}">
                  <a16:creationId xmlns:a16="http://schemas.microsoft.com/office/drawing/2014/main" id="{7B03B331-597C-4B71-80BC-3E2D66898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" name="Line 889">
              <a:extLst>
                <a:ext uri="{FF2B5EF4-FFF2-40B4-BE49-F238E27FC236}">
                  <a16:creationId xmlns:a16="http://schemas.microsoft.com/office/drawing/2014/main" id="{13D0B297-6E7B-40A3-B2A1-5142D9B24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" name="Line 890">
              <a:extLst>
                <a:ext uri="{FF2B5EF4-FFF2-40B4-BE49-F238E27FC236}">
                  <a16:creationId xmlns:a16="http://schemas.microsoft.com/office/drawing/2014/main" id="{67C16797-2629-49A3-BA3D-789DB3425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2" name="Line 891">
              <a:extLst>
                <a:ext uri="{FF2B5EF4-FFF2-40B4-BE49-F238E27FC236}">
                  <a16:creationId xmlns:a16="http://schemas.microsoft.com/office/drawing/2014/main" id="{248CBF94-04C0-4007-B2E5-3A053917E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3" name="Line 892">
              <a:extLst>
                <a:ext uri="{FF2B5EF4-FFF2-40B4-BE49-F238E27FC236}">
                  <a16:creationId xmlns:a16="http://schemas.microsoft.com/office/drawing/2014/main" id="{13DBB0DD-E558-43CF-AD52-E0978DD9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4" name="Line 893">
              <a:extLst>
                <a:ext uri="{FF2B5EF4-FFF2-40B4-BE49-F238E27FC236}">
                  <a16:creationId xmlns:a16="http://schemas.microsoft.com/office/drawing/2014/main" id="{B96C1CB0-A96C-471E-B298-060028B17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5" name="Line 894">
              <a:extLst>
                <a:ext uri="{FF2B5EF4-FFF2-40B4-BE49-F238E27FC236}">
                  <a16:creationId xmlns:a16="http://schemas.microsoft.com/office/drawing/2014/main" id="{1E81AAA7-CF25-4182-9ADB-04DC84001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6" name="Line 895">
              <a:extLst>
                <a:ext uri="{FF2B5EF4-FFF2-40B4-BE49-F238E27FC236}">
                  <a16:creationId xmlns:a16="http://schemas.microsoft.com/office/drawing/2014/main" id="{6737A2EF-30F1-4558-955A-1DFA035AA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783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7" name="Line 896">
              <a:extLst>
                <a:ext uri="{FF2B5EF4-FFF2-40B4-BE49-F238E27FC236}">
                  <a16:creationId xmlns:a16="http://schemas.microsoft.com/office/drawing/2014/main" id="{E38FCF31-FECC-4B98-ACB3-49680CDAE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8" name="Line 897">
              <a:extLst>
                <a:ext uri="{FF2B5EF4-FFF2-40B4-BE49-F238E27FC236}">
                  <a16:creationId xmlns:a16="http://schemas.microsoft.com/office/drawing/2014/main" id="{5A806F8B-96C0-4BEB-A944-2423DC58B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" name="Line 898">
              <a:extLst>
                <a:ext uri="{FF2B5EF4-FFF2-40B4-BE49-F238E27FC236}">
                  <a16:creationId xmlns:a16="http://schemas.microsoft.com/office/drawing/2014/main" id="{81B16CBE-E5FB-4310-AB27-DD9CCC3F3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0" name="Line 899">
              <a:extLst>
                <a:ext uri="{FF2B5EF4-FFF2-40B4-BE49-F238E27FC236}">
                  <a16:creationId xmlns:a16="http://schemas.microsoft.com/office/drawing/2014/main" id="{6F9FFB26-5C0E-40DB-8650-9F1EF4AA1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" name="Line 900">
              <a:extLst>
                <a:ext uri="{FF2B5EF4-FFF2-40B4-BE49-F238E27FC236}">
                  <a16:creationId xmlns:a16="http://schemas.microsoft.com/office/drawing/2014/main" id="{D2965AB6-BEC0-4651-B46E-CC4EF3DE2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" name="Line 901">
              <a:extLst>
                <a:ext uri="{FF2B5EF4-FFF2-40B4-BE49-F238E27FC236}">
                  <a16:creationId xmlns:a16="http://schemas.microsoft.com/office/drawing/2014/main" id="{0B5F5A38-722D-444C-9080-E98CA2680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" name="Line 902">
              <a:extLst>
                <a:ext uri="{FF2B5EF4-FFF2-40B4-BE49-F238E27FC236}">
                  <a16:creationId xmlns:a16="http://schemas.microsoft.com/office/drawing/2014/main" id="{47E7605B-696C-4FB7-BD17-CE5A98F50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4" name="Line 903">
              <a:extLst>
                <a:ext uri="{FF2B5EF4-FFF2-40B4-BE49-F238E27FC236}">
                  <a16:creationId xmlns:a16="http://schemas.microsoft.com/office/drawing/2014/main" id="{3AA84AEC-AEB0-4FCF-97F7-836DF2085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5" name="Line 904">
              <a:extLst>
                <a:ext uri="{FF2B5EF4-FFF2-40B4-BE49-F238E27FC236}">
                  <a16:creationId xmlns:a16="http://schemas.microsoft.com/office/drawing/2014/main" id="{99045F64-94F8-4A35-A7B4-30D280E76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6" name="Line 905">
              <a:extLst>
                <a:ext uri="{FF2B5EF4-FFF2-40B4-BE49-F238E27FC236}">
                  <a16:creationId xmlns:a16="http://schemas.microsoft.com/office/drawing/2014/main" id="{459B8DB7-793E-4339-AAEE-D65FA2C02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7" name="Line 906">
              <a:extLst>
                <a:ext uri="{FF2B5EF4-FFF2-40B4-BE49-F238E27FC236}">
                  <a16:creationId xmlns:a16="http://schemas.microsoft.com/office/drawing/2014/main" id="{81A47011-B775-4916-AD31-7E3FE3A7B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" name="Line 907">
              <a:extLst>
                <a:ext uri="{FF2B5EF4-FFF2-40B4-BE49-F238E27FC236}">
                  <a16:creationId xmlns:a16="http://schemas.microsoft.com/office/drawing/2014/main" id="{D1D1B41A-78BC-4EF2-8113-ACA6173F2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9" name="Line 908">
              <a:extLst>
                <a:ext uri="{FF2B5EF4-FFF2-40B4-BE49-F238E27FC236}">
                  <a16:creationId xmlns:a16="http://schemas.microsoft.com/office/drawing/2014/main" id="{B516420F-7599-460A-BEEB-FB69B986E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0" name="Line 909">
              <a:extLst>
                <a:ext uri="{FF2B5EF4-FFF2-40B4-BE49-F238E27FC236}">
                  <a16:creationId xmlns:a16="http://schemas.microsoft.com/office/drawing/2014/main" id="{B5707400-351F-45ED-B9E2-BA00DF955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" name="Line 910">
              <a:extLst>
                <a:ext uri="{FF2B5EF4-FFF2-40B4-BE49-F238E27FC236}">
                  <a16:creationId xmlns:a16="http://schemas.microsoft.com/office/drawing/2014/main" id="{19DC6FE7-64D5-413E-BAA3-25CCA34C2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" name="Line 911">
              <a:extLst>
                <a:ext uri="{FF2B5EF4-FFF2-40B4-BE49-F238E27FC236}">
                  <a16:creationId xmlns:a16="http://schemas.microsoft.com/office/drawing/2014/main" id="{859C75C1-9F13-477D-8754-79C230374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3" name="Line 912">
              <a:extLst>
                <a:ext uri="{FF2B5EF4-FFF2-40B4-BE49-F238E27FC236}">
                  <a16:creationId xmlns:a16="http://schemas.microsoft.com/office/drawing/2014/main" id="{C0C2C8DD-6A99-4087-AC4B-E32A63B37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4" name="Line 913">
              <a:extLst>
                <a:ext uri="{FF2B5EF4-FFF2-40B4-BE49-F238E27FC236}">
                  <a16:creationId xmlns:a16="http://schemas.microsoft.com/office/drawing/2014/main" id="{CEB2A72B-F759-4586-9622-5FEF96411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5" name="Line 914">
              <a:extLst>
                <a:ext uri="{FF2B5EF4-FFF2-40B4-BE49-F238E27FC236}">
                  <a16:creationId xmlns:a16="http://schemas.microsoft.com/office/drawing/2014/main" id="{7529AD1D-F08E-4BF4-8294-A246F4C1B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6" name="Line 915">
              <a:extLst>
                <a:ext uri="{FF2B5EF4-FFF2-40B4-BE49-F238E27FC236}">
                  <a16:creationId xmlns:a16="http://schemas.microsoft.com/office/drawing/2014/main" id="{971E45B3-422E-4B73-9C8A-F42133077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7" name="Line 916">
              <a:extLst>
                <a:ext uri="{FF2B5EF4-FFF2-40B4-BE49-F238E27FC236}">
                  <a16:creationId xmlns:a16="http://schemas.microsoft.com/office/drawing/2014/main" id="{D3E314DB-2355-4920-AA3D-219824387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8" name="Line 917">
              <a:extLst>
                <a:ext uri="{FF2B5EF4-FFF2-40B4-BE49-F238E27FC236}">
                  <a16:creationId xmlns:a16="http://schemas.microsoft.com/office/drawing/2014/main" id="{2D8A040A-8289-4834-82C9-5B3119924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9" name="Line 918">
              <a:extLst>
                <a:ext uri="{FF2B5EF4-FFF2-40B4-BE49-F238E27FC236}">
                  <a16:creationId xmlns:a16="http://schemas.microsoft.com/office/drawing/2014/main" id="{C8B9164F-D0AB-4076-8631-D218463B2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0" name="Line 919">
              <a:extLst>
                <a:ext uri="{FF2B5EF4-FFF2-40B4-BE49-F238E27FC236}">
                  <a16:creationId xmlns:a16="http://schemas.microsoft.com/office/drawing/2014/main" id="{4E2968D9-CBCC-49BD-A2BD-A382B7E49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" name="Line 920">
              <a:extLst>
                <a:ext uri="{FF2B5EF4-FFF2-40B4-BE49-F238E27FC236}">
                  <a16:creationId xmlns:a16="http://schemas.microsoft.com/office/drawing/2014/main" id="{A54070CD-2CA0-46FA-91D6-C671A39A2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" name="Line 921">
              <a:extLst>
                <a:ext uri="{FF2B5EF4-FFF2-40B4-BE49-F238E27FC236}">
                  <a16:creationId xmlns:a16="http://schemas.microsoft.com/office/drawing/2014/main" id="{AE82EE7F-AFBF-411D-8A40-5C049CC84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" name="Line 922">
              <a:extLst>
                <a:ext uri="{FF2B5EF4-FFF2-40B4-BE49-F238E27FC236}">
                  <a16:creationId xmlns:a16="http://schemas.microsoft.com/office/drawing/2014/main" id="{6E608984-4017-4688-BB5C-ECC6F3024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" name="Line 923">
              <a:extLst>
                <a:ext uri="{FF2B5EF4-FFF2-40B4-BE49-F238E27FC236}">
                  <a16:creationId xmlns:a16="http://schemas.microsoft.com/office/drawing/2014/main" id="{08FAD6AD-E059-4257-A7EE-6A3F1B2A9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" name="Line 924">
              <a:extLst>
                <a:ext uri="{FF2B5EF4-FFF2-40B4-BE49-F238E27FC236}">
                  <a16:creationId xmlns:a16="http://schemas.microsoft.com/office/drawing/2014/main" id="{75CA1BC5-FE34-453A-8806-10712CA50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" name="Line 925">
              <a:extLst>
                <a:ext uri="{FF2B5EF4-FFF2-40B4-BE49-F238E27FC236}">
                  <a16:creationId xmlns:a16="http://schemas.microsoft.com/office/drawing/2014/main" id="{92C90F5E-E0A8-46B3-AB27-6B386E9ED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" name="Line 926">
              <a:extLst>
                <a:ext uri="{FF2B5EF4-FFF2-40B4-BE49-F238E27FC236}">
                  <a16:creationId xmlns:a16="http://schemas.microsoft.com/office/drawing/2014/main" id="{660A63B3-A503-47B8-80A5-68CDF36BA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" name="Line 927">
              <a:extLst>
                <a:ext uri="{FF2B5EF4-FFF2-40B4-BE49-F238E27FC236}">
                  <a16:creationId xmlns:a16="http://schemas.microsoft.com/office/drawing/2014/main" id="{5BF00A7C-6D3C-4AB4-8C04-515CF721A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" name="Line 928">
              <a:extLst>
                <a:ext uri="{FF2B5EF4-FFF2-40B4-BE49-F238E27FC236}">
                  <a16:creationId xmlns:a16="http://schemas.microsoft.com/office/drawing/2014/main" id="{F6C1A656-323D-42B7-8141-9351BDE70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" name="Line 929">
              <a:extLst>
                <a:ext uri="{FF2B5EF4-FFF2-40B4-BE49-F238E27FC236}">
                  <a16:creationId xmlns:a16="http://schemas.microsoft.com/office/drawing/2014/main" id="{1D4C8DE8-F987-4348-B818-BCE12C94E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" name="Line 930">
              <a:extLst>
                <a:ext uri="{FF2B5EF4-FFF2-40B4-BE49-F238E27FC236}">
                  <a16:creationId xmlns:a16="http://schemas.microsoft.com/office/drawing/2014/main" id="{FAD269D6-B1BB-4C2D-B07D-798924FB4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" name="Line 931">
              <a:extLst>
                <a:ext uri="{FF2B5EF4-FFF2-40B4-BE49-F238E27FC236}">
                  <a16:creationId xmlns:a16="http://schemas.microsoft.com/office/drawing/2014/main" id="{0EECFD9D-08B9-4388-8277-12EB4DE9D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" name="Line 932">
              <a:extLst>
                <a:ext uri="{FF2B5EF4-FFF2-40B4-BE49-F238E27FC236}">
                  <a16:creationId xmlns:a16="http://schemas.microsoft.com/office/drawing/2014/main" id="{D94D22CC-517F-4A15-8D21-9DD166B4C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" name="Line 933">
              <a:extLst>
                <a:ext uri="{FF2B5EF4-FFF2-40B4-BE49-F238E27FC236}">
                  <a16:creationId xmlns:a16="http://schemas.microsoft.com/office/drawing/2014/main" id="{D2151770-1D3B-4F5D-BE62-A651569C3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" name="Line 934">
              <a:extLst>
                <a:ext uri="{FF2B5EF4-FFF2-40B4-BE49-F238E27FC236}">
                  <a16:creationId xmlns:a16="http://schemas.microsoft.com/office/drawing/2014/main" id="{32BBC403-EE11-4491-9BE1-A6C1157AD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6" name="Line 935">
              <a:extLst>
                <a:ext uri="{FF2B5EF4-FFF2-40B4-BE49-F238E27FC236}">
                  <a16:creationId xmlns:a16="http://schemas.microsoft.com/office/drawing/2014/main" id="{FAC3BA49-89A4-4FAC-A25E-FBC55D782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7" name="Line 936">
              <a:extLst>
                <a:ext uri="{FF2B5EF4-FFF2-40B4-BE49-F238E27FC236}">
                  <a16:creationId xmlns:a16="http://schemas.microsoft.com/office/drawing/2014/main" id="{4AA69577-7B7A-45EE-BD27-01BB5437E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" name="Line 937">
              <a:extLst>
                <a:ext uri="{FF2B5EF4-FFF2-40B4-BE49-F238E27FC236}">
                  <a16:creationId xmlns:a16="http://schemas.microsoft.com/office/drawing/2014/main" id="{08253D83-A9D0-4E44-BE7A-48F044067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" name="Line 938">
              <a:extLst>
                <a:ext uri="{FF2B5EF4-FFF2-40B4-BE49-F238E27FC236}">
                  <a16:creationId xmlns:a16="http://schemas.microsoft.com/office/drawing/2014/main" id="{4E01F97C-A24C-4BF9-A5DA-D7CCD60F2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" name="Line 939">
              <a:extLst>
                <a:ext uri="{FF2B5EF4-FFF2-40B4-BE49-F238E27FC236}">
                  <a16:creationId xmlns:a16="http://schemas.microsoft.com/office/drawing/2014/main" id="{0BD6A10E-DF4E-4F7D-9A85-50B428D2C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" name="Line 940">
              <a:extLst>
                <a:ext uri="{FF2B5EF4-FFF2-40B4-BE49-F238E27FC236}">
                  <a16:creationId xmlns:a16="http://schemas.microsoft.com/office/drawing/2014/main" id="{3A0A7A71-4F0C-454A-B65C-B8E9899BD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" name="Line 941">
              <a:extLst>
                <a:ext uri="{FF2B5EF4-FFF2-40B4-BE49-F238E27FC236}">
                  <a16:creationId xmlns:a16="http://schemas.microsoft.com/office/drawing/2014/main" id="{F25805AC-FD80-490A-9486-BAE7020B3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" name="Line 942">
              <a:extLst>
                <a:ext uri="{FF2B5EF4-FFF2-40B4-BE49-F238E27FC236}">
                  <a16:creationId xmlns:a16="http://schemas.microsoft.com/office/drawing/2014/main" id="{905AEE2C-4BAE-4766-ABF3-50C85FA30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" name="Line 943">
              <a:extLst>
                <a:ext uri="{FF2B5EF4-FFF2-40B4-BE49-F238E27FC236}">
                  <a16:creationId xmlns:a16="http://schemas.microsoft.com/office/drawing/2014/main" id="{648C40F4-3612-431E-9766-56ED2312D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" name="Line 944">
              <a:extLst>
                <a:ext uri="{FF2B5EF4-FFF2-40B4-BE49-F238E27FC236}">
                  <a16:creationId xmlns:a16="http://schemas.microsoft.com/office/drawing/2014/main" id="{49E26D2E-95D0-4E58-8555-F3747CBBB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6" name="Line 945">
              <a:extLst>
                <a:ext uri="{FF2B5EF4-FFF2-40B4-BE49-F238E27FC236}">
                  <a16:creationId xmlns:a16="http://schemas.microsoft.com/office/drawing/2014/main" id="{C886D571-BA62-4569-A1DC-72565A253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7" name="Line 946">
              <a:extLst>
                <a:ext uri="{FF2B5EF4-FFF2-40B4-BE49-F238E27FC236}">
                  <a16:creationId xmlns:a16="http://schemas.microsoft.com/office/drawing/2014/main" id="{6D7A847F-ECD0-4634-AA90-6245D24A7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8" name="Line 947">
              <a:extLst>
                <a:ext uri="{FF2B5EF4-FFF2-40B4-BE49-F238E27FC236}">
                  <a16:creationId xmlns:a16="http://schemas.microsoft.com/office/drawing/2014/main" id="{1034A10A-7338-471B-B553-716CC6B13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9" name="Line 948">
              <a:extLst>
                <a:ext uri="{FF2B5EF4-FFF2-40B4-BE49-F238E27FC236}">
                  <a16:creationId xmlns:a16="http://schemas.microsoft.com/office/drawing/2014/main" id="{5508B577-2A7D-4A2A-9FD7-AF8F41FDD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783"/>
              <a:ext cx="4505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0" name="Line 949">
              <a:extLst>
                <a:ext uri="{FF2B5EF4-FFF2-40B4-BE49-F238E27FC236}">
                  <a16:creationId xmlns:a16="http://schemas.microsoft.com/office/drawing/2014/main" id="{F22370DB-C5C3-497D-A200-10AB52E78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" y="783"/>
              <a:ext cx="1" cy="2757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" name="Line 950">
              <a:extLst>
                <a:ext uri="{FF2B5EF4-FFF2-40B4-BE49-F238E27FC236}">
                  <a16:creationId xmlns:a16="http://schemas.microsoft.com/office/drawing/2014/main" id="{1B4FAD8F-5D12-414F-863A-4B84E57FF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" y="3540"/>
              <a:ext cx="4505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" name="Line 951">
              <a:extLst>
                <a:ext uri="{FF2B5EF4-FFF2-40B4-BE49-F238E27FC236}">
                  <a16:creationId xmlns:a16="http://schemas.microsoft.com/office/drawing/2014/main" id="{3D44AF2B-CAD3-4FB3-8A13-2470D0D5E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2" y="783"/>
              <a:ext cx="1" cy="2757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" name="Line 952">
              <a:extLst>
                <a:ext uri="{FF2B5EF4-FFF2-40B4-BE49-F238E27FC236}">
                  <a16:creationId xmlns:a16="http://schemas.microsoft.com/office/drawing/2014/main" id="{151AA4CC-37BC-46A0-9402-0A7825EAF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783"/>
              <a:ext cx="1" cy="27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" name="Line 953">
              <a:extLst>
                <a:ext uri="{FF2B5EF4-FFF2-40B4-BE49-F238E27FC236}">
                  <a16:creationId xmlns:a16="http://schemas.microsoft.com/office/drawing/2014/main" id="{495AB935-9F23-4DB2-B09B-CFCB47701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3540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5" name="Line 954">
              <a:extLst>
                <a:ext uri="{FF2B5EF4-FFF2-40B4-BE49-F238E27FC236}">
                  <a16:creationId xmlns:a16="http://schemas.microsoft.com/office/drawing/2014/main" id="{41F81986-3135-4C3F-9B4F-04F9B311C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3264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6" name="Line 955">
              <a:extLst>
                <a:ext uri="{FF2B5EF4-FFF2-40B4-BE49-F238E27FC236}">
                  <a16:creationId xmlns:a16="http://schemas.microsoft.com/office/drawing/2014/main" id="{388AE768-7A48-4B28-94AB-6B8CE2274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2987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7" name="Line 956">
              <a:extLst>
                <a:ext uri="{FF2B5EF4-FFF2-40B4-BE49-F238E27FC236}">
                  <a16:creationId xmlns:a16="http://schemas.microsoft.com/office/drawing/2014/main" id="{49FDD228-489F-4477-8881-4313B09D2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2711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8" name="Line 957">
              <a:extLst>
                <a:ext uri="{FF2B5EF4-FFF2-40B4-BE49-F238E27FC236}">
                  <a16:creationId xmlns:a16="http://schemas.microsoft.com/office/drawing/2014/main" id="{20FA039E-2F7A-4577-9817-2A5DCCF69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2434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9" name="Line 958">
              <a:extLst>
                <a:ext uri="{FF2B5EF4-FFF2-40B4-BE49-F238E27FC236}">
                  <a16:creationId xmlns:a16="http://schemas.microsoft.com/office/drawing/2014/main" id="{CE8534E0-3390-4C39-B97B-961DCFE20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2165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0" name="Line 959">
              <a:extLst>
                <a:ext uri="{FF2B5EF4-FFF2-40B4-BE49-F238E27FC236}">
                  <a16:creationId xmlns:a16="http://schemas.microsoft.com/office/drawing/2014/main" id="{219532AE-8C9E-4E0D-B272-DE2963FFE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889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1" name="Line 960">
              <a:extLst>
                <a:ext uri="{FF2B5EF4-FFF2-40B4-BE49-F238E27FC236}">
                  <a16:creationId xmlns:a16="http://schemas.microsoft.com/office/drawing/2014/main" id="{C32D441F-2202-4C77-8206-B4927C0A9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612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" name="Line 961">
              <a:extLst>
                <a:ext uri="{FF2B5EF4-FFF2-40B4-BE49-F238E27FC236}">
                  <a16:creationId xmlns:a16="http://schemas.microsoft.com/office/drawing/2014/main" id="{4C21E91D-88CB-4967-A6F3-643BC2B85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336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" name="Line 962">
              <a:extLst>
                <a:ext uri="{FF2B5EF4-FFF2-40B4-BE49-F238E27FC236}">
                  <a16:creationId xmlns:a16="http://schemas.microsoft.com/office/drawing/2014/main" id="{5F407FDA-C0B0-475A-8823-BD6CFA2A7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059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" name="Line 963">
              <a:extLst>
                <a:ext uri="{FF2B5EF4-FFF2-40B4-BE49-F238E27FC236}">
                  <a16:creationId xmlns:a16="http://schemas.microsoft.com/office/drawing/2014/main" id="{95BAED60-1DD4-47E9-9DFD-6D3D3DC0C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783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" name="Line 964">
              <a:extLst>
                <a:ext uri="{FF2B5EF4-FFF2-40B4-BE49-F238E27FC236}">
                  <a16:creationId xmlns:a16="http://schemas.microsoft.com/office/drawing/2014/main" id="{77878080-7F7D-4090-B2A5-6B749B73A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3540"/>
              <a:ext cx="450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" name="Line 965">
              <a:extLst>
                <a:ext uri="{FF2B5EF4-FFF2-40B4-BE49-F238E27FC236}">
                  <a16:creationId xmlns:a16="http://schemas.microsoft.com/office/drawing/2014/main" id="{38C9AC6F-859F-4CBA-AB33-5DD0AB4A6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2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7" name="Line 966">
              <a:extLst>
                <a:ext uri="{FF2B5EF4-FFF2-40B4-BE49-F238E27FC236}">
                  <a16:creationId xmlns:a16="http://schemas.microsoft.com/office/drawing/2014/main" id="{BC20D897-092D-4B76-84DB-66A628BDD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2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8" name="Line 967">
              <a:extLst>
                <a:ext uri="{FF2B5EF4-FFF2-40B4-BE49-F238E27FC236}">
                  <a16:creationId xmlns:a16="http://schemas.microsoft.com/office/drawing/2014/main" id="{EEA31DB0-56C3-4AE9-BF45-1725685EC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2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9" name="Line 968">
              <a:extLst>
                <a:ext uri="{FF2B5EF4-FFF2-40B4-BE49-F238E27FC236}">
                  <a16:creationId xmlns:a16="http://schemas.microsoft.com/office/drawing/2014/main" id="{953DCF3D-78D0-424E-B264-2430D6EED9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0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0" name="Line 969">
              <a:extLst>
                <a:ext uri="{FF2B5EF4-FFF2-40B4-BE49-F238E27FC236}">
                  <a16:creationId xmlns:a16="http://schemas.microsoft.com/office/drawing/2014/main" id="{18596F50-ED38-420B-9A1D-3D5602900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0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1" name="Line 970">
              <a:extLst>
                <a:ext uri="{FF2B5EF4-FFF2-40B4-BE49-F238E27FC236}">
                  <a16:creationId xmlns:a16="http://schemas.microsoft.com/office/drawing/2014/main" id="{39BCD452-697D-4DFA-B1E4-F337D234B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" name="Line 971">
              <a:extLst>
                <a:ext uri="{FF2B5EF4-FFF2-40B4-BE49-F238E27FC236}">
                  <a16:creationId xmlns:a16="http://schemas.microsoft.com/office/drawing/2014/main" id="{8391D43D-C778-41D5-A8FF-78F58EF69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0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" name="Line 972">
              <a:extLst>
                <a:ext uri="{FF2B5EF4-FFF2-40B4-BE49-F238E27FC236}">
                  <a16:creationId xmlns:a16="http://schemas.microsoft.com/office/drawing/2014/main" id="{12A357E6-D4A2-4DAB-9A17-380158BC2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0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4" name="Line 973">
              <a:extLst>
                <a:ext uri="{FF2B5EF4-FFF2-40B4-BE49-F238E27FC236}">
                  <a16:creationId xmlns:a16="http://schemas.microsoft.com/office/drawing/2014/main" id="{2BE6BBE4-D04B-421D-BBEF-ED9BE0272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9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5" name="Line 974">
              <a:extLst>
                <a:ext uri="{FF2B5EF4-FFF2-40B4-BE49-F238E27FC236}">
                  <a16:creationId xmlns:a16="http://schemas.microsoft.com/office/drawing/2014/main" id="{341BD375-BE7F-494A-B508-58EF0D04B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9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6" name="Line 975">
              <a:extLst>
                <a:ext uri="{FF2B5EF4-FFF2-40B4-BE49-F238E27FC236}">
                  <a16:creationId xmlns:a16="http://schemas.microsoft.com/office/drawing/2014/main" id="{C4926E2C-2B7A-4330-BF2A-CDD00ADE0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9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7" name="Line 976">
              <a:extLst>
                <a:ext uri="{FF2B5EF4-FFF2-40B4-BE49-F238E27FC236}">
                  <a16:creationId xmlns:a16="http://schemas.microsoft.com/office/drawing/2014/main" id="{6A6A86BC-8771-453C-98F1-00935D5DE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9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" name="Line 977">
              <a:extLst>
                <a:ext uri="{FF2B5EF4-FFF2-40B4-BE49-F238E27FC236}">
                  <a16:creationId xmlns:a16="http://schemas.microsoft.com/office/drawing/2014/main" id="{960208D8-8F34-423C-9CFE-8C0EE7394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9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9" name="Line 978">
              <a:extLst>
                <a:ext uri="{FF2B5EF4-FFF2-40B4-BE49-F238E27FC236}">
                  <a16:creationId xmlns:a16="http://schemas.microsoft.com/office/drawing/2014/main" id="{2BCD8889-47A0-4395-BC34-DA4D9A2B8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9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0" name="Line 979">
              <a:extLst>
                <a:ext uri="{FF2B5EF4-FFF2-40B4-BE49-F238E27FC236}">
                  <a16:creationId xmlns:a16="http://schemas.microsoft.com/office/drawing/2014/main" id="{81A73016-ABEE-489A-AE68-42E350D04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7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1" name="Line 980">
              <a:extLst>
                <a:ext uri="{FF2B5EF4-FFF2-40B4-BE49-F238E27FC236}">
                  <a16:creationId xmlns:a16="http://schemas.microsoft.com/office/drawing/2014/main" id="{9E18260C-4221-4CD6-B145-74590C27E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7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2" name="Line 981">
              <a:extLst>
                <a:ext uri="{FF2B5EF4-FFF2-40B4-BE49-F238E27FC236}">
                  <a16:creationId xmlns:a16="http://schemas.microsoft.com/office/drawing/2014/main" id="{BA140688-7494-49FE-AF32-E4E1B3678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" name="Line 982">
              <a:extLst>
                <a:ext uri="{FF2B5EF4-FFF2-40B4-BE49-F238E27FC236}">
                  <a16:creationId xmlns:a16="http://schemas.microsoft.com/office/drawing/2014/main" id="{6A98F1EB-07D7-41BD-92CC-86577BB81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059"/>
              <a:ext cx="8" cy="115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" name="Line 983">
              <a:extLst>
                <a:ext uri="{FF2B5EF4-FFF2-40B4-BE49-F238E27FC236}">
                  <a16:creationId xmlns:a16="http://schemas.microsoft.com/office/drawing/2014/main" id="{0B54174C-85D5-4BEB-A0A0-EF0587C46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" y="1174"/>
              <a:ext cx="8" cy="11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" name="Line 984">
              <a:extLst>
                <a:ext uri="{FF2B5EF4-FFF2-40B4-BE49-F238E27FC236}">
                  <a16:creationId xmlns:a16="http://schemas.microsoft.com/office/drawing/2014/main" id="{1CBEBAAE-E5C5-4454-953D-FA6CC1B40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1290"/>
              <a:ext cx="8" cy="53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" name="Line 985">
              <a:extLst>
                <a:ext uri="{FF2B5EF4-FFF2-40B4-BE49-F238E27FC236}">
                  <a16:creationId xmlns:a16="http://schemas.microsoft.com/office/drawing/2014/main" id="{FD42D687-80EB-4BA5-8C98-9837D9DC6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" y="1343"/>
              <a:ext cx="8" cy="5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7" name="Line 986">
              <a:extLst>
                <a:ext uri="{FF2B5EF4-FFF2-40B4-BE49-F238E27FC236}">
                  <a16:creationId xmlns:a16="http://schemas.microsoft.com/office/drawing/2014/main" id="{52CA736C-ABD7-4277-A050-A4F1B5BF9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1397"/>
              <a:ext cx="8" cy="39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" name="Line 987">
              <a:extLst>
                <a:ext uri="{FF2B5EF4-FFF2-40B4-BE49-F238E27FC236}">
                  <a16:creationId xmlns:a16="http://schemas.microsoft.com/office/drawing/2014/main" id="{BA598951-D163-4A57-B56E-1ED4FB4E5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1436"/>
              <a:ext cx="16" cy="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9" name="Line 988">
              <a:extLst>
                <a:ext uri="{FF2B5EF4-FFF2-40B4-BE49-F238E27FC236}">
                  <a16:creationId xmlns:a16="http://schemas.microsoft.com/office/drawing/2014/main" id="{F906ACF2-FD45-438A-8346-1E7E582F3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474"/>
              <a:ext cx="32" cy="31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" name="Line 989">
              <a:extLst>
                <a:ext uri="{FF2B5EF4-FFF2-40B4-BE49-F238E27FC236}">
                  <a16:creationId xmlns:a16="http://schemas.microsoft.com/office/drawing/2014/main" id="{E021E5AF-BC7A-4675-A5F9-503852AB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1505"/>
              <a:ext cx="40" cy="23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1" name="Line 990">
              <a:extLst>
                <a:ext uri="{FF2B5EF4-FFF2-40B4-BE49-F238E27FC236}">
                  <a16:creationId xmlns:a16="http://schemas.microsoft.com/office/drawing/2014/main" id="{92B0A990-C0EE-43A6-94F2-A0A628ADB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1528"/>
              <a:ext cx="64" cy="15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2" name="Line 991">
              <a:extLst>
                <a:ext uri="{FF2B5EF4-FFF2-40B4-BE49-F238E27FC236}">
                  <a16:creationId xmlns:a16="http://schemas.microsoft.com/office/drawing/2014/main" id="{6CA4BA89-7937-45AF-86A4-D4350641A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543"/>
              <a:ext cx="72" cy="15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" name="Line 992">
              <a:extLst>
                <a:ext uri="{FF2B5EF4-FFF2-40B4-BE49-F238E27FC236}">
                  <a16:creationId xmlns:a16="http://schemas.microsoft.com/office/drawing/2014/main" id="{FC312288-CB4E-43CC-BED4-A25632654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1558"/>
              <a:ext cx="48" cy="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" name="Line 993">
              <a:extLst>
                <a:ext uri="{FF2B5EF4-FFF2-40B4-BE49-F238E27FC236}">
                  <a16:creationId xmlns:a16="http://schemas.microsoft.com/office/drawing/2014/main" id="{4008412F-8233-491C-BCD8-FDE0E994A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1566"/>
              <a:ext cx="72" cy="23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" name="Line 994">
              <a:extLst>
                <a:ext uri="{FF2B5EF4-FFF2-40B4-BE49-F238E27FC236}">
                  <a16:creationId xmlns:a16="http://schemas.microsoft.com/office/drawing/2014/main" id="{21C0A0C6-495A-45AC-8CEF-E9542940F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589"/>
              <a:ext cx="80" cy="1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" name="Line 995">
              <a:extLst>
                <a:ext uri="{FF2B5EF4-FFF2-40B4-BE49-F238E27FC236}">
                  <a16:creationId xmlns:a16="http://schemas.microsoft.com/office/drawing/2014/main" id="{4DBED61B-E389-4C96-B4AF-119CFA3A1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605"/>
              <a:ext cx="104" cy="23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" name="Line 996">
              <a:extLst>
                <a:ext uri="{FF2B5EF4-FFF2-40B4-BE49-F238E27FC236}">
                  <a16:creationId xmlns:a16="http://schemas.microsoft.com/office/drawing/2014/main" id="{D4F836B5-EA83-4F36-8CCA-75986A1A4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1628"/>
              <a:ext cx="112" cy="23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8" name="Line 997">
              <a:extLst>
                <a:ext uri="{FF2B5EF4-FFF2-40B4-BE49-F238E27FC236}">
                  <a16:creationId xmlns:a16="http://schemas.microsoft.com/office/drawing/2014/main" id="{26AB67F7-0205-4954-979C-F6D989349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8" y="1651"/>
              <a:ext cx="136" cy="15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9" name="Line 998">
              <a:extLst>
                <a:ext uri="{FF2B5EF4-FFF2-40B4-BE49-F238E27FC236}">
                  <a16:creationId xmlns:a16="http://schemas.microsoft.com/office/drawing/2014/main" id="{29DA00F2-194E-474E-A9FE-6C38682A4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666"/>
              <a:ext cx="144" cy="15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0" name="Line 999">
              <a:extLst>
                <a:ext uri="{FF2B5EF4-FFF2-40B4-BE49-F238E27FC236}">
                  <a16:creationId xmlns:a16="http://schemas.microsoft.com/office/drawing/2014/main" id="{B0DC572F-8582-494C-843F-00D50F1A8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681"/>
              <a:ext cx="152" cy="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1" name="Line 1000">
              <a:extLst>
                <a:ext uri="{FF2B5EF4-FFF2-40B4-BE49-F238E27FC236}">
                  <a16:creationId xmlns:a16="http://schemas.microsoft.com/office/drawing/2014/main" id="{AD3DD584-54E8-4D32-8176-DF0CC03A9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1689"/>
              <a:ext cx="144" cy="1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2" name="Line 1001">
              <a:extLst>
                <a:ext uri="{FF2B5EF4-FFF2-40B4-BE49-F238E27FC236}">
                  <a16:creationId xmlns:a16="http://schemas.microsoft.com/office/drawing/2014/main" id="{47C7AD69-62B1-482B-B27C-6BE09824D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1689"/>
              <a:ext cx="160" cy="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" name="Line 1002">
              <a:extLst>
                <a:ext uri="{FF2B5EF4-FFF2-40B4-BE49-F238E27FC236}">
                  <a16:creationId xmlns:a16="http://schemas.microsoft.com/office/drawing/2014/main" id="{590ADA49-052D-457C-BD47-97BFEABF6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" y="1697"/>
              <a:ext cx="176" cy="1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" name="Line 1003">
              <a:extLst>
                <a:ext uri="{FF2B5EF4-FFF2-40B4-BE49-F238E27FC236}">
                  <a16:creationId xmlns:a16="http://schemas.microsoft.com/office/drawing/2014/main" id="{8EDA2F9F-48B5-4949-A6E5-88FB5173E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697"/>
              <a:ext cx="184" cy="1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" name="Line 1004">
              <a:extLst>
                <a:ext uri="{FF2B5EF4-FFF2-40B4-BE49-F238E27FC236}">
                  <a16:creationId xmlns:a16="http://schemas.microsoft.com/office/drawing/2014/main" id="{DF7A2BAF-A7C4-45F5-81C5-58BB77F6C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697"/>
              <a:ext cx="209" cy="1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6" name="Line 1005">
              <a:extLst>
                <a:ext uri="{FF2B5EF4-FFF2-40B4-BE49-F238E27FC236}">
                  <a16:creationId xmlns:a16="http://schemas.microsoft.com/office/drawing/2014/main" id="{FA3EE848-CD9F-42E7-96F9-E4F61A3BC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3" y="1697"/>
              <a:ext cx="208" cy="1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7" name="Line 1006">
              <a:extLst>
                <a:ext uri="{FF2B5EF4-FFF2-40B4-BE49-F238E27FC236}">
                  <a16:creationId xmlns:a16="http://schemas.microsoft.com/office/drawing/2014/main" id="{E058B27D-CF95-4634-87A9-3B514A5F6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1697"/>
              <a:ext cx="224" cy="1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8" name="Line 1007">
              <a:extLst>
                <a:ext uri="{FF2B5EF4-FFF2-40B4-BE49-F238E27FC236}">
                  <a16:creationId xmlns:a16="http://schemas.microsoft.com/office/drawing/2014/main" id="{C28F29C7-1EB0-436B-974B-3AE50D14B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1697"/>
              <a:ext cx="224" cy="1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9" name="Line 1008">
            <a:extLst>
              <a:ext uri="{FF2B5EF4-FFF2-40B4-BE49-F238E27FC236}">
                <a16:creationId xmlns:a16="http://schemas.microsoft.com/office/drawing/2014/main" id="{4987BCA7-F273-4CDA-A39E-5A19EA19F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788" y="2693988"/>
            <a:ext cx="749300" cy="1587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0" name="Line 1009">
            <a:extLst>
              <a:ext uri="{FF2B5EF4-FFF2-40B4-BE49-F238E27FC236}">
                <a16:creationId xmlns:a16="http://schemas.microsoft.com/office/drawing/2014/main" id="{32F9608D-B745-47C8-B3E9-8DD3B1AAE8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1088" y="2681288"/>
            <a:ext cx="749300" cy="127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1" name="Line 1010">
            <a:extLst>
              <a:ext uri="{FF2B5EF4-FFF2-40B4-BE49-F238E27FC236}">
                <a16:creationId xmlns:a16="http://schemas.microsoft.com/office/drawing/2014/main" id="{D22FCBCF-FBB6-49C2-9427-97C83BE53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2681288"/>
            <a:ext cx="368300" cy="1587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2" name="Line 1011">
            <a:extLst>
              <a:ext uri="{FF2B5EF4-FFF2-40B4-BE49-F238E27FC236}">
                <a16:creationId xmlns:a16="http://schemas.microsoft.com/office/drawing/2014/main" id="{1ACE6844-1D46-45EF-90D7-141613BD7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688" y="2681288"/>
            <a:ext cx="368300" cy="1587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" name="Line 1012">
            <a:extLst>
              <a:ext uri="{FF2B5EF4-FFF2-40B4-BE49-F238E27FC236}">
                <a16:creationId xmlns:a16="http://schemas.microsoft.com/office/drawing/2014/main" id="{A65393E9-7314-41FE-A64D-8E71D047E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988" y="2681288"/>
            <a:ext cx="355600" cy="1587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" name="Line 1013">
            <a:extLst>
              <a:ext uri="{FF2B5EF4-FFF2-40B4-BE49-F238E27FC236}">
                <a16:creationId xmlns:a16="http://schemas.microsoft.com/office/drawing/2014/main" id="{79C8178B-EB84-47C9-80B4-D1804F17B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2588" y="2681288"/>
            <a:ext cx="342900" cy="1587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5" name="Line 1014">
            <a:extLst>
              <a:ext uri="{FF2B5EF4-FFF2-40B4-BE49-F238E27FC236}">
                <a16:creationId xmlns:a16="http://schemas.microsoft.com/office/drawing/2014/main" id="{AE55B4C3-1FAC-4434-804D-93BFB9871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035175"/>
            <a:ext cx="12700" cy="255588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6" name="Line 1015">
            <a:extLst>
              <a:ext uri="{FF2B5EF4-FFF2-40B4-BE49-F238E27FC236}">
                <a16:creationId xmlns:a16="http://schemas.microsoft.com/office/drawing/2014/main" id="{1A536882-838C-40A6-96C7-1411F33DD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1900" y="2290763"/>
            <a:ext cx="12700" cy="268287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7" name="Line 1016">
            <a:extLst>
              <a:ext uri="{FF2B5EF4-FFF2-40B4-BE49-F238E27FC236}">
                <a16:creationId xmlns:a16="http://schemas.microsoft.com/office/drawing/2014/main" id="{DE9DE212-C915-472F-85F6-41D94B301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4600" y="2559050"/>
            <a:ext cx="25400" cy="25717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8" name="Line 1017">
            <a:extLst>
              <a:ext uri="{FF2B5EF4-FFF2-40B4-BE49-F238E27FC236}">
                <a16:creationId xmlns:a16="http://schemas.microsoft.com/office/drawing/2014/main" id="{00959176-5134-44CC-B208-795B8DD9D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000" y="2816225"/>
            <a:ext cx="12700" cy="109538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9" name="Line 1018">
            <a:extLst>
              <a:ext uri="{FF2B5EF4-FFF2-40B4-BE49-F238E27FC236}">
                <a16:creationId xmlns:a16="http://schemas.microsoft.com/office/drawing/2014/main" id="{A6164BD0-328D-4A8F-9BD1-3FAB05EC6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2700" y="2925763"/>
            <a:ext cx="25400" cy="109537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0" name="Line 1019">
            <a:extLst>
              <a:ext uri="{FF2B5EF4-FFF2-40B4-BE49-F238E27FC236}">
                <a16:creationId xmlns:a16="http://schemas.microsoft.com/office/drawing/2014/main" id="{537A7F1C-DE10-4386-B8CC-BA351EA5C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3035300"/>
            <a:ext cx="38100" cy="195263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1" name="Line 1020">
            <a:extLst>
              <a:ext uri="{FF2B5EF4-FFF2-40B4-BE49-F238E27FC236}">
                <a16:creationId xmlns:a16="http://schemas.microsoft.com/office/drawing/2014/main" id="{8D53D23C-17B3-46F8-AFE9-342BE9021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6200" y="3230563"/>
            <a:ext cx="25400" cy="84137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2" name="Line 1021">
            <a:extLst>
              <a:ext uri="{FF2B5EF4-FFF2-40B4-BE49-F238E27FC236}">
                <a16:creationId xmlns:a16="http://schemas.microsoft.com/office/drawing/2014/main" id="{81A25363-F617-4C34-816F-C21357790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314700"/>
            <a:ext cx="25400" cy="74613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3" name="Line 1022">
            <a:extLst>
              <a:ext uri="{FF2B5EF4-FFF2-40B4-BE49-F238E27FC236}">
                <a16:creationId xmlns:a16="http://schemas.microsoft.com/office/drawing/2014/main" id="{6056AB3E-62E2-4F48-A970-04C756F8C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000" y="3389313"/>
            <a:ext cx="38100" cy="7302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" name="Line 1023">
            <a:extLst>
              <a:ext uri="{FF2B5EF4-FFF2-40B4-BE49-F238E27FC236}">
                <a16:creationId xmlns:a16="http://schemas.microsoft.com/office/drawing/2014/main" id="{C6FB1F1C-AED7-49BB-8271-068E74458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5100" y="3462338"/>
            <a:ext cx="38100" cy="7302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" name="Line 1024">
            <a:extLst>
              <a:ext uri="{FF2B5EF4-FFF2-40B4-BE49-F238E27FC236}">
                <a16:creationId xmlns:a16="http://schemas.microsoft.com/office/drawing/2014/main" id="{71F65011-656A-4A24-A82A-8D3AFB362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200" y="3535363"/>
            <a:ext cx="76200" cy="6032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Line 1025">
            <a:extLst>
              <a:ext uri="{FF2B5EF4-FFF2-40B4-BE49-F238E27FC236}">
                <a16:creationId xmlns:a16="http://schemas.microsoft.com/office/drawing/2014/main" id="{7E46F2EE-ACB7-47FE-B137-7B9F34147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3595688"/>
            <a:ext cx="88900" cy="4921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Line 1026">
            <a:extLst>
              <a:ext uri="{FF2B5EF4-FFF2-40B4-BE49-F238E27FC236}">
                <a16:creationId xmlns:a16="http://schemas.microsoft.com/office/drawing/2014/main" id="{B53DD239-E77C-4FE5-A7FC-976BB3C07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300" y="3644900"/>
            <a:ext cx="76200" cy="36513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1027">
            <a:extLst>
              <a:ext uri="{FF2B5EF4-FFF2-40B4-BE49-F238E27FC236}">
                <a16:creationId xmlns:a16="http://schemas.microsoft.com/office/drawing/2014/main" id="{D22FA760-69A5-44C4-877E-6B96B7320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3681413"/>
            <a:ext cx="114300" cy="2381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1028">
            <a:extLst>
              <a:ext uri="{FF2B5EF4-FFF2-40B4-BE49-F238E27FC236}">
                <a16:creationId xmlns:a16="http://schemas.microsoft.com/office/drawing/2014/main" id="{884AC9D5-2C8D-439B-94D0-4839D4960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705225"/>
            <a:ext cx="127000" cy="36513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1029">
            <a:extLst>
              <a:ext uri="{FF2B5EF4-FFF2-40B4-BE49-F238E27FC236}">
                <a16:creationId xmlns:a16="http://schemas.microsoft.com/office/drawing/2014/main" id="{8D87D57E-2A6E-4F9D-A8CE-0F62932E1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3741738"/>
            <a:ext cx="165100" cy="25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1030">
            <a:extLst>
              <a:ext uri="{FF2B5EF4-FFF2-40B4-BE49-F238E27FC236}">
                <a16:creationId xmlns:a16="http://schemas.microsoft.com/office/drawing/2014/main" id="{F173D1C3-C8F6-476D-B957-838FC8DC6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0900" y="3767138"/>
            <a:ext cx="177800" cy="3651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1031">
            <a:extLst>
              <a:ext uri="{FF2B5EF4-FFF2-40B4-BE49-F238E27FC236}">
                <a16:creationId xmlns:a16="http://schemas.microsoft.com/office/drawing/2014/main" id="{94E1B32E-E17D-454A-8879-0D4273795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3803650"/>
            <a:ext cx="215900" cy="23813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032">
            <a:extLst>
              <a:ext uri="{FF2B5EF4-FFF2-40B4-BE49-F238E27FC236}">
                <a16:creationId xmlns:a16="http://schemas.microsoft.com/office/drawing/2014/main" id="{DAED6D6E-CC58-489A-9002-CA9B202C8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827463"/>
            <a:ext cx="228600" cy="2381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Line 1033">
            <a:extLst>
              <a:ext uri="{FF2B5EF4-FFF2-40B4-BE49-F238E27FC236}">
                <a16:creationId xmlns:a16="http://schemas.microsoft.com/office/drawing/2014/main" id="{BAD29F00-8154-4AD7-89E8-BD20164D3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851275"/>
            <a:ext cx="241300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Line 1034">
            <a:extLst>
              <a:ext uri="{FF2B5EF4-FFF2-40B4-BE49-F238E27FC236}">
                <a16:creationId xmlns:a16="http://schemas.microsoft.com/office/drawing/2014/main" id="{F5E72FD3-49A4-4B4E-B052-0E664E9E6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3863975"/>
            <a:ext cx="228600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Line 1035">
            <a:extLst>
              <a:ext uri="{FF2B5EF4-FFF2-40B4-BE49-F238E27FC236}">
                <a16:creationId xmlns:a16="http://schemas.microsoft.com/office/drawing/2014/main" id="{532622CD-8271-4131-917C-A9005511C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100" y="3876675"/>
            <a:ext cx="254000" cy="11113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Line 1036">
            <a:extLst>
              <a:ext uri="{FF2B5EF4-FFF2-40B4-BE49-F238E27FC236}">
                <a16:creationId xmlns:a16="http://schemas.microsoft.com/office/drawing/2014/main" id="{EDC3F3CC-FD95-4860-9A4F-EF4A21A63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3887788"/>
            <a:ext cx="279400" cy="1587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Line 1037">
            <a:extLst>
              <a:ext uri="{FF2B5EF4-FFF2-40B4-BE49-F238E27FC236}">
                <a16:creationId xmlns:a16="http://schemas.microsoft.com/office/drawing/2014/main" id="{2B6E69F4-7FD4-4CD8-8E06-18B769815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0" y="3887788"/>
            <a:ext cx="292100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Line 1038">
            <a:extLst>
              <a:ext uri="{FF2B5EF4-FFF2-40B4-BE49-F238E27FC236}">
                <a16:creationId xmlns:a16="http://schemas.microsoft.com/office/drawing/2014/main" id="{784593FC-97A8-4199-B866-6A38DDC20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900488"/>
            <a:ext cx="331788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Line 1039">
            <a:extLst>
              <a:ext uri="{FF2B5EF4-FFF2-40B4-BE49-F238E27FC236}">
                <a16:creationId xmlns:a16="http://schemas.microsoft.com/office/drawing/2014/main" id="{84C0A82A-94FA-4767-B098-9E61C656C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0388" y="3913188"/>
            <a:ext cx="330200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Line 1040">
            <a:extLst>
              <a:ext uri="{FF2B5EF4-FFF2-40B4-BE49-F238E27FC236}">
                <a16:creationId xmlns:a16="http://schemas.microsoft.com/office/drawing/2014/main" id="{2C9B19A0-D5F7-4C07-883F-FD0DF9B85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88" y="3925888"/>
            <a:ext cx="355600" cy="1587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Line 1041">
            <a:extLst>
              <a:ext uri="{FF2B5EF4-FFF2-40B4-BE49-F238E27FC236}">
                <a16:creationId xmlns:a16="http://schemas.microsoft.com/office/drawing/2014/main" id="{D543D886-38E1-4AAF-A3D4-FD1830675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3925888"/>
            <a:ext cx="355600" cy="1111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" name="Line 1042">
            <a:extLst>
              <a:ext uri="{FF2B5EF4-FFF2-40B4-BE49-F238E27FC236}">
                <a16:creationId xmlns:a16="http://schemas.microsoft.com/office/drawing/2014/main" id="{5521B63C-E1A1-41AC-938E-CFA98F69F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788" y="3937000"/>
            <a:ext cx="749300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" name="Line 1043">
            <a:extLst>
              <a:ext uri="{FF2B5EF4-FFF2-40B4-BE49-F238E27FC236}">
                <a16:creationId xmlns:a16="http://schemas.microsoft.com/office/drawing/2014/main" id="{12DC8AE6-172A-46B7-8365-84BBB05B9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088" y="3949700"/>
            <a:ext cx="749300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" name="Line 1044">
            <a:extLst>
              <a:ext uri="{FF2B5EF4-FFF2-40B4-BE49-F238E27FC236}">
                <a16:creationId xmlns:a16="http://schemas.microsoft.com/office/drawing/2014/main" id="{D85FC488-18C0-42C1-8006-C02FC9D56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3962400"/>
            <a:ext cx="368300" cy="11113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" name="Line 1045">
            <a:extLst>
              <a:ext uri="{FF2B5EF4-FFF2-40B4-BE49-F238E27FC236}">
                <a16:creationId xmlns:a16="http://schemas.microsoft.com/office/drawing/2014/main" id="{0DFC5BCF-D14B-4537-B82D-5F24580D3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688" y="3973513"/>
            <a:ext cx="368300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" name="Line 1046">
            <a:extLst>
              <a:ext uri="{FF2B5EF4-FFF2-40B4-BE49-F238E27FC236}">
                <a16:creationId xmlns:a16="http://schemas.microsoft.com/office/drawing/2014/main" id="{FB8F1A82-2507-4504-A3D1-4FDBE759B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988" y="3986213"/>
            <a:ext cx="355600" cy="1587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8" name="Line 1047">
            <a:extLst>
              <a:ext uri="{FF2B5EF4-FFF2-40B4-BE49-F238E27FC236}">
                <a16:creationId xmlns:a16="http://schemas.microsoft.com/office/drawing/2014/main" id="{FABC6B7E-E623-4FE1-AE3B-0E63321DD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2588" y="3986213"/>
            <a:ext cx="342900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9" name="Line 1048">
            <a:extLst>
              <a:ext uri="{FF2B5EF4-FFF2-40B4-BE49-F238E27FC236}">
                <a16:creationId xmlns:a16="http://schemas.microsoft.com/office/drawing/2014/main" id="{DB9AE0A0-7EC0-44FE-9AD6-7BBCD0996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254250"/>
            <a:ext cx="12700" cy="15875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Line 1049">
            <a:extLst>
              <a:ext uri="{FF2B5EF4-FFF2-40B4-BE49-F238E27FC236}">
                <a16:creationId xmlns:a16="http://schemas.microsoft.com/office/drawing/2014/main" id="{E04ED6B3-F1FC-448B-95A9-FD85FF7C3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1900" y="2413000"/>
            <a:ext cx="1588" cy="15875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Line 1050">
            <a:extLst>
              <a:ext uri="{FF2B5EF4-FFF2-40B4-BE49-F238E27FC236}">
                <a16:creationId xmlns:a16="http://schemas.microsoft.com/office/drawing/2014/main" id="{0639D623-BD46-46DF-9F7A-0E4615D85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1900" y="2571750"/>
            <a:ext cx="12700" cy="3413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Line 1051">
            <a:extLst>
              <a:ext uri="{FF2B5EF4-FFF2-40B4-BE49-F238E27FC236}">
                <a16:creationId xmlns:a16="http://schemas.microsoft.com/office/drawing/2014/main" id="{81FBBEE0-CCCA-45C4-9B9D-814C07062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4600" y="2913063"/>
            <a:ext cx="12700" cy="15875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Line 1052">
            <a:extLst>
              <a:ext uri="{FF2B5EF4-FFF2-40B4-BE49-F238E27FC236}">
                <a16:creationId xmlns:a16="http://schemas.microsoft.com/office/drawing/2014/main" id="{47614F1E-5596-4A39-8A71-A2039006A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3071813"/>
            <a:ext cx="12700" cy="14605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" name="Line 1053">
            <a:extLst>
              <a:ext uri="{FF2B5EF4-FFF2-40B4-BE49-F238E27FC236}">
                <a16:creationId xmlns:a16="http://schemas.microsoft.com/office/drawing/2014/main" id="{24126570-01B6-4098-BED0-E1CD41BC6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000" y="3217863"/>
            <a:ext cx="12700" cy="134937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" name="Line 1054">
            <a:extLst>
              <a:ext uri="{FF2B5EF4-FFF2-40B4-BE49-F238E27FC236}">
                <a16:creationId xmlns:a16="http://schemas.microsoft.com/office/drawing/2014/main" id="{E17BC54C-6A7E-434F-A893-0D9C0C21F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2700" y="3352800"/>
            <a:ext cx="25400" cy="12065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Line 1055">
            <a:extLst>
              <a:ext uri="{FF2B5EF4-FFF2-40B4-BE49-F238E27FC236}">
                <a16:creationId xmlns:a16="http://schemas.microsoft.com/office/drawing/2014/main" id="{8C2CBBC3-FC89-4C99-ABAA-7FA7447D5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3473450"/>
            <a:ext cx="25400" cy="98425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7" name="Line 1056">
            <a:extLst>
              <a:ext uri="{FF2B5EF4-FFF2-40B4-BE49-F238E27FC236}">
                <a16:creationId xmlns:a16="http://schemas.microsoft.com/office/drawing/2014/main" id="{700D23F3-D31F-43FD-9439-F30DA5A3C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0" y="3571875"/>
            <a:ext cx="12700" cy="85725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8" name="Line 1057">
            <a:extLst>
              <a:ext uri="{FF2B5EF4-FFF2-40B4-BE49-F238E27FC236}">
                <a16:creationId xmlns:a16="http://schemas.microsoft.com/office/drawing/2014/main" id="{2417F0F9-0528-4F11-B1EF-90FD78AE6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6200" y="3657600"/>
            <a:ext cx="25400" cy="84138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9" name="Line 1058">
            <a:extLst>
              <a:ext uri="{FF2B5EF4-FFF2-40B4-BE49-F238E27FC236}">
                <a16:creationId xmlns:a16="http://schemas.microsoft.com/office/drawing/2014/main" id="{373A3B27-EFAB-4A92-92E5-40475CA6F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741738"/>
            <a:ext cx="25400" cy="61912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0" name="Line 1059">
            <a:extLst>
              <a:ext uri="{FF2B5EF4-FFF2-40B4-BE49-F238E27FC236}">
                <a16:creationId xmlns:a16="http://schemas.microsoft.com/office/drawing/2014/main" id="{4B2ED576-6396-4834-A99F-A03A10021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000" y="3803650"/>
            <a:ext cx="38100" cy="60325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1" name="Line 1060">
            <a:extLst>
              <a:ext uri="{FF2B5EF4-FFF2-40B4-BE49-F238E27FC236}">
                <a16:creationId xmlns:a16="http://schemas.microsoft.com/office/drawing/2014/main" id="{7EC45E8B-8BC3-47F1-AA03-5F05A2EF0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5100" y="3863975"/>
            <a:ext cx="38100" cy="492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2" name="Line 1061">
            <a:extLst>
              <a:ext uri="{FF2B5EF4-FFF2-40B4-BE49-F238E27FC236}">
                <a16:creationId xmlns:a16="http://schemas.microsoft.com/office/drawing/2014/main" id="{F2F27FAB-30EB-4C02-B205-88E50CA1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200" y="3913188"/>
            <a:ext cx="76200" cy="49212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3" name="Line 1062">
            <a:extLst>
              <a:ext uri="{FF2B5EF4-FFF2-40B4-BE49-F238E27FC236}">
                <a16:creationId xmlns:a16="http://schemas.microsoft.com/office/drawing/2014/main" id="{3A88976A-9376-4F00-AB27-B55E1D4D9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3962400"/>
            <a:ext cx="88900" cy="365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4" name="Line 1063">
            <a:extLst>
              <a:ext uri="{FF2B5EF4-FFF2-40B4-BE49-F238E27FC236}">
                <a16:creationId xmlns:a16="http://schemas.microsoft.com/office/drawing/2014/main" id="{C28BC6D6-F7CB-4E9E-9962-2975ACDBD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300" y="3998913"/>
            <a:ext cx="76200" cy="23812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" name="Line 1064">
            <a:extLst>
              <a:ext uri="{FF2B5EF4-FFF2-40B4-BE49-F238E27FC236}">
                <a16:creationId xmlns:a16="http://schemas.microsoft.com/office/drawing/2014/main" id="{4732396A-D4D4-403A-99BE-48C6E1CBD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4022725"/>
            <a:ext cx="114300" cy="127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6" name="Line 1065">
            <a:extLst>
              <a:ext uri="{FF2B5EF4-FFF2-40B4-BE49-F238E27FC236}">
                <a16:creationId xmlns:a16="http://schemas.microsoft.com/office/drawing/2014/main" id="{25CF4F49-5EF4-4246-8620-8559F406B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035425"/>
            <a:ext cx="127000" cy="238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7" name="Line 1066">
            <a:extLst>
              <a:ext uri="{FF2B5EF4-FFF2-40B4-BE49-F238E27FC236}">
                <a16:creationId xmlns:a16="http://schemas.microsoft.com/office/drawing/2014/main" id="{16DC5E84-F9F7-4793-8B93-6231C823D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4059238"/>
            <a:ext cx="165100" cy="127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8" name="Line 1067">
            <a:extLst>
              <a:ext uri="{FF2B5EF4-FFF2-40B4-BE49-F238E27FC236}">
                <a16:creationId xmlns:a16="http://schemas.microsoft.com/office/drawing/2014/main" id="{6F604D6D-6E1A-4016-8258-D9827AB1B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0900" y="4071938"/>
            <a:ext cx="190500" cy="11112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" name="Line 1068">
            <a:extLst>
              <a:ext uri="{FF2B5EF4-FFF2-40B4-BE49-F238E27FC236}">
                <a16:creationId xmlns:a16="http://schemas.microsoft.com/office/drawing/2014/main" id="{43D8C89C-EFC2-4775-A6E8-4AE5128C5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400" y="4083050"/>
            <a:ext cx="203200" cy="254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0" name="Line 1069">
            <a:extLst>
              <a:ext uri="{FF2B5EF4-FFF2-40B4-BE49-F238E27FC236}">
                <a16:creationId xmlns:a16="http://schemas.microsoft.com/office/drawing/2014/main" id="{599A4846-F490-4559-B0CC-736CB1681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108450"/>
            <a:ext cx="228600" cy="111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1" name="Line 1070">
            <a:extLst>
              <a:ext uri="{FF2B5EF4-FFF2-40B4-BE49-F238E27FC236}">
                <a16:creationId xmlns:a16="http://schemas.microsoft.com/office/drawing/2014/main" id="{481409C3-C685-4F4D-A7BD-E2EE2EE17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19563"/>
            <a:ext cx="241300" cy="127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2" name="Line 1071">
            <a:extLst>
              <a:ext uri="{FF2B5EF4-FFF2-40B4-BE49-F238E27FC236}">
                <a16:creationId xmlns:a16="http://schemas.microsoft.com/office/drawing/2014/main" id="{7C2FB844-4492-4C02-9A50-860B654E9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4132263"/>
            <a:ext cx="228600" cy="127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3" name="Line 1072">
            <a:extLst>
              <a:ext uri="{FF2B5EF4-FFF2-40B4-BE49-F238E27FC236}">
                <a16:creationId xmlns:a16="http://schemas.microsoft.com/office/drawing/2014/main" id="{3923DA45-35D1-4E5C-B8DF-AF83DFEE0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100" y="4144963"/>
            <a:ext cx="254000" cy="11112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4" name="Line 1073">
            <a:extLst>
              <a:ext uri="{FF2B5EF4-FFF2-40B4-BE49-F238E27FC236}">
                <a16:creationId xmlns:a16="http://schemas.microsoft.com/office/drawing/2014/main" id="{5B474C37-D2CB-40AD-B7E8-17D840F68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4156075"/>
            <a:ext cx="279400" cy="254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" name="Line 1074">
            <a:extLst>
              <a:ext uri="{FF2B5EF4-FFF2-40B4-BE49-F238E27FC236}">
                <a16:creationId xmlns:a16="http://schemas.microsoft.com/office/drawing/2014/main" id="{D8C69D9E-30D3-4118-BEA4-655F79FE0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0" y="4181475"/>
            <a:ext cx="292100" cy="111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6" name="Line 1075">
            <a:extLst>
              <a:ext uri="{FF2B5EF4-FFF2-40B4-BE49-F238E27FC236}">
                <a16:creationId xmlns:a16="http://schemas.microsoft.com/office/drawing/2014/main" id="{DFE0D908-A7A2-48BA-AA4A-32049C24F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192588"/>
            <a:ext cx="331788" cy="254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7" name="Line 1076">
            <a:extLst>
              <a:ext uri="{FF2B5EF4-FFF2-40B4-BE49-F238E27FC236}">
                <a16:creationId xmlns:a16="http://schemas.microsoft.com/office/drawing/2014/main" id="{D1006451-D562-4A54-B92D-1C17D5653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0388" y="4217988"/>
            <a:ext cx="330200" cy="127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8" name="Line 1077">
            <a:extLst>
              <a:ext uri="{FF2B5EF4-FFF2-40B4-BE49-F238E27FC236}">
                <a16:creationId xmlns:a16="http://schemas.microsoft.com/office/drawing/2014/main" id="{156B3338-EC72-4289-90D4-DAA540F8D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88" y="4230688"/>
            <a:ext cx="355600" cy="23812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9" name="Line 1078">
            <a:extLst>
              <a:ext uri="{FF2B5EF4-FFF2-40B4-BE49-F238E27FC236}">
                <a16:creationId xmlns:a16="http://schemas.microsoft.com/office/drawing/2014/main" id="{6097E6C6-8E5A-4806-836E-052EBDB1A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4254500"/>
            <a:ext cx="355600" cy="238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0" name="Line 1079">
            <a:extLst>
              <a:ext uri="{FF2B5EF4-FFF2-40B4-BE49-F238E27FC236}">
                <a16:creationId xmlns:a16="http://schemas.microsoft.com/office/drawing/2014/main" id="{0C96DAEE-D59E-43A7-9FA0-7B9FF1D57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788" y="4278313"/>
            <a:ext cx="749300" cy="36512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1" name="Line 1080">
            <a:extLst>
              <a:ext uri="{FF2B5EF4-FFF2-40B4-BE49-F238E27FC236}">
                <a16:creationId xmlns:a16="http://schemas.microsoft.com/office/drawing/2014/main" id="{361A4159-5188-4752-8679-303D749CA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088" y="4314825"/>
            <a:ext cx="749300" cy="365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2" name="Line 1081">
            <a:extLst>
              <a:ext uri="{FF2B5EF4-FFF2-40B4-BE49-F238E27FC236}">
                <a16:creationId xmlns:a16="http://schemas.microsoft.com/office/drawing/2014/main" id="{47F9C20B-D197-4337-9AAB-2959B76E8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351338"/>
            <a:ext cx="368300" cy="254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3" name="Line 1082">
            <a:extLst>
              <a:ext uri="{FF2B5EF4-FFF2-40B4-BE49-F238E27FC236}">
                <a16:creationId xmlns:a16="http://schemas.microsoft.com/office/drawing/2014/main" id="{00D3FEE2-599A-4E10-8D60-D5367056D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688" y="4376738"/>
            <a:ext cx="368300" cy="23812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4" name="Line 1083">
            <a:extLst>
              <a:ext uri="{FF2B5EF4-FFF2-40B4-BE49-F238E27FC236}">
                <a16:creationId xmlns:a16="http://schemas.microsoft.com/office/drawing/2014/main" id="{CD57249E-8776-4C9F-BCC8-19F09C84C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988" y="4400550"/>
            <a:ext cx="355600" cy="127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" name="Line 1084">
            <a:extLst>
              <a:ext uri="{FF2B5EF4-FFF2-40B4-BE49-F238E27FC236}">
                <a16:creationId xmlns:a16="http://schemas.microsoft.com/office/drawing/2014/main" id="{812548EB-0C5C-4BF6-993E-82186185C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2588" y="4413250"/>
            <a:ext cx="342900" cy="238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" name="Freeform 1085">
            <a:extLst>
              <a:ext uri="{FF2B5EF4-FFF2-40B4-BE49-F238E27FC236}">
                <a16:creationId xmlns:a16="http://schemas.microsoft.com/office/drawing/2014/main" id="{E2B1A116-3B48-4C04-B161-8EA8936A9E84}"/>
              </a:ext>
            </a:extLst>
          </p:cNvPr>
          <p:cNvSpPr>
            <a:spLocks/>
          </p:cNvSpPr>
          <p:nvPr/>
        </p:nvSpPr>
        <p:spPr bwMode="auto">
          <a:xfrm>
            <a:off x="1181100" y="1644650"/>
            <a:ext cx="101600" cy="98425"/>
          </a:xfrm>
          <a:custGeom>
            <a:avLst/>
            <a:gdLst>
              <a:gd name="T0" fmla="*/ 2147483646 w 64"/>
              <a:gd name="T1" fmla="*/ 0 h 62"/>
              <a:gd name="T2" fmla="*/ 2147483646 w 64"/>
              <a:gd name="T3" fmla="*/ 2147483646 h 62"/>
              <a:gd name="T4" fmla="*/ 2147483646 w 64"/>
              <a:gd name="T5" fmla="*/ 2147483646 h 62"/>
              <a:gd name="T6" fmla="*/ 0 w 64"/>
              <a:gd name="T7" fmla="*/ 2147483646 h 62"/>
              <a:gd name="T8" fmla="*/ 2147483646 w 64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62"/>
              <a:gd name="T17" fmla="*/ 64 w 64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62">
                <a:moveTo>
                  <a:pt x="32" y="0"/>
                </a:moveTo>
                <a:lnTo>
                  <a:pt x="64" y="31"/>
                </a:lnTo>
                <a:lnTo>
                  <a:pt x="32" y="62"/>
                </a:lnTo>
                <a:lnTo>
                  <a:pt x="0" y="31"/>
                </a:lnTo>
                <a:lnTo>
                  <a:pt x="32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7" name="Freeform 1086">
            <a:extLst>
              <a:ext uri="{FF2B5EF4-FFF2-40B4-BE49-F238E27FC236}">
                <a16:creationId xmlns:a16="http://schemas.microsoft.com/office/drawing/2014/main" id="{B2F4E608-D90F-4C55-837D-76C2E500B42C}"/>
              </a:ext>
            </a:extLst>
          </p:cNvPr>
          <p:cNvSpPr>
            <a:spLocks/>
          </p:cNvSpPr>
          <p:nvPr/>
        </p:nvSpPr>
        <p:spPr bwMode="auto">
          <a:xfrm>
            <a:off x="1257300" y="2290763"/>
            <a:ext cx="101600" cy="98425"/>
          </a:xfrm>
          <a:custGeom>
            <a:avLst/>
            <a:gdLst>
              <a:gd name="T0" fmla="*/ 2147483646 w 64"/>
              <a:gd name="T1" fmla="*/ 0 h 62"/>
              <a:gd name="T2" fmla="*/ 2147483646 w 64"/>
              <a:gd name="T3" fmla="*/ 2147483646 h 62"/>
              <a:gd name="T4" fmla="*/ 2147483646 w 64"/>
              <a:gd name="T5" fmla="*/ 2147483646 h 62"/>
              <a:gd name="T6" fmla="*/ 0 w 64"/>
              <a:gd name="T7" fmla="*/ 2147483646 h 62"/>
              <a:gd name="T8" fmla="*/ 2147483646 w 64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62"/>
              <a:gd name="T17" fmla="*/ 64 w 64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62">
                <a:moveTo>
                  <a:pt x="32" y="0"/>
                </a:moveTo>
                <a:lnTo>
                  <a:pt x="64" y="31"/>
                </a:lnTo>
                <a:lnTo>
                  <a:pt x="32" y="62"/>
                </a:lnTo>
                <a:lnTo>
                  <a:pt x="0" y="31"/>
                </a:lnTo>
                <a:lnTo>
                  <a:pt x="32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8" name="Freeform 1087">
            <a:extLst>
              <a:ext uri="{FF2B5EF4-FFF2-40B4-BE49-F238E27FC236}">
                <a16:creationId xmlns:a16="http://schemas.microsoft.com/office/drawing/2014/main" id="{C210976C-7910-4F93-B56A-9A9911747EDC}"/>
              </a:ext>
            </a:extLst>
          </p:cNvPr>
          <p:cNvSpPr>
            <a:spLocks/>
          </p:cNvSpPr>
          <p:nvPr/>
        </p:nvSpPr>
        <p:spPr bwMode="auto">
          <a:xfrm>
            <a:off x="1587500" y="2425700"/>
            <a:ext cx="101600" cy="96838"/>
          </a:xfrm>
          <a:custGeom>
            <a:avLst/>
            <a:gdLst>
              <a:gd name="T0" fmla="*/ 2147483646 w 64"/>
              <a:gd name="T1" fmla="*/ 0 h 61"/>
              <a:gd name="T2" fmla="*/ 2147483646 w 64"/>
              <a:gd name="T3" fmla="*/ 2147483646 h 61"/>
              <a:gd name="T4" fmla="*/ 2147483646 w 64"/>
              <a:gd name="T5" fmla="*/ 2147483646 h 61"/>
              <a:gd name="T6" fmla="*/ 0 w 64"/>
              <a:gd name="T7" fmla="*/ 2147483646 h 61"/>
              <a:gd name="T8" fmla="*/ 2147483646 w 64"/>
              <a:gd name="T9" fmla="*/ 0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61"/>
              <a:gd name="T17" fmla="*/ 64 w 64"/>
              <a:gd name="T18" fmla="*/ 61 h 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61">
                <a:moveTo>
                  <a:pt x="32" y="0"/>
                </a:moveTo>
                <a:lnTo>
                  <a:pt x="64" y="30"/>
                </a:lnTo>
                <a:lnTo>
                  <a:pt x="32" y="61"/>
                </a:lnTo>
                <a:lnTo>
                  <a:pt x="0" y="30"/>
                </a:lnTo>
                <a:lnTo>
                  <a:pt x="32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9" name="Freeform 1088">
            <a:extLst>
              <a:ext uri="{FF2B5EF4-FFF2-40B4-BE49-F238E27FC236}">
                <a16:creationId xmlns:a16="http://schemas.microsoft.com/office/drawing/2014/main" id="{766461A7-2268-441F-8A61-4D1DE3269A0C}"/>
              </a:ext>
            </a:extLst>
          </p:cNvPr>
          <p:cNvSpPr>
            <a:spLocks/>
          </p:cNvSpPr>
          <p:nvPr/>
        </p:nvSpPr>
        <p:spPr bwMode="auto">
          <a:xfrm>
            <a:off x="2933700" y="2632075"/>
            <a:ext cx="101600" cy="98425"/>
          </a:xfrm>
          <a:custGeom>
            <a:avLst/>
            <a:gdLst>
              <a:gd name="T0" fmla="*/ 2147483646 w 64"/>
              <a:gd name="T1" fmla="*/ 0 h 62"/>
              <a:gd name="T2" fmla="*/ 2147483646 w 64"/>
              <a:gd name="T3" fmla="*/ 2147483646 h 62"/>
              <a:gd name="T4" fmla="*/ 2147483646 w 64"/>
              <a:gd name="T5" fmla="*/ 2147483646 h 62"/>
              <a:gd name="T6" fmla="*/ 0 w 64"/>
              <a:gd name="T7" fmla="*/ 2147483646 h 62"/>
              <a:gd name="T8" fmla="*/ 2147483646 w 64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62"/>
              <a:gd name="T17" fmla="*/ 64 w 64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62">
                <a:moveTo>
                  <a:pt x="32" y="0"/>
                </a:moveTo>
                <a:lnTo>
                  <a:pt x="64" y="31"/>
                </a:lnTo>
                <a:lnTo>
                  <a:pt x="32" y="62"/>
                </a:lnTo>
                <a:lnTo>
                  <a:pt x="0" y="31"/>
                </a:lnTo>
                <a:lnTo>
                  <a:pt x="32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0" name="Freeform 1089">
            <a:extLst>
              <a:ext uri="{FF2B5EF4-FFF2-40B4-BE49-F238E27FC236}">
                <a16:creationId xmlns:a16="http://schemas.microsoft.com/office/drawing/2014/main" id="{7AF01515-486B-4C17-A2B2-A152A9B28020}"/>
              </a:ext>
            </a:extLst>
          </p:cNvPr>
          <p:cNvSpPr>
            <a:spLocks/>
          </p:cNvSpPr>
          <p:nvPr/>
        </p:nvSpPr>
        <p:spPr bwMode="auto">
          <a:xfrm>
            <a:off x="8294688" y="2632075"/>
            <a:ext cx="101600" cy="98425"/>
          </a:xfrm>
          <a:custGeom>
            <a:avLst/>
            <a:gdLst>
              <a:gd name="T0" fmla="*/ 2147483646 w 64"/>
              <a:gd name="T1" fmla="*/ 0 h 62"/>
              <a:gd name="T2" fmla="*/ 2147483646 w 64"/>
              <a:gd name="T3" fmla="*/ 2147483646 h 62"/>
              <a:gd name="T4" fmla="*/ 2147483646 w 64"/>
              <a:gd name="T5" fmla="*/ 2147483646 h 62"/>
              <a:gd name="T6" fmla="*/ 0 w 64"/>
              <a:gd name="T7" fmla="*/ 2147483646 h 62"/>
              <a:gd name="T8" fmla="*/ 2147483646 w 64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62"/>
              <a:gd name="T17" fmla="*/ 64 w 64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62">
                <a:moveTo>
                  <a:pt x="32" y="0"/>
                </a:moveTo>
                <a:lnTo>
                  <a:pt x="64" y="31"/>
                </a:lnTo>
                <a:lnTo>
                  <a:pt x="32" y="62"/>
                </a:lnTo>
                <a:lnTo>
                  <a:pt x="0" y="31"/>
                </a:lnTo>
                <a:lnTo>
                  <a:pt x="32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5D905CFE-3E35-46D1-AC06-632F75928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1992313"/>
            <a:ext cx="88900" cy="857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71091A2-1DFD-4BA9-9925-E39000F40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50" y="2992438"/>
            <a:ext cx="88900" cy="857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832B308A-0547-4CFF-9A33-4588B1B96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0" y="3602038"/>
            <a:ext cx="88900" cy="857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ADA3E66D-EA1F-426F-8CE0-F70DD47F3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0" y="3821113"/>
            <a:ext cx="88900" cy="857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8A8835B0-5C23-40EE-BF63-AFD1C7B8E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8" y="3956050"/>
            <a:ext cx="88900" cy="84138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6" name="Freeform 1095">
            <a:extLst>
              <a:ext uri="{FF2B5EF4-FFF2-40B4-BE49-F238E27FC236}">
                <a16:creationId xmlns:a16="http://schemas.microsoft.com/office/drawing/2014/main" id="{E4BA6D2D-BF15-4FF1-95A2-7E5A2A97469F}"/>
              </a:ext>
            </a:extLst>
          </p:cNvPr>
          <p:cNvSpPr>
            <a:spLocks/>
          </p:cNvSpPr>
          <p:nvPr/>
        </p:nvSpPr>
        <p:spPr bwMode="auto">
          <a:xfrm>
            <a:off x="1168400" y="2205038"/>
            <a:ext cx="101600" cy="98425"/>
          </a:xfrm>
          <a:custGeom>
            <a:avLst/>
            <a:gdLst>
              <a:gd name="T0" fmla="*/ 2147483646 w 64"/>
              <a:gd name="T1" fmla="*/ 0 h 62"/>
              <a:gd name="T2" fmla="*/ 2147483646 w 64"/>
              <a:gd name="T3" fmla="*/ 2147483646 h 62"/>
              <a:gd name="T4" fmla="*/ 0 w 64"/>
              <a:gd name="T5" fmla="*/ 2147483646 h 62"/>
              <a:gd name="T6" fmla="*/ 2147483646 w 64"/>
              <a:gd name="T7" fmla="*/ 0 h 62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2"/>
              <a:gd name="T14" fmla="*/ 64 w 64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2">
                <a:moveTo>
                  <a:pt x="32" y="0"/>
                </a:moveTo>
                <a:lnTo>
                  <a:pt x="64" y="62"/>
                </a:lnTo>
                <a:lnTo>
                  <a:pt x="0" y="62"/>
                </a:lnTo>
                <a:lnTo>
                  <a:pt x="32" y="0"/>
                </a:lnTo>
                <a:close/>
              </a:path>
            </a:pathLst>
          </a:custGeom>
          <a:solidFill>
            <a:srgbClr val="1FB714"/>
          </a:solidFill>
          <a:ln w="12700">
            <a:solidFill>
              <a:srgbClr val="1FB71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24DA5C54-0E97-4480-84FA-5D0F846ABAAE}"/>
              </a:ext>
            </a:extLst>
          </p:cNvPr>
          <p:cNvSpPr>
            <a:spLocks/>
          </p:cNvSpPr>
          <p:nvPr/>
        </p:nvSpPr>
        <p:spPr bwMode="auto">
          <a:xfrm>
            <a:off x="1257300" y="3425825"/>
            <a:ext cx="101600" cy="96838"/>
          </a:xfrm>
          <a:custGeom>
            <a:avLst/>
            <a:gdLst>
              <a:gd name="T0" fmla="*/ 2147483646 w 64"/>
              <a:gd name="T1" fmla="*/ 0 h 61"/>
              <a:gd name="T2" fmla="*/ 2147483646 w 64"/>
              <a:gd name="T3" fmla="*/ 2147483646 h 61"/>
              <a:gd name="T4" fmla="*/ 0 w 64"/>
              <a:gd name="T5" fmla="*/ 2147483646 h 61"/>
              <a:gd name="T6" fmla="*/ 2147483646 w 64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1"/>
              <a:gd name="T14" fmla="*/ 64 w 64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1">
                <a:moveTo>
                  <a:pt x="32" y="0"/>
                </a:moveTo>
                <a:lnTo>
                  <a:pt x="64" y="61"/>
                </a:lnTo>
                <a:lnTo>
                  <a:pt x="0" y="61"/>
                </a:lnTo>
                <a:lnTo>
                  <a:pt x="32" y="0"/>
                </a:lnTo>
                <a:close/>
              </a:path>
            </a:pathLst>
          </a:custGeom>
          <a:solidFill>
            <a:srgbClr val="1FB714"/>
          </a:solidFill>
          <a:ln w="12700">
            <a:solidFill>
              <a:srgbClr val="1FB71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9F33DE68-FF47-487A-929B-86B1FD166166}"/>
              </a:ext>
            </a:extLst>
          </p:cNvPr>
          <p:cNvSpPr>
            <a:spLocks/>
          </p:cNvSpPr>
          <p:nvPr/>
        </p:nvSpPr>
        <p:spPr bwMode="auto">
          <a:xfrm>
            <a:off x="1587500" y="3949700"/>
            <a:ext cx="101600" cy="96838"/>
          </a:xfrm>
          <a:custGeom>
            <a:avLst/>
            <a:gdLst>
              <a:gd name="T0" fmla="*/ 2147483646 w 64"/>
              <a:gd name="T1" fmla="*/ 0 h 61"/>
              <a:gd name="T2" fmla="*/ 2147483646 w 64"/>
              <a:gd name="T3" fmla="*/ 2147483646 h 61"/>
              <a:gd name="T4" fmla="*/ 0 w 64"/>
              <a:gd name="T5" fmla="*/ 2147483646 h 61"/>
              <a:gd name="T6" fmla="*/ 2147483646 w 64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1"/>
              <a:gd name="T14" fmla="*/ 64 w 64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1">
                <a:moveTo>
                  <a:pt x="32" y="0"/>
                </a:moveTo>
                <a:lnTo>
                  <a:pt x="64" y="61"/>
                </a:lnTo>
                <a:lnTo>
                  <a:pt x="0" y="61"/>
                </a:lnTo>
                <a:lnTo>
                  <a:pt x="32" y="0"/>
                </a:lnTo>
                <a:close/>
              </a:path>
            </a:pathLst>
          </a:custGeom>
          <a:solidFill>
            <a:srgbClr val="1FB714"/>
          </a:solidFill>
          <a:ln w="12700">
            <a:solidFill>
              <a:srgbClr val="1FB71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9" name="Freeform 1098">
            <a:extLst>
              <a:ext uri="{FF2B5EF4-FFF2-40B4-BE49-F238E27FC236}">
                <a16:creationId xmlns:a16="http://schemas.microsoft.com/office/drawing/2014/main" id="{B595B70B-2A47-4255-A5BE-7076D7F2C7E1}"/>
              </a:ext>
            </a:extLst>
          </p:cNvPr>
          <p:cNvSpPr>
            <a:spLocks/>
          </p:cNvSpPr>
          <p:nvPr/>
        </p:nvSpPr>
        <p:spPr bwMode="auto">
          <a:xfrm>
            <a:off x="2933700" y="4083050"/>
            <a:ext cx="101600" cy="98425"/>
          </a:xfrm>
          <a:custGeom>
            <a:avLst/>
            <a:gdLst>
              <a:gd name="T0" fmla="*/ 2147483646 w 64"/>
              <a:gd name="T1" fmla="*/ 0 h 62"/>
              <a:gd name="T2" fmla="*/ 2147483646 w 64"/>
              <a:gd name="T3" fmla="*/ 2147483646 h 62"/>
              <a:gd name="T4" fmla="*/ 0 w 64"/>
              <a:gd name="T5" fmla="*/ 2147483646 h 62"/>
              <a:gd name="T6" fmla="*/ 2147483646 w 64"/>
              <a:gd name="T7" fmla="*/ 0 h 62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2"/>
              <a:gd name="T14" fmla="*/ 64 w 64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2">
                <a:moveTo>
                  <a:pt x="32" y="0"/>
                </a:moveTo>
                <a:lnTo>
                  <a:pt x="64" y="62"/>
                </a:lnTo>
                <a:lnTo>
                  <a:pt x="0" y="62"/>
                </a:lnTo>
                <a:lnTo>
                  <a:pt x="32" y="0"/>
                </a:lnTo>
                <a:close/>
              </a:path>
            </a:pathLst>
          </a:custGeom>
          <a:solidFill>
            <a:srgbClr val="1FB714"/>
          </a:solidFill>
          <a:ln w="12700">
            <a:solidFill>
              <a:srgbClr val="1FB71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0" name="Freeform 1099">
            <a:extLst>
              <a:ext uri="{FF2B5EF4-FFF2-40B4-BE49-F238E27FC236}">
                <a16:creationId xmlns:a16="http://schemas.microsoft.com/office/drawing/2014/main" id="{8DBD7EB2-806B-437D-BC17-9AD045EC5CE9}"/>
              </a:ext>
            </a:extLst>
          </p:cNvPr>
          <p:cNvSpPr>
            <a:spLocks/>
          </p:cNvSpPr>
          <p:nvPr/>
        </p:nvSpPr>
        <p:spPr bwMode="auto">
          <a:xfrm>
            <a:off x="8294688" y="4387850"/>
            <a:ext cx="101600" cy="98425"/>
          </a:xfrm>
          <a:custGeom>
            <a:avLst/>
            <a:gdLst>
              <a:gd name="T0" fmla="*/ 2147483646 w 64"/>
              <a:gd name="T1" fmla="*/ 0 h 62"/>
              <a:gd name="T2" fmla="*/ 2147483646 w 64"/>
              <a:gd name="T3" fmla="*/ 2147483646 h 62"/>
              <a:gd name="T4" fmla="*/ 0 w 64"/>
              <a:gd name="T5" fmla="*/ 2147483646 h 62"/>
              <a:gd name="T6" fmla="*/ 2147483646 w 64"/>
              <a:gd name="T7" fmla="*/ 0 h 62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2"/>
              <a:gd name="T14" fmla="*/ 64 w 64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2">
                <a:moveTo>
                  <a:pt x="32" y="0"/>
                </a:moveTo>
                <a:lnTo>
                  <a:pt x="64" y="62"/>
                </a:lnTo>
                <a:lnTo>
                  <a:pt x="0" y="62"/>
                </a:lnTo>
                <a:lnTo>
                  <a:pt x="32" y="0"/>
                </a:lnTo>
                <a:close/>
              </a:path>
            </a:pathLst>
          </a:custGeom>
          <a:solidFill>
            <a:srgbClr val="1FB714"/>
          </a:solidFill>
          <a:ln w="12700">
            <a:solidFill>
              <a:srgbClr val="1FB71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1C64A0C2-5A83-4246-A749-E8A08003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5484813"/>
            <a:ext cx="3127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0%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88C42140-603F-4C5B-BAEF-F2A9134C0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5046663"/>
            <a:ext cx="3127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1%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53852BA4-1B73-425C-B65F-399EE618A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4606925"/>
            <a:ext cx="3127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2%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519DE55B-8FD4-4A7E-BCAC-94A824CB8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4168775"/>
            <a:ext cx="3127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3%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B457CE0E-3236-4C2E-9132-6467922E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729038"/>
            <a:ext cx="3127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4%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31F8A6B9-27AF-49B4-A788-A1FB22239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302000"/>
            <a:ext cx="3127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5%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15A5C63E-2124-4651-B662-146A6CD4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2863850"/>
            <a:ext cx="3127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6%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DCC677B1-D8EB-4AA1-84DE-99A6F2CC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2424113"/>
            <a:ext cx="3127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7%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BF1883F5-3531-460A-ACAC-B806769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1985963"/>
            <a:ext cx="3127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8%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A8636143-8B1C-44FC-AA74-8EEE1D32E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1546225"/>
            <a:ext cx="3127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9%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5DD5CA2B-085A-4428-AE9E-8736EDB40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1108075"/>
            <a:ext cx="4333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10%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8489BE2B-8845-4A08-B8D9-8B4AE90C6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7546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6FB541B5-9985-480B-A578-5B9558C41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8" y="57546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44371FA9-FAE9-4BEB-8DFE-9680A64A7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35742B64-D092-4A2F-8BC9-F7F845C3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25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5FA89BDB-A41A-4835-B17F-FEF56EBF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25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32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A9531D39-E1B0-48E2-BFE9-3C09470F1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025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40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21C19ECB-B8A6-49A4-BF5E-312BB4806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48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6B76C49A-C9BC-4053-BBA6-6910AEE9F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5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56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63F32AD3-5B8A-417F-8191-5DFFECDD7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64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CFBFDA30-DCBA-4479-84C7-2B37FC50B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72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2" name="Rectangle 1121">
            <a:extLst>
              <a:ext uri="{FF2B5EF4-FFF2-40B4-BE49-F238E27FC236}">
                <a16:creationId xmlns:a16="http://schemas.microsoft.com/office/drawing/2014/main" id="{19A702FA-C99B-4036-9868-E1688C447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813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80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3" name="Rectangle 1122">
            <a:extLst>
              <a:ext uri="{FF2B5EF4-FFF2-40B4-BE49-F238E27FC236}">
                <a16:creationId xmlns:a16="http://schemas.microsoft.com/office/drawing/2014/main" id="{3FCC461B-EF86-4329-90AB-4572DEAA0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88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95BD6D0D-221F-44CA-99C4-B50620A17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96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AB33AAD1-1F71-4212-BCF7-59CCD081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5754688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104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F58A7562-DC40-4F42-A384-30C1CF2BC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5754688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112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" name="Rectangle 1126">
            <a:extLst>
              <a:ext uri="{FF2B5EF4-FFF2-40B4-BE49-F238E27FC236}">
                <a16:creationId xmlns:a16="http://schemas.microsoft.com/office/drawing/2014/main" id="{262D4F76-4115-47B3-AA86-743CFAB2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5754688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120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" name="Rectangle 1127">
            <a:extLst>
              <a:ext uri="{FF2B5EF4-FFF2-40B4-BE49-F238E27FC236}">
                <a16:creationId xmlns:a16="http://schemas.microsoft.com/office/drawing/2014/main" id="{093FACCD-CA1E-4030-B2A7-8E8AA2CC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300" y="5754688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128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D209722F-D5C0-497F-B4D9-1CF4D302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5" y="6072188"/>
            <a:ext cx="367506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Arial" panose="020B0604020202020204" pitchFamily="34" charset="0"/>
              </a:rPr>
              <a:t>Total predictor size (Kbits)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F18D7996-69F5-4D1C-950B-5B7A1DFA5B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600200" y="3082925"/>
            <a:ext cx="39036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Conditional branch misprediction rate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47195E16-358E-487C-940D-E46339BE8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2243138"/>
            <a:ext cx="29289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>
                <a:solidFill>
                  <a:srgbClr val="000090"/>
                </a:solidFill>
                <a:latin typeface="Arial" panose="020B0604020202020204" pitchFamily="34" charset="0"/>
              </a:rPr>
              <a:t>Local - 2 bit counters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7F2DD8A1-A1F6-4016-B589-C0F0FF733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3511550"/>
            <a:ext cx="35798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>
                <a:solidFill>
                  <a:srgbClr val="FF00FF"/>
                </a:solidFill>
                <a:latin typeface="Arial" panose="020B0604020202020204" pitchFamily="34" charset="0"/>
              </a:rPr>
              <a:t>Correlating - (2,2) scheme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806AE4F9-D4F5-4928-BCA0-1D69D84DE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8" y="4425950"/>
            <a:ext cx="16843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>
                <a:solidFill>
                  <a:srgbClr val="1FB714"/>
                </a:solidFill>
                <a:latin typeface="Arial" panose="020B0604020202020204" pitchFamily="34" charset="0"/>
              </a:rPr>
              <a:t>Tournament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76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84DEE4-CD2C-46E7-97D0-FC0B0107E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08720"/>
            <a:ext cx="7924800" cy="4419600"/>
          </a:xfrm>
        </p:spPr>
        <p:txBody>
          <a:bodyPr/>
          <a:lstStyle/>
          <a:p>
            <a:r>
              <a:rPr lang="en-US" altLang="zh-CN" dirty="0"/>
              <a:t>Branch Target Buffer (Branch Target Cache): </a:t>
            </a:r>
          </a:p>
          <a:p>
            <a:pPr lvl="1"/>
            <a:r>
              <a:rPr lang="en-US" altLang="zh-CN" dirty="0"/>
              <a:t>Address of branch index to get prediction AND branch address (if taken)</a:t>
            </a:r>
          </a:p>
          <a:p>
            <a:pPr lvl="1"/>
            <a:r>
              <a:rPr lang="en-US" altLang="zh-CN" dirty="0"/>
              <a:t>Note: must check for branch match now, since can’t use wrong branch address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142015-4F08-4846-AB59-11B423BD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Branch Target Buffer </a:t>
            </a:r>
            <a:endParaRPr lang="zh-CN" alt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AC89970-AF26-4F41-8FDC-CE119C24486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780928"/>
            <a:ext cx="8097837" cy="3590925"/>
            <a:chOff x="113" y="1545"/>
            <a:chExt cx="5101" cy="2681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9273D797-A29B-481D-8A42-E4E2896B28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2" y="1545"/>
              <a:ext cx="3312" cy="1390"/>
              <a:chOff x="1440" y="2114"/>
              <a:chExt cx="3312" cy="1390"/>
            </a:xfrm>
          </p:grpSpPr>
          <p:grpSp>
            <p:nvGrpSpPr>
              <p:cNvPr id="51" name="Group 5">
                <a:extLst>
                  <a:ext uri="{FF2B5EF4-FFF2-40B4-BE49-F238E27FC236}">
                    <a16:creationId xmlns:a16="http://schemas.microsoft.com/office/drawing/2014/main" id="{49B90D06-92CC-46CE-935E-773AC2650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2352"/>
                <a:ext cx="3312" cy="1152"/>
                <a:chOff x="960" y="1056"/>
                <a:chExt cx="3312" cy="1152"/>
              </a:xfrm>
            </p:grpSpPr>
            <p:sp>
              <p:nvSpPr>
                <p:cNvPr id="54" name="Rectangle 6">
                  <a:extLst>
                    <a:ext uri="{FF2B5EF4-FFF2-40B4-BE49-F238E27FC236}">
                      <a16:creationId xmlns:a16="http://schemas.microsoft.com/office/drawing/2014/main" id="{F6A4E9FB-4021-46D3-9C01-57FEEB795F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056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" name="Rectangle 7">
                  <a:extLst>
                    <a:ext uri="{FF2B5EF4-FFF2-40B4-BE49-F238E27FC236}">
                      <a16:creationId xmlns:a16="http://schemas.microsoft.com/office/drawing/2014/main" id="{980ABA3E-445E-4D56-8C8E-2C480CA0A8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056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6" name="Rectangle 8">
                  <a:extLst>
                    <a:ext uri="{FF2B5EF4-FFF2-40B4-BE49-F238E27FC236}">
                      <a16:creationId xmlns:a16="http://schemas.microsoft.com/office/drawing/2014/main" id="{CB902091-D897-4E81-8E74-7B1DB0EC5A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056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" name="Rectangle 9">
                  <a:extLst>
                    <a:ext uri="{FF2B5EF4-FFF2-40B4-BE49-F238E27FC236}">
                      <a16:creationId xmlns:a16="http://schemas.microsoft.com/office/drawing/2014/main" id="{F0B4050C-5016-4F65-AF04-A42AFA8E24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248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8" name="Rectangle 10">
                  <a:extLst>
                    <a:ext uri="{FF2B5EF4-FFF2-40B4-BE49-F238E27FC236}">
                      <a16:creationId xmlns:a16="http://schemas.microsoft.com/office/drawing/2014/main" id="{7DDE0F23-01FD-41E8-83E6-A11DD6ACAC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248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11">
                  <a:extLst>
                    <a:ext uri="{FF2B5EF4-FFF2-40B4-BE49-F238E27FC236}">
                      <a16:creationId xmlns:a16="http://schemas.microsoft.com/office/drawing/2014/main" id="{926226C1-BAA9-430C-B16F-99892FB732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48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12">
                  <a:extLst>
                    <a:ext uri="{FF2B5EF4-FFF2-40B4-BE49-F238E27FC236}">
                      <a16:creationId xmlns:a16="http://schemas.microsoft.com/office/drawing/2014/main" id="{78E445CE-E663-4F13-9CCA-628E61FC2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440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13">
                  <a:extLst>
                    <a:ext uri="{FF2B5EF4-FFF2-40B4-BE49-F238E27FC236}">
                      <a16:creationId xmlns:a16="http://schemas.microsoft.com/office/drawing/2014/main" id="{0722C215-B8EE-4D56-984F-5641FFFBA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14">
                  <a:extLst>
                    <a:ext uri="{FF2B5EF4-FFF2-40B4-BE49-F238E27FC236}">
                      <a16:creationId xmlns:a16="http://schemas.microsoft.com/office/drawing/2014/main" id="{80564BD6-D6F1-4ED0-9CB3-55AFA950A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440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3" name="Rectangle 15">
                  <a:extLst>
                    <a:ext uri="{FF2B5EF4-FFF2-40B4-BE49-F238E27FC236}">
                      <a16:creationId xmlns:a16="http://schemas.microsoft.com/office/drawing/2014/main" id="{F43B06C8-BEF0-4845-B628-1B350990A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632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" name="Rectangle 16">
                  <a:extLst>
                    <a:ext uri="{FF2B5EF4-FFF2-40B4-BE49-F238E27FC236}">
                      <a16:creationId xmlns:a16="http://schemas.microsoft.com/office/drawing/2014/main" id="{FA1F7128-ECB2-4A4C-BFF9-F67A10BB7D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32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" name="Rectangle 17">
                  <a:extLst>
                    <a:ext uri="{FF2B5EF4-FFF2-40B4-BE49-F238E27FC236}">
                      <a16:creationId xmlns:a16="http://schemas.microsoft.com/office/drawing/2014/main" id="{A5000B88-7B19-41E6-8F91-AF52BDAF4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632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6" name="Rectangle 18">
                  <a:extLst>
                    <a:ext uri="{FF2B5EF4-FFF2-40B4-BE49-F238E27FC236}">
                      <a16:creationId xmlns:a16="http://schemas.microsoft.com/office/drawing/2014/main" id="{E6C8272C-F0C7-4ABD-BBD7-456ADE9843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" name="Rectangle 19">
                  <a:extLst>
                    <a:ext uri="{FF2B5EF4-FFF2-40B4-BE49-F238E27FC236}">
                      <a16:creationId xmlns:a16="http://schemas.microsoft.com/office/drawing/2014/main" id="{3E7417C4-EBBD-4F6C-8F6D-B86C3466C2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824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20">
                  <a:extLst>
                    <a:ext uri="{FF2B5EF4-FFF2-40B4-BE49-F238E27FC236}">
                      <a16:creationId xmlns:a16="http://schemas.microsoft.com/office/drawing/2014/main" id="{1BBD9573-E92F-4DE0-9726-6B34AC99C3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824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21">
                  <a:extLst>
                    <a:ext uri="{FF2B5EF4-FFF2-40B4-BE49-F238E27FC236}">
                      <a16:creationId xmlns:a16="http://schemas.microsoft.com/office/drawing/2014/main" id="{E7B83240-F92F-4EC7-B662-CC18A63111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016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22">
                  <a:extLst>
                    <a:ext uri="{FF2B5EF4-FFF2-40B4-BE49-F238E27FC236}">
                      <a16:creationId xmlns:a16="http://schemas.microsoft.com/office/drawing/2014/main" id="{7C1E8AC9-F9BB-4819-82DC-D5686027DE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016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" name="Rectangle 23">
                  <a:extLst>
                    <a:ext uri="{FF2B5EF4-FFF2-40B4-BE49-F238E27FC236}">
                      <a16:creationId xmlns:a16="http://schemas.microsoft.com/office/drawing/2014/main" id="{AAF95F2C-1DE7-4C37-8BE5-61200D4161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016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2" name="Text Box 24">
                <a:extLst>
                  <a:ext uri="{FF2B5EF4-FFF2-40B4-BE49-F238E27FC236}">
                    <a16:creationId xmlns:a16="http://schemas.microsoft.com/office/drawing/2014/main" id="{1FBF128C-D440-4AFD-8004-5EA111597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114"/>
                <a:ext cx="816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latin typeface="Comic Sans MS" panose="030F0702030302020204" pitchFamily="66" charset="0"/>
                  </a:rPr>
                  <a:t>Branch PC</a:t>
                </a:r>
              </a:p>
            </p:txBody>
          </p:sp>
          <p:sp>
            <p:nvSpPr>
              <p:cNvPr id="53" name="Text Box 25">
                <a:extLst>
                  <a:ext uri="{FF2B5EF4-FFF2-40B4-BE49-F238E27FC236}">
                    <a16:creationId xmlns:a16="http://schemas.microsoft.com/office/drawing/2014/main" id="{2BB5E707-4150-49D0-868E-9EAEE59D2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1" y="2114"/>
                <a:ext cx="10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latin typeface="Comic Sans MS" panose="030F0702030302020204" pitchFamily="66" charset="0"/>
                  </a:rPr>
                  <a:t>Predicted PC</a:t>
                </a:r>
              </a:p>
            </p:txBody>
          </p:sp>
        </p:grpSp>
        <p:sp>
          <p:nvSpPr>
            <p:cNvPr id="40" name="Oval 26">
              <a:extLst>
                <a:ext uri="{FF2B5EF4-FFF2-40B4-BE49-F238E27FC236}">
                  <a16:creationId xmlns:a16="http://schemas.microsoft.com/office/drawing/2014/main" id="{1A04A676-2B30-4348-9915-53EC3C36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=?</a:t>
              </a:r>
            </a:p>
          </p:txBody>
        </p:sp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D3D3695B-D078-405A-8AB3-4B96ED566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28">
              <a:extLst>
                <a:ext uri="{FF2B5EF4-FFF2-40B4-BE49-F238E27FC236}">
                  <a16:creationId xmlns:a16="http://schemas.microsoft.com/office/drawing/2014/main" id="{4837C3F1-E87E-4B64-9D5E-A0EC84B92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9" y="2169"/>
              <a:ext cx="152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PC of instruction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FETCH</a:t>
              </a:r>
            </a:p>
          </p:txBody>
        </p:sp>
        <p:sp>
          <p:nvSpPr>
            <p:cNvPr id="43" name="AutoShape 29">
              <a:extLst>
                <a:ext uri="{FF2B5EF4-FFF2-40B4-BE49-F238E27FC236}">
                  <a16:creationId xmlns:a16="http://schemas.microsoft.com/office/drawing/2014/main" id="{70657888-3226-4E86-9449-141140734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776"/>
              <a:ext cx="288" cy="1200"/>
            </a:xfrm>
            <a:prstGeom prst="rightBrace">
              <a:avLst>
                <a:gd name="adj1" fmla="val 347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2CECAF4C-EF87-49F2-AF33-56CE9F8C7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2976"/>
              <a:ext cx="1008" cy="384"/>
            </a:xfrm>
            <a:custGeom>
              <a:avLst/>
              <a:gdLst>
                <a:gd name="T0" fmla="*/ 0 w 1008"/>
                <a:gd name="T1" fmla="*/ 0 h 432"/>
                <a:gd name="T2" fmla="*/ 0 w 1008"/>
                <a:gd name="T3" fmla="*/ 188 h 432"/>
                <a:gd name="T4" fmla="*/ 1008 w 1008"/>
                <a:gd name="T5" fmla="*/ 188 h 432"/>
                <a:gd name="T6" fmla="*/ 0 60000 65536"/>
                <a:gd name="T7" fmla="*/ 0 60000 65536"/>
                <a:gd name="T8" fmla="*/ 0 60000 65536"/>
                <a:gd name="T9" fmla="*/ 0 w 1008"/>
                <a:gd name="T10" fmla="*/ 0 h 432"/>
                <a:gd name="T11" fmla="*/ 1008 w 100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432">
                  <a:moveTo>
                    <a:pt x="0" y="0"/>
                  </a:moveTo>
                  <a:lnTo>
                    <a:pt x="0" y="432"/>
                  </a:lnTo>
                  <a:lnTo>
                    <a:pt x="1008" y="43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AAF43B57-E9FD-4847-B77C-3C19E48AB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9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32">
              <a:extLst>
                <a:ext uri="{FF2B5EF4-FFF2-40B4-BE49-F238E27FC236}">
                  <a16:creationId xmlns:a16="http://schemas.microsoft.com/office/drawing/2014/main" id="{E923D0CD-0556-415E-A50F-4C4985D22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157"/>
              <a:ext cx="1230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Extra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prediction state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bits</a:t>
              </a:r>
            </a:p>
          </p:txBody>
        </p:sp>
        <p:sp>
          <p:nvSpPr>
            <p:cNvPr id="47" name="Line 33">
              <a:extLst>
                <a:ext uri="{FF2B5EF4-FFF2-40B4-BE49-F238E27FC236}">
                  <a16:creationId xmlns:a16="http://schemas.microsoft.com/office/drawing/2014/main" id="{BD652CC0-4ED1-4C15-A457-407AEBC9F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36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34">
              <a:extLst>
                <a:ext uri="{FF2B5EF4-FFF2-40B4-BE49-F238E27FC236}">
                  <a16:creationId xmlns:a16="http://schemas.microsoft.com/office/drawing/2014/main" id="{5FD4011E-0EFC-464D-BAE8-C218AF8B7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249"/>
              <a:ext cx="1392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Yes: instruction is branch and use predicted PC as next PC</a:t>
              </a:r>
              <a:endParaRPr kumimoji="0" lang="en-US" altLang="en-US" sz="1800" b="0">
                <a:latin typeface="Comic Sans MS" panose="030F0702030302020204" pitchFamily="66" charset="0"/>
              </a:endParaRPr>
            </a:p>
          </p:txBody>
        </p:sp>
        <p:sp>
          <p:nvSpPr>
            <p:cNvPr id="49" name="Text Box 35">
              <a:extLst>
                <a:ext uri="{FF2B5EF4-FFF2-40B4-BE49-F238E27FC236}">
                  <a16:creationId xmlns:a16="http://schemas.microsoft.com/office/drawing/2014/main" id="{7B68C682-7607-4D6D-991B-158E8F5F0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542"/>
              <a:ext cx="2075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No: branch not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predicted, proceed normally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 (Next PC = PC+4)</a:t>
              </a:r>
              <a:endParaRPr kumimoji="0" lang="en-US" altLang="en-US" sz="1800" b="0">
                <a:latin typeface="Comic Sans MS" panose="030F0702030302020204" pitchFamily="66" charset="0"/>
              </a:endParaRPr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A4C4EC2B-8731-44A6-ACBF-27402FAB5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1" y="3508"/>
              <a:ext cx="1" cy="3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3947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B2F6DD-0B40-4472-814A-C9CF3D00A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1608"/>
            <a:ext cx="7924800" cy="4419600"/>
          </a:xfrm>
        </p:spPr>
        <p:txBody>
          <a:bodyPr/>
          <a:lstStyle/>
          <a:p>
            <a:r>
              <a:rPr lang="en-US" altLang="zh-CN" dirty="0"/>
              <a:t>Branch Target cache - Only predicted taken branches</a:t>
            </a:r>
          </a:p>
          <a:p>
            <a:r>
              <a:rPr lang="en-US" altLang="zh-CN" dirty="0"/>
              <a:t>“Cache” - Content Addressable Memory (CAM) or Associative Memory (see figure)</a:t>
            </a:r>
          </a:p>
          <a:p>
            <a:r>
              <a:rPr lang="en-US" altLang="zh-CN" dirty="0"/>
              <a:t>Use a big Branch History Table &amp; a small Branch Target Cache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6C19A1-2854-4428-AE36-19778A4A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Branch Target “Cache”</a:t>
            </a:r>
            <a:endParaRPr lang="zh-CN" altLang="en-US" dirty="0"/>
          </a:p>
        </p:txBody>
      </p:sp>
      <p:grpSp>
        <p:nvGrpSpPr>
          <p:cNvPr id="4" name="组合 36">
            <a:extLst>
              <a:ext uri="{FF2B5EF4-FFF2-40B4-BE49-F238E27FC236}">
                <a16:creationId xmlns:a16="http://schemas.microsoft.com/office/drawing/2014/main" id="{DE5171D0-0F3F-4341-ABC6-FDE75241588A}"/>
              </a:ext>
            </a:extLst>
          </p:cNvPr>
          <p:cNvGrpSpPr>
            <a:grpSpLocks/>
          </p:cNvGrpSpPr>
          <p:nvPr/>
        </p:nvGrpSpPr>
        <p:grpSpPr bwMode="auto">
          <a:xfrm>
            <a:off x="646113" y="2708920"/>
            <a:ext cx="7675562" cy="3725862"/>
            <a:chOff x="646113" y="2716213"/>
            <a:chExt cx="7675335" cy="37259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242042B-CACE-436E-8A14-3381FA8AF9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7738" y="2716213"/>
              <a:ext cx="5257800" cy="2174875"/>
              <a:chOff x="1440" y="2134"/>
              <a:chExt cx="3312" cy="1370"/>
            </a:xfrm>
          </p:grpSpPr>
          <p:grpSp>
            <p:nvGrpSpPr>
              <p:cNvPr id="17" name="Group 5">
                <a:extLst>
                  <a:ext uri="{FF2B5EF4-FFF2-40B4-BE49-F238E27FC236}">
                    <a16:creationId xmlns:a16="http://schemas.microsoft.com/office/drawing/2014/main" id="{D3A9E93A-9BEE-44F3-8B9C-5EC43876E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2352"/>
                <a:ext cx="3312" cy="1152"/>
                <a:chOff x="960" y="1056"/>
                <a:chExt cx="3312" cy="1152"/>
              </a:xfrm>
            </p:grpSpPr>
            <p:sp>
              <p:nvSpPr>
                <p:cNvPr id="20" name="Rectangle 6">
                  <a:extLst>
                    <a:ext uri="{FF2B5EF4-FFF2-40B4-BE49-F238E27FC236}">
                      <a16:creationId xmlns:a16="http://schemas.microsoft.com/office/drawing/2014/main" id="{89A7C932-F8D6-4D1A-AF0A-98A66AC75B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056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7">
                  <a:extLst>
                    <a:ext uri="{FF2B5EF4-FFF2-40B4-BE49-F238E27FC236}">
                      <a16:creationId xmlns:a16="http://schemas.microsoft.com/office/drawing/2014/main" id="{446E11D2-C311-4C08-B0E9-0BB2B399D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056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E516FEEA-4E9F-492F-8D7A-A262B3FC4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056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5A2354B6-D372-4215-A993-6FD4F1C2DB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248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10">
                  <a:extLst>
                    <a:ext uri="{FF2B5EF4-FFF2-40B4-BE49-F238E27FC236}">
                      <a16:creationId xmlns:a16="http://schemas.microsoft.com/office/drawing/2014/main" id="{95AA4A06-2B3F-4784-B44E-A4EE5D2430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248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11">
                  <a:extLst>
                    <a:ext uri="{FF2B5EF4-FFF2-40B4-BE49-F238E27FC236}">
                      <a16:creationId xmlns:a16="http://schemas.microsoft.com/office/drawing/2014/main" id="{A68AD839-4693-45D7-8E1C-F62DD2E65A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48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12">
                  <a:extLst>
                    <a:ext uri="{FF2B5EF4-FFF2-40B4-BE49-F238E27FC236}">
                      <a16:creationId xmlns:a16="http://schemas.microsoft.com/office/drawing/2014/main" id="{70B9B0A6-0BC7-4893-950B-4EF3FD06C2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440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" name="Rectangle 13">
                  <a:extLst>
                    <a:ext uri="{FF2B5EF4-FFF2-40B4-BE49-F238E27FC236}">
                      <a16:creationId xmlns:a16="http://schemas.microsoft.com/office/drawing/2014/main" id="{9DD365F1-BA31-45B3-B8E8-52A6929AE4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14">
                  <a:extLst>
                    <a:ext uri="{FF2B5EF4-FFF2-40B4-BE49-F238E27FC236}">
                      <a16:creationId xmlns:a16="http://schemas.microsoft.com/office/drawing/2014/main" id="{06680ECA-42D5-454A-BF52-F255B7DB8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440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" name="Rectangle 15">
                  <a:extLst>
                    <a:ext uri="{FF2B5EF4-FFF2-40B4-BE49-F238E27FC236}">
                      <a16:creationId xmlns:a16="http://schemas.microsoft.com/office/drawing/2014/main" id="{59D76A79-1FE7-49CB-A38A-5C5FAD8B5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632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16">
                  <a:extLst>
                    <a:ext uri="{FF2B5EF4-FFF2-40B4-BE49-F238E27FC236}">
                      <a16:creationId xmlns:a16="http://schemas.microsoft.com/office/drawing/2014/main" id="{8D3BD406-96C1-4FA5-A2EF-664FEFCCC6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32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" name="Rectangle 17">
                  <a:extLst>
                    <a:ext uri="{FF2B5EF4-FFF2-40B4-BE49-F238E27FC236}">
                      <a16:creationId xmlns:a16="http://schemas.microsoft.com/office/drawing/2014/main" id="{B050CCF0-4486-4A33-9840-A2CB585CD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632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" name="Rectangle 18">
                  <a:extLst>
                    <a:ext uri="{FF2B5EF4-FFF2-40B4-BE49-F238E27FC236}">
                      <a16:creationId xmlns:a16="http://schemas.microsoft.com/office/drawing/2014/main" id="{455D99B4-C30F-47BF-BA96-35D3695C57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id="{433E5CF2-C30B-43C9-9973-36EF8D924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824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CEF28183-F877-4815-B9D1-D7618EC9B6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824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21">
                  <a:extLst>
                    <a:ext uri="{FF2B5EF4-FFF2-40B4-BE49-F238E27FC236}">
                      <a16:creationId xmlns:a16="http://schemas.microsoft.com/office/drawing/2014/main" id="{3FE1BC3B-6930-4018-8FD9-E3D2DE77D0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016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22">
                  <a:extLst>
                    <a:ext uri="{FF2B5EF4-FFF2-40B4-BE49-F238E27FC236}">
                      <a16:creationId xmlns:a16="http://schemas.microsoft.com/office/drawing/2014/main" id="{7561E4FB-F828-4DB5-9871-90CB63CD6C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016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23">
                  <a:extLst>
                    <a:ext uri="{FF2B5EF4-FFF2-40B4-BE49-F238E27FC236}">
                      <a16:creationId xmlns:a16="http://schemas.microsoft.com/office/drawing/2014/main" id="{507E40B0-E465-4A1A-9CA7-130654EFEB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016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" name="Text Box 24">
                <a:extLst>
                  <a:ext uri="{FF2B5EF4-FFF2-40B4-BE49-F238E27FC236}">
                    <a16:creationId xmlns:a16="http://schemas.microsoft.com/office/drawing/2014/main" id="{9A8F5008-720A-4401-924D-AB9C85FF15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134"/>
                <a:ext cx="8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Branch PC</a:t>
                </a:r>
              </a:p>
            </p:txBody>
          </p:sp>
          <p:sp>
            <p:nvSpPr>
              <p:cNvPr id="19" name="Text Box 25">
                <a:extLst>
                  <a:ext uri="{FF2B5EF4-FFF2-40B4-BE49-F238E27FC236}">
                    <a16:creationId xmlns:a16="http://schemas.microsoft.com/office/drawing/2014/main" id="{BE0F5E24-BB01-4002-BDF9-21FB6AD136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1" y="2134"/>
                <a:ext cx="10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Predicted PC</a:t>
                </a:r>
              </a:p>
            </p:txBody>
          </p:sp>
        </p:grpSp>
        <p:sp>
          <p:nvSpPr>
            <p:cNvPr id="6" name="Oval 26">
              <a:extLst>
                <a:ext uri="{FF2B5EF4-FFF2-40B4-BE49-F238E27FC236}">
                  <a16:creationId xmlns:a16="http://schemas.microsoft.com/office/drawing/2014/main" id="{DA05B9C2-6B61-45CF-AE7B-F5446BB6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5260975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=?</a:t>
              </a:r>
            </a:p>
          </p:txBody>
        </p:sp>
        <p:sp>
          <p:nvSpPr>
            <p:cNvPr id="7" name="Line 27">
              <a:extLst>
                <a:ext uri="{FF2B5EF4-FFF2-40B4-BE49-F238E27FC236}">
                  <a16:creationId xmlns:a16="http://schemas.microsoft.com/office/drawing/2014/main" id="{5A94990A-3DCF-478E-9CAC-113F4D94F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788" y="4879975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EDA414EC-A5EF-4961-ACF2-A4C01756C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263" y="4124325"/>
              <a:ext cx="1600200" cy="1441450"/>
            </a:xfrm>
            <a:custGeom>
              <a:avLst/>
              <a:gdLst>
                <a:gd name="T0" fmla="*/ 0 w 1008"/>
                <a:gd name="T1" fmla="*/ 0 h 432"/>
                <a:gd name="T2" fmla="*/ 0 w 1008"/>
                <a:gd name="T3" fmla="*/ 2147483646 h 432"/>
                <a:gd name="T4" fmla="*/ 2147483646 w 1008"/>
                <a:gd name="T5" fmla="*/ 2147483646 h 432"/>
                <a:gd name="T6" fmla="*/ 0 60000 65536"/>
                <a:gd name="T7" fmla="*/ 0 60000 65536"/>
                <a:gd name="T8" fmla="*/ 0 60000 65536"/>
                <a:gd name="T9" fmla="*/ 0 w 1008"/>
                <a:gd name="T10" fmla="*/ 0 h 432"/>
                <a:gd name="T11" fmla="*/ 1008 w 100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432">
                  <a:moveTo>
                    <a:pt x="0" y="0"/>
                  </a:moveTo>
                  <a:lnTo>
                    <a:pt x="0" y="432"/>
                  </a:lnTo>
                  <a:lnTo>
                    <a:pt x="1008" y="43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C0D5D347-19D1-487E-A4FC-71B41C95D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5988" y="4879975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32">
              <a:extLst>
                <a:ext uri="{FF2B5EF4-FFF2-40B4-BE49-F238E27FC236}">
                  <a16:creationId xmlns:a16="http://schemas.microsoft.com/office/drawing/2014/main" id="{F971F168-4EFC-445B-A348-9489E7C85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7788" y="5464175"/>
              <a:ext cx="18936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Prediction state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bits (optional)</a:t>
              </a:r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16A49E53-28F0-48BD-9E2E-A2577AF00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588" y="5565775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4">
              <a:extLst>
                <a:ext uri="{FF2B5EF4-FFF2-40B4-BE49-F238E27FC236}">
                  <a16:creationId xmlns:a16="http://schemas.microsoft.com/office/drawing/2014/main" id="{D36D5075-C37D-478F-8EDC-AA9359887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975" y="5657850"/>
              <a:ext cx="23526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Yes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: predicted taken branch found</a:t>
              </a:r>
              <a:endParaRPr lang="en-US" altLang="zh-CN" sz="2000" b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35">
              <a:extLst>
                <a:ext uri="{FF2B5EF4-FFF2-40B4-BE49-F238E27FC236}">
                  <a16:creationId xmlns:a16="http://schemas.microsoft.com/office/drawing/2014/main" id="{4CCE5649-C4D1-4D0A-9DD8-251ECF464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850" y="6042025"/>
              <a:ext cx="19796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No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: not found</a:t>
              </a:r>
              <a:endParaRPr lang="en-US" altLang="zh-CN" sz="2000" b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36">
              <a:extLst>
                <a:ext uri="{FF2B5EF4-FFF2-40B4-BE49-F238E27FC236}">
                  <a16:creationId xmlns:a16="http://schemas.microsoft.com/office/drawing/2014/main" id="{FADE953D-8F6F-4C0D-BD73-C11B0C19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7250" y="5895975"/>
              <a:ext cx="1588" cy="479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37">
              <a:extLst>
                <a:ext uri="{FF2B5EF4-FFF2-40B4-BE49-F238E27FC236}">
                  <a16:creationId xmlns:a16="http://schemas.microsoft.com/office/drawing/2014/main" id="{AD2BEFC2-70F8-47F5-864D-C5DAFB404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13" y="3767138"/>
              <a:ext cx="1431925" cy="381000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38">
              <a:extLst>
                <a:ext uri="{FF2B5EF4-FFF2-40B4-BE49-F238E27FC236}">
                  <a16:creationId xmlns:a16="http://schemas.microsoft.com/office/drawing/2014/main" id="{F777B4A8-CEA1-4067-9976-11FBFB71E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413" y="3760788"/>
              <a:ext cx="9112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49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B2196-1FD7-4565-AB51-4EF91D99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 based on profile information</a:t>
            </a:r>
            <a:endParaRPr lang="zh-CN" alt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866F630-4720-4256-A8F0-69BD2C9B0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981075"/>
            <a:ext cx="7056437" cy="4248150"/>
          </a:xfrm>
          <a:prstGeom prst="rect">
            <a:avLst/>
          </a:prstGeom>
          <a:noFill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9F0624-78F7-492A-9604-83B258857BAB}"/>
              </a:ext>
            </a:extLst>
          </p:cNvPr>
          <p:cNvSpPr txBox="1"/>
          <p:nvPr/>
        </p:nvSpPr>
        <p:spPr>
          <a:xfrm>
            <a:off x="467544" y="5373216"/>
            <a:ext cx="7865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Average misprediction rate 9% for FP programs, </a:t>
            </a:r>
          </a:p>
          <a:p>
            <a:pPr lvl="1"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Average misprediction rate 15% for integer programs</a:t>
            </a:r>
          </a:p>
        </p:txBody>
      </p:sp>
    </p:spTree>
    <p:extLst>
      <p:ext uri="{BB962C8B-B14F-4D97-AF65-F5344CB8AC3E}">
        <p14:creationId xmlns:p14="http://schemas.microsoft.com/office/powerpoint/2010/main" val="3562134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4421B16-AC07-4569-AB4D-939B9B5E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an instr. with a Branch-Target Buffer</a:t>
            </a:r>
            <a:endParaRPr lang="zh-CN" altLang="en-US" dirty="0"/>
          </a:p>
        </p:txBody>
      </p:sp>
      <p:pic>
        <p:nvPicPr>
          <p:cNvPr id="4" name="Picture 4" descr="chap4_5-10">
            <a:extLst>
              <a:ext uri="{FF2B5EF4-FFF2-40B4-BE49-F238E27FC236}">
                <a16:creationId xmlns:a16="http://schemas.microsoft.com/office/drawing/2014/main" id="{9337DBF6-CF87-4BCE-9BE9-BF17D661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4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849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897234-BB37-43C9-B836-4B3259F7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Instead of storing just the branch address, the BTB can </a:t>
            </a:r>
            <a:r>
              <a:rPr lang="en-US" altLang="zh-CN" b="1" dirty="0"/>
              <a:t>store the actual instruction</a:t>
            </a:r>
            <a:r>
              <a:rPr lang="en-US" altLang="zh-CN" dirty="0"/>
              <a:t> as well.</a:t>
            </a:r>
          </a:p>
          <a:p>
            <a:r>
              <a:rPr lang="en-US" altLang="zh-CN" dirty="0"/>
              <a:t>Storing </a:t>
            </a:r>
            <a:r>
              <a:rPr lang="en-US" altLang="zh-CN" b="1" dirty="0"/>
              <a:t>both the branch address and the actual instruction</a:t>
            </a:r>
            <a:r>
              <a:rPr lang="en-US" altLang="zh-CN" dirty="0"/>
              <a:t> in the buffer</a:t>
            </a:r>
          </a:p>
          <a:p>
            <a:r>
              <a:rPr lang="en-US" altLang="zh-CN" dirty="0"/>
              <a:t>Very big branch Target buffer to </a:t>
            </a:r>
            <a:r>
              <a:rPr lang="en-US" altLang="zh-CN" b="1" dirty="0"/>
              <a:t>cache addresses or instructions from multiple paths</a:t>
            </a:r>
            <a:r>
              <a:rPr lang="en-US" altLang="zh-CN" dirty="0"/>
              <a:t>, ex, the predicted and unpredicted direction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B174FB-467C-450C-AC44-A45680AE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Variations of Branch Target 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397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8AFDCA-692B-4416-8EC9-1E11C8C3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Increasing the number of instructions executed per clock, instruction fetch will become an significant bottleneck.</a:t>
            </a:r>
          </a:p>
          <a:p>
            <a:r>
              <a:rPr lang="en-US" altLang="zh-CN" b="1" dirty="0"/>
              <a:t>Integrated instruction fetch unit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Integrated branch prediction</a:t>
            </a:r>
          </a:p>
          <a:p>
            <a:pPr lvl="1"/>
            <a:r>
              <a:rPr lang="en-US" altLang="zh-CN" dirty="0"/>
              <a:t>Instruction prefetch </a:t>
            </a:r>
          </a:p>
          <a:p>
            <a:pPr lvl="1"/>
            <a:r>
              <a:rPr lang="en-US" altLang="zh-CN" dirty="0"/>
              <a:t>  (see P438 hardware prefetch &amp;</a:t>
            </a:r>
          </a:p>
          <a:p>
            <a:pPr lvl="1"/>
            <a:r>
              <a:rPr lang="en-US" altLang="zh-CN" dirty="0"/>
              <a:t>      P483  ex. Instruction prefetcher )</a:t>
            </a:r>
          </a:p>
          <a:p>
            <a:pPr lvl="1"/>
            <a:r>
              <a:rPr lang="en-US" altLang="zh-CN" dirty="0"/>
              <a:t>Instruction memory access and buffering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D1E29E-FBE8-48BA-90F1-EC4395A2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Integrated Instruction Fetch Units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4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23E325-AF3D-4B4E-9912-E2860E36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Technique for predicting indirect jumps, </a:t>
            </a:r>
            <a:r>
              <a:rPr lang="en-US" altLang="zh-CN" dirty="0" err="1"/>
              <a:t>whoes</a:t>
            </a:r>
            <a:r>
              <a:rPr lang="en-US" altLang="zh-CN" dirty="0"/>
              <a:t> destination address varies at run time. </a:t>
            </a:r>
          </a:p>
          <a:p>
            <a:r>
              <a:rPr lang="en-US" altLang="zh-CN" dirty="0"/>
              <a:t>Register Indirect branch hard to predict address</a:t>
            </a:r>
          </a:p>
          <a:p>
            <a:r>
              <a:rPr lang="en-US" altLang="zh-CN" dirty="0"/>
              <a:t>SPEC89: </a:t>
            </a:r>
            <a:r>
              <a:rPr lang="en-US" altLang="zh-CN" b="1" dirty="0"/>
              <a:t>procedure return </a:t>
            </a:r>
            <a:r>
              <a:rPr lang="en-US" altLang="zh-CN" dirty="0"/>
              <a:t>account for  85%  of the indirect jumps.</a:t>
            </a:r>
          </a:p>
          <a:p>
            <a:r>
              <a:rPr lang="en-US" altLang="zh-CN" dirty="0"/>
              <a:t>Branch-target buffer doesn’t work well for procedure return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BD5EA5-8CD1-4472-A981-219E0426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 Address Predictors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8599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7D80EC-965B-4096-8570-13E8CD2E7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Since stack discipline for procedures, </a:t>
            </a:r>
            <a:r>
              <a:rPr lang="en-US" altLang="zh-CN" b="1" dirty="0"/>
              <a:t>save return address in small buffer that acts like a stack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Caches the most recent return addresses.</a:t>
            </a:r>
          </a:p>
          <a:p>
            <a:pPr lvl="1"/>
            <a:r>
              <a:rPr lang="en-US" altLang="zh-CN" dirty="0"/>
              <a:t>Push return address into stack at a call;</a:t>
            </a:r>
          </a:p>
          <a:p>
            <a:pPr lvl="1"/>
            <a:r>
              <a:rPr lang="en-US" altLang="zh-CN" dirty="0"/>
              <a:t>pop an address off at a return</a:t>
            </a:r>
          </a:p>
          <a:p>
            <a:r>
              <a:rPr lang="en-US" altLang="zh-CN" dirty="0"/>
              <a:t>SPEC benchmark shows a stack with 8-16 entries works quite well. (fig-3.22)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B18ED9-46BE-4516-B101-BF483EFA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 Addresses 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8327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3C8097-E120-4396-8C40-EA5028A9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53616"/>
            <a:ext cx="7924800" cy="4419600"/>
          </a:xfrm>
        </p:spPr>
        <p:txBody>
          <a:bodyPr/>
          <a:lstStyle/>
          <a:p>
            <a:r>
              <a:rPr lang="en-US" altLang="zh-CN" dirty="0"/>
              <a:t>Prediction becoming important part of scalar execution</a:t>
            </a:r>
          </a:p>
          <a:p>
            <a:r>
              <a:rPr lang="en-US" altLang="zh-CN" b="1" dirty="0"/>
              <a:t>Branch History Table</a:t>
            </a:r>
            <a:r>
              <a:rPr lang="en-US" altLang="zh-CN" dirty="0"/>
              <a:t>: 2 bits for loop accuracy</a:t>
            </a:r>
          </a:p>
          <a:p>
            <a:r>
              <a:rPr lang="en-US" altLang="zh-CN" b="1" dirty="0"/>
              <a:t>Correlation</a:t>
            </a:r>
            <a:r>
              <a:rPr lang="en-US" altLang="zh-CN" dirty="0"/>
              <a:t>: Recently executed branches correlated with next branch.</a:t>
            </a:r>
          </a:p>
          <a:p>
            <a:pPr lvl="1"/>
            <a:r>
              <a:rPr lang="en-US" altLang="zh-CN" dirty="0"/>
              <a:t>Either different branches</a:t>
            </a:r>
          </a:p>
          <a:p>
            <a:pPr lvl="1"/>
            <a:r>
              <a:rPr lang="en-US" altLang="zh-CN" dirty="0"/>
              <a:t>Or different executions of same branches</a:t>
            </a:r>
          </a:p>
          <a:p>
            <a:r>
              <a:rPr lang="en-US" altLang="zh-CN" b="1" dirty="0"/>
              <a:t>Tournament Predictor</a:t>
            </a:r>
            <a:r>
              <a:rPr lang="en-US" altLang="zh-CN" dirty="0"/>
              <a:t>: more resources to competitive solutions and pick between them</a:t>
            </a:r>
          </a:p>
          <a:p>
            <a:r>
              <a:rPr lang="en-US" altLang="zh-CN" b="1" dirty="0"/>
              <a:t>Branch Target Buffer</a:t>
            </a:r>
            <a:r>
              <a:rPr lang="en-US" altLang="zh-CN" dirty="0"/>
              <a:t>: include branch address &amp; prediction</a:t>
            </a:r>
          </a:p>
          <a:p>
            <a:r>
              <a:rPr lang="en-US" altLang="zh-CN" dirty="0"/>
              <a:t>Predicated Execution can reduce number of branches, number of </a:t>
            </a:r>
            <a:r>
              <a:rPr lang="en-US" altLang="zh-CN" dirty="0" err="1"/>
              <a:t>mispredicted</a:t>
            </a:r>
            <a:r>
              <a:rPr lang="en-US" altLang="zh-CN" dirty="0"/>
              <a:t> branches</a:t>
            </a:r>
          </a:p>
          <a:p>
            <a:r>
              <a:rPr lang="en-US" altLang="zh-CN" b="1" dirty="0"/>
              <a:t>Return address stack </a:t>
            </a:r>
            <a:r>
              <a:rPr lang="en-US" altLang="zh-CN" dirty="0"/>
              <a:t>for prediction of indirect jump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449712-1ED0-4010-B71F-D8C61819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Branch Prediction 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497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767D9D-ECF9-4557-80F3-8D6F7386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1-bit Branch-Prediction Buffer</a:t>
            </a:r>
          </a:p>
          <a:p>
            <a:r>
              <a:rPr lang="en-US" altLang="zh-CN" dirty="0"/>
              <a:t>2-bit Branch-Prediction Buffer</a:t>
            </a:r>
          </a:p>
          <a:p>
            <a:r>
              <a:rPr lang="en-US" altLang="zh-CN" dirty="0"/>
              <a:t>Correlating Branch Prediction Buffer</a:t>
            </a:r>
          </a:p>
          <a:p>
            <a:r>
              <a:rPr lang="en-US" altLang="zh-CN" dirty="0"/>
              <a:t>Tournament Branch Predictor</a:t>
            </a:r>
          </a:p>
          <a:p>
            <a:r>
              <a:rPr lang="en-US" altLang="zh-CN" dirty="0"/>
              <a:t>Branch Target Buffer</a:t>
            </a:r>
          </a:p>
          <a:p>
            <a:r>
              <a:rPr lang="en-US" altLang="zh-CN" dirty="0"/>
              <a:t>Integrated Instruction Fetch Units</a:t>
            </a:r>
          </a:p>
          <a:p>
            <a:r>
              <a:rPr lang="en-US" altLang="zh-CN" dirty="0"/>
              <a:t>Return Address Predictors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5DD7CEB-2343-4872-A17F-44182DB8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Hardware 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40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F8691F5-5D09-4273-94B0-3F6F6DC50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Performance = ƒ(accuracy, cost of misprediction)</a:t>
            </a:r>
          </a:p>
          <a:p>
            <a:r>
              <a:rPr lang="en-US" altLang="zh-CN" b="1" u="sng" dirty="0"/>
              <a:t>B</a:t>
            </a:r>
            <a:r>
              <a:rPr lang="en-US" altLang="zh-CN" b="1" dirty="0"/>
              <a:t>ranch </a:t>
            </a:r>
            <a:r>
              <a:rPr lang="en-US" altLang="zh-CN" b="1" u="sng" dirty="0"/>
              <a:t>H</a:t>
            </a:r>
            <a:r>
              <a:rPr lang="en-US" altLang="zh-CN" b="1" dirty="0"/>
              <a:t>istory </a:t>
            </a:r>
            <a:r>
              <a:rPr lang="en-US" altLang="zh-CN" b="1" u="sng" dirty="0"/>
              <a:t>T</a:t>
            </a:r>
            <a:r>
              <a:rPr lang="en-US" altLang="zh-CN" b="1" dirty="0"/>
              <a:t>able</a:t>
            </a:r>
            <a:r>
              <a:rPr lang="en-US" altLang="zh-CN" dirty="0"/>
              <a:t>: Lower bits of PC address index table of 1-bit values</a:t>
            </a:r>
          </a:p>
          <a:p>
            <a:pPr lvl="1"/>
            <a:r>
              <a:rPr lang="en-US" altLang="zh-CN" dirty="0"/>
              <a:t>Says whether or not branch taken last time</a:t>
            </a:r>
          </a:p>
          <a:p>
            <a:pPr lvl="1"/>
            <a:r>
              <a:rPr lang="en-US" altLang="zh-CN" dirty="0"/>
              <a:t>No address check (saves HW, but may not be right branch)</a:t>
            </a:r>
          </a:p>
          <a:p>
            <a:r>
              <a:rPr lang="en-US" altLang="zh-CN" dirty="0"/>
              <a:t>Problem: in a loop, 1-bit BHT will cause </a:t>
            </a:r>
            <a:br>
              <a:rPr lang="en-US" altLang="zh-CN" dirty="0"/>
            </a:br>
            <a:r>
              <a:rPr lang="en-US" altLang="zh-CN" dirty="0"/>
              <a:t>2 mispredictions (avg 2/n iterations before exit):</a:t>
            </a:r>
          </a:p>
          <a:p>
            <a:pPr lvl="1"/>
            <a:r>
              <a:rPr lang="en-US" altLang="zh-CN" dirty="0"/>
              <a:t>Only (n-2)/n accuracy even if loop (n-1)/n of the time</a:t>
            </a:r>
          </a:p>
          <a:p>
            <a:pPr lvl="1"/>
            <a:r>
              <a:rPr lang="en-US" altLang="zh-CN" dirty="0"/>
              <a:t>0111……1110111… …1110111……1110111…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9341EC-13CA-4F04-B6B1-7576EED3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1-bit Branch-Prediction Buffer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517A184-5A99-4953-9533-B940B0F7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Solution: 2-bit scheme where change prediction only if get misprediction </a:t>
            </a:r>
            <a:r>
              <a:rPr lang="en-US" altLang="zh-CN" b="1" dirty="0"/>
              <a:t>twice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(Jim Smith, 1981, A study of branch prediction strategies)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Red: stop, not taken</a:t>
            </a:r>
          </a:p>
          <a:p>
            <a:r>
              <a:rPr lang="en-US" altLang="zh-CN" dirty="0"/>
              <a:t>Blue: go, taken</a:t>
            </a:r>
          </a:p>
          <a:p>
            <a:r>
              <a:rPr lang="en-US" altLang="zh-CN" dirty="0"/>
              <a:t>Adds </a:t>
            </a:r>
            <a:r>
              <a:rPr lang="en-US" altLang="zh-CN" b="1" dirty="0"/>
              <a:t>hysteresis</a:t>
            </a:r>
            <a:r>
              <a:rPr lang="en-US" altLang="zh-CN" dirty="0"/>
              <a:t> to decision making process</a:t>
            </a:r>
          </a:p>
          <a:p>
            <a:pPr lvl="1"/>
            <a:r>
              <a:rPr lang="en-US" altLang="zh-CN" dirty="0"/>
              <a:t>             01111111……111110111111…1110111111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FA7E09-A0C2-41B3-8A0C-66AF8056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2-bit Branch-Prediction Buffer </a:t>
            </a:r>
            <a:endParaRPr lang="zh-CN" altLang="en-US" dirty="0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5BDF2B62-7894-4B10-903B-C7AA4F0C3586}"/>
              </a:ext>
            </a:extLst>
          </p:cNvPr>
          <p:cNvGrpSpPr>
            <a:grpSpLocks/>
          </p:cNvGrpSpPr>
          <p:nvPr/>
        </p:nvGrpSpPr>
        <p:grpSpPr bwMode="auto">
          <a:xfrm>
            <a:off x="1620144" y="2492896"/>
            <a:ext cx="5976105" cy="2130993"/>
            <a:chOff x="641" y="1706"/>
            <a:chExt cx="4487" cy="1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097903-BA6E-4DFC-A869-8C9D0EAAB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F08EB0-9640-45C7-81AE-2BE267086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E55E32-13DA-4559-84A2-EC7E4E86F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F17B99-69C7-4F42-8369-EB94A2064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F9F0C6-1065-4DB5-BE90-9F76FA3CF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706"/>
              <a:ext cx="2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84B8C4-2303-4FFB-9600-4C99BF0B5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341"/>
              <a:ext cx="2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3BB67-8E5A-4E62-9456-176B7BC52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3058"/>
              <a:ext cx="3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D8A3AE-1475-4CAC-8553-5B8ECF301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1945"/>
              <a:ext cx="116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0000FF"/>
                  </a:solidFill>
                  <a:latin typeface="Arial" panose="020B0604020202020204" pitchFamily="34" charset="0"/>
                </a:rPr>
                <a:t>Predict Taken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1A2EF0-BCD9-44C2-8DDC-D365EE8B9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" y="2564"/>
              <a:ext cx="1011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Predict Not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Taken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76EDC5-239F-40AD-8EBA-A2D9D60E9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1976"/>
              <a:ext cx="116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0000FF"/>
                  </a:solidFill>
                  <a:latin typeface="Arial" panose="020B0604020202020204" pitchFamily="34" charset="0"/>
                </a:rPr>
                <a:t>Predict Taken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6E9838-542B-4C5F-9DCF-8234635BE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2614"/>
              <a:ext cx="1011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Predict Not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Taken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A6F630A-A011-40CA-AEFB-A1B44EC1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984"/>
              <a:ext cx="800" cy="26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38D87F-8EAB-47ED-8784-57C444C70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1991"/>
              <a:ext cx="800" cy="264"/>
            </a:xfrm>
            <a:prstGeom prst="ellipse">
              <a:avLst/>
            </a:prstGeom>
            <a:solidFill>
              <a:srgbClr val="3366FF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66D3DE0-E96F-46E1-A7BB-720203C40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2573"/>
              <a:ext cx="800" cy="265"/>
            </a:xfrm>
            <a:prstGeom prst="ellipse">
              <a:avLst/>
            </a:prstGeom>
            <a:solidFill>
              <a:srgbClr val="FF7C8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C95A0D-4D28-4E30-9E36-870355895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573"/>
              <a:ext cx="800" cy="26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D98711B-E927-4A89-A792-BC380B8E2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1714"/>
              <a:ext cx="480" cy="289"/>
            </a:xfrm>
            <a:custGeom>
              <a:avLst/>
              <a:gdLst>
                <a:gd name="T0" fmla="*/ 0 w 43200"/>
                <a:gd name="T1" fmla="*/ 0 h 31458"/>
                <a:gd name="T2" fmla="*/ 0 w 43200"/>
                <a:gd name="T3" fmla="*/ 0 h 31458"/>
                <a:gd name="T4" fmla="*/ 0 w 43200"/>
                <a:gd name="T5" fmla="*/ 0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9AE8781B-3B03-4B12-8FEE-E5AEB11E2DD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348" y="2818"/>
              <a:ext cx="480" cy="289"/>
            </a:xfrm>
            <a:custGeom>
              <a:avLst/>
              <a:gdLst>
                <a:gd name="T0" fmla="*/ 0 w 43200"/>
                <a:gd name="T1" fmla="*/ 0 h 31458"/>
                <a:gd name="T2" fmla="*/ 0 w 43200"/>
                <a:gd name="T3" fmla="*/ 0 h 31458"/>
                <a:gd name="T4" fmla="*/ 0 w 43200"/>
                <a:gd name="T5" fmla="*/ 0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47689BB8-EFAE-492C-98CD-F4038D9F1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6" y="2738"/>
              <a:ext cx="4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B991D43-4441-4C97-9507-942E7D697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2719"/>
              <a:ext cx="2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285369-C48E-4ED2-B4B1-CD04E611E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2409"/>
              <a:ext cx="3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0000FF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15618647-F1C4-4D16-811D-28E8A9D34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2659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AEE71653-8F84-456C-B1B0-B76758BBD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5" y="2155"/>
              <a:ext cx="4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A5C9816-E487-48B9-879E-933CC003E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136"/>
              <a:ext cx="2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DFE71-5368-43D8-9B79-CA5495EBA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1836"/>
              <a:ext cx="3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5733F347-F737-4F3C-884A-4994B8862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07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A8AAA504-B2B6-4CC3-85C6-32F7BD816D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0" y="2251"/>
              <a:ext cx="0" cy="3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047270EF-B361-4E20-8ECF-40DB3B7B9C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560" y="2260"/>
              <a:ext cx="0" cy="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DF5DA70-63C4-4811-BB47-41D223170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247"/>
              <a:ext cx="3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11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D9C0A1-4C9A-4626-A4AD-769B7296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can be implemented using a 2-bit counter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9FF10BA-F79C-45C3-8434-F1A0FDA0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alternative 2-bit predictor</a:t>
            </a:r>
            <a:endParaRPr lang="zh-CN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90A6A7D-4F4C-4335-8611-C0C0DF99060B}"/>
              </a:ext>
            </a:extLst>
          </p:cNvPr>
          <p:cNvGrpSpPr>
            <a:grpSpLocks/>
          </p:cNvGrpSpPr>
          <p:nvPr/>
        </p:nvGrpSpPr>
        <p:grpSpPr bwMode="auto">
          <a:xfrm>
            <a:off x="969962" y="2276872"/>
            <a:ext cx="7204075" cy="3360738"/>
            <a:chOff x="703" y="1706"/>
            <a:chExt cx="4314" cy="15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5E85DB-7BC1-4AFA-A186-CE74F8CC2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57C417-6963-42D4-AE7D-9B855B0C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77E6BF-B390-4620-A9EC-D90DA50DF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E3F792-A9A5-4AEA-A70D-F3D1FD5DF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5D1DA-6CF5-4F95-9987-2C8A68590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706"/>
              <a:ext cx="20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A44773-35E3-47BA-93BD-36F0ECF13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251"/>
              <a:ext cx="20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8BFAD2-D655-4E3F-9906-9CC13EBFD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113"/>
              <a:ext cx="31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FEAAB0-58FD-40EE-9B49-0DD75FD66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024"/>
              <a:ext cx="1106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Predict</a:t>
              </a:r>
              <a:r>
                <a:rPr kumimoji="0" lang="en-US" altLang="en-US" sz="2000">
                  <a:solidFill>
                    <a:schemeClr val="accent2"/>
                  </a:solidFill>
                  <a:latin typeface="Arial" panose="020B0604020202020204" pitchFamily="34" charset="0"/>
                </a:rPr>
                <a:t> </a:t>
              </a: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Taken</a:t>
              </a:r>
              <a:endParaRPr kumimoji="0" lang="en-US" altLang="zh-CN" sz="20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Surely</a:t>
              </a:r>
              <a:endParaRPr kumimoji="0" lang="en-US" altLang="en-US" sz="2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269E45-2BCF-44E6-8E53-49A708CD2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2632"/>
              <a:ext cx="96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Predict Not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Taken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A2F148-2897-4ED9-AFA9-55E2F78A4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024"/>
              <a:ext cx="110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Predict Taken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AD96CD-13A6-4C81-9366-5795C339B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614"/>
              <a:ext cx="108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Predict Not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Taken</a:t>
              </a:r>
              <a:r>
                <a:rPr kumimoji="0" lang="en-US" altLang="zh-CN" sz="2000">
                  <a:solidFill>
                    <a:srgbClr val="FF0000"/>
                  </a:solidFill>
                  <a:latin typeface="Arial" panose="020B0604020202020204" pitchFamily="34" charset="0"/>
                </a:rPr>
                <a:t> surely </a:t>
              </a:r>
              <a:endParaRPr kumimoji="0" lang="en-US" altLang="en-US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9785B4-179E-463E-BA6B-D1D82D1D9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984"/>
              <a:ext cx="800" cy="26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234479-BC00-4363-BC2D-8E4A28A6B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1991"/>
              <a:ext cx="800" cy="264"/>
            </a:xfrm>
            <a:prstGeom prst="ellipse">
              <a:avLst/>
            </a:prstGeom>
            <a:solidFill>
              <a:srgbClr val="3366FF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6DA105-26E8-4EF7-BAE1-CA1E541C3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2573"/>
              <a:ext cx="800" cy="265"/>
            </a:xfrm>
            <a:prstGeom prst="ellipse">
              <a:avLst/>
            </a:prstGeom>
            <a:solidFill>
              <a:srgbClr val="FF7C8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2A53BE-B272-470D-B237-6D5F54FB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573"/>
              <a:ext cx="800" cy="26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43AA1DE-8564-4EFF-AA2E-3798E8793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1714"/>
              <a:ext cx="480" cy="289"/>
            </a:xfrm>
            <a:custGeom>
              <a:avLst/>
              <a:gdLst>
                <a:gd name="T0" fmla="*/ 0 w 43200"/>
                <a:gd name="T1" fmla="*/ 0 h 31458"/>
                <a:gd name="T2" fmla="*/ 0 w 43200"/>
                <a:gd name="T3" fmla="*/ 0 h 31458"/>
                <a:gd name="T4" fmla="*/ 0 w 43200"/>
                <a:gd name="T5" fmla="*/ 0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F4516D79-463E-42B2-8B32-5D968E661AC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348" y="2818"/>
              <a:ext cx="480" cy="289"/>
            </a:xfrm>
            <a:custGeom>
              <a:avLst/>
              <a:gdLst>
                <a:gd name="T0" fmla="*/ 0 w 43200"/>
                <a:gd name="T1" fmla="*/ 0 h 31458"/>
                <a:gd name="T2" fmla="*/ 0 w 43200"/>
                <a:gd name="T3" fmla="*/ 0 h 31458"/>
                <a:gd name="T4" fmla="*/ 0 w 43200"/>
                <a:gd name="T5" fmla="*/ 0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45BC1BC2-E240-4E3B-BF6C-1DB093BEB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6" y="2738"/>
              <a:ext cx="4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D208DA-60C2-4B00-B742-C297F97A5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2719"/>
              <a:ext cx="20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CBA348-6648-4677-922B-7344BE6D0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2474"/>
              <a:ext cx="31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45C4EC59-4C23-487A-9B8F-B885066BC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2659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F13FB36F-B8A4-4F0C-B29D-B2D51A88D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5" y="2155"/>
              <a:ext cx="4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6A2152-A4FC-4786-B691-C31CAD452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136"/>
              <a:ext cx="20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20E736-A687-47FC-9CED-1C19E0581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1890"/>
              <a:ext cx="31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1500DABF-2C00-48DA-9841-6B2D37074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07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C815D74E-755F-4CAA-87DE-83BBAF5DE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205"/>
              <a:ext cx="817" cy="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CE8A193E-15C8-4922-B9D0-93007EAB81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517" y="2251"/>
              <a:ext cx="817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C09777-B327-4D5E-850E-C62F0578D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296"/>
              <a:ext cx="3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0801214"/>
      </p:ext>
    </p:extLst>
  </p:cSld>
  <p:clrMapOvr>
    <a:masterClrMapping/>
  </p:clrMapOvr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v5_arch_8</Template>
  <TotalTime>1446</TotalTime>
  <Words>3382</Words>
  <Application>Microsoft Office PowerPoint</Application>
  <PresentationFormat>全屏显示(4:3)</PresentationFormat>
  <Paragraphs>733</Paragraphs>
  <Slides>56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Helv</vt:lpstr>
      <vt:lpstr>黑体</vt:lpstr>
      <vt:lpstr>微软雅黑</vt:lpstr>
      <vt:lpstr>Arial</vt:lpstr>
      <vt:lpstr>Arial Narrow</vt:lpstr>
      <vt:lpstr>Comic Sans MS</vt:lpstr>
      <vt:lpstr>Consolas</vt:lpstr>
      <vt:lpstr>Helvetica</vt:lpstr>
      <vt:lpstr>Tahoma</vt:lpstr>
      <vt:lpstr>Times New Roman</vt:lpstr>
      <vt:lpstr>Wingdings</vt:lpstr>
      <vt:lpstr>射线</vt:lpstr>
      <vt:lpstr>文档</vt:lpstr>
      <vt:lpstr>Computer Architecture  ----A Quantitative Approach</vt:lpstr>
      <vt:lpstr>Review</vt:lpstr>
      <vt:lpstr>Control Hazard (example PA-25)</vt:lpstr>
      <vt:lpstr>Static branch prediction</vt:lpstr>
      <vt:lpstr>Predict based on profile information</vt:lpstr>
      <vt:lpstr>Dynamic Hardware Prediction</vt:lpstr>
      <vt:lpstr>1-bit Branch-Prediction Buffer </vt:lpstr>
      <vt:lpstr>2-bit Branch-Prediction Buffer </vt:lpstr>
      <vt:lpstr>An alternative 2-bit predictor</vt:lpstr>
      <vt:lpstr>Generalize the 2-bit predictor to n-bit predictor</vt:lpstr>
      <vt:lpstr>Accuracy of the 2-bit predictor </vt:lpstr>
      <vt:lpstr>How about unlimited entries ?</vt:lpstr>
      <vt:lpstr>How to improve accuracy ?</vt:lpstr>
      <vt:lpstr>Conclusion from the example</vt:lpstr>
      <vt:lpstr>Let’s check an example</vt:lpstr>
      <vt:lpstr>Feature of the code:</vt:lpstr>
      <vt:lpstr>Always mispredict if using one-bit predictor</vt:lpstr>
      <vt:lpstr>Correlating predictor</vt:lpstr>
      <vt:lpstr>Correlating predictor</vt:lpstr>
      <vt:lpstr>Correlating Branches prediction buffer</vt:lpstr>
      <vt:lpstr>Correlating Branches prediction buffer</vt:lpstr>
      <vt:lpstr>Correlating Branches prediction buffer</vt:lpstr>
      <vt:lpstr>Correlating Branches prediction buffer</vt:lpstr>
      <vt:lpstr>Correlating Branches prediction buffer</vt:lpstr>
      <vt:lpstr>Correlating Branches prediction buffer</vt:lpstr>
      <vt:lpstr>Correlating Branches prediction buffer</vt:lpstr>
      <vt:lpstr>Correlating Branches prediction buffer</vt:lpstr>
      <vt:lpstr>Correlating Branches prediction buffer</vt:lpstr>
      <vt:lpstr>Correlating Branches prediction buffer</vt:lpstr>
      <vt:lpstr>Correlating Branches prediction buffer</vt:lpstr>
      <vt:lpstr>Correlating Branches prediction buffer</vt:lpstr>
      <vt:lpstr>Correlating Branches prediction buffer</vt:lpstr>
      <vt:lpstr>Correlating Branches prediction buffer</vt:lpstr>
      <vt:lpstr>Correlating Branches prediction buffer</vt:lpstr>
      <vt:lpstr>Correlating Branches prediction buffer</vt:lpstr>
      <vt:lpstr>Correlating Branches prediction buffer</vt:lpstr>
      <vt:lpstr>Correlating Branches prediction buffer</vt:lpstr>
      <vt:lpstr>Correlating Branches prediction buffer</vt:lpstr>
      <vt:lpstr>Correlating Branches prediction buffer</vt:lpstr>
      <vt:lpstr>Comparision of 2-bit predictors</vt:lpstr>
      <vt:lpstr>Accuracy analysis</vt:lpstr>
      <vt:lpstr>Tournament Predictors</vt:lpstr>
      <vt:lpstr>Tournament Predictor in Alpha 21264</vt:lpstr>
      <vt:lpstr>T-Predictor in Alpha 21264 （cont.)</vt:lpstr>
      <vt:lpstr>Tournament Predictor</vt:lpstr>
      <vt:lpstr>Accuracy of Branch Prediction</vt:lpstr>
      <vt:lpstr>Accuracy v. Size (SPEC89)</vt:lpstr>
      <vt:lpstr>Branch Target Buffer </vt:lpstr>
      <vt:lpstr>Branch Target “Cache”</vt:lpstr>
      <vt:lpstr>Handling an instr. with a Branch-Target Buffer</vt:lpstr>
      <vt:lpstr>Variations of Branch Target Buffer</vt:lpstr>
      <vt:lpstr>Integrated Instruction Fetch Units</vt:lpstr>
      <vt:lpstr>Return Address Predictors</vt:lpstr>
      <vt:lpstr>Return Addresses Buffer</vt:lpstr>
      <vt:lpstr>Dynamic Branch Prediction Summary</vt:lpstr>
      <vt:lpstr>PowerPoint 演示文稿</vt:lpstr>
    </vt:vector>
  </TitlesOfParts>
  <Company>CADCG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for pipelining</dc:title>
  <dc:creator>wzchen</dc:creator>
  <cp:lastModifiedBy>宋 天泽</cp:lastModifiedBy>
  <cp:revision>194</cp:revision>
  <dcterms:created xsi:type="dcterms:W3CDTF">2003-04-16T06:14:29Z</dcterms:created>
  <dcterms:modified xsi:type="dcterms:W3CDTF">2022-11-21T12:28:34Z</dcterms:modified>
</cp:coreProperties>
</file>