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80068" autoAdjust="0"/>
  </p:normalViewPr>
  <p:slideViewPr>
    <p:cSldViewPr>
      <p:cViewPr>
        <p:scale>
          <a:sx n="85" d="100"/>
          <a:sy n="85" d="100"/>
        </p:scale>
        <p:origin x="-68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A7D9C55-3DB3-4834-8D61-3548F5FCCBAC}" type="slidenum">
              <a:rPr lang="zh-CN" altLang="en-US" sz="1200" smtClean="0"/>
              <a:pPr eaLnBrk="1" hangingPunct="1"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3673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614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885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840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13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2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8914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3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383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8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49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F3B3DD7-3FA5-445F-8F23-2BB424E177C6}" type="datetime3">
              <a:rPr lang="zh-CN" altLang="en-US" sz="1400" smtClean="0"/>
              <a:pPr eaLnBrk="1" hangingPunct="1"/>
              <a:t>2017年9月25日星期一</a:t>
            </a:fld>
            <a:endParaRPr lang="en-US" altLang="zh-CN" sz="1400" smtClean="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21C6A72-5B4C-4279-A0FC-DE6458C6BFCC}" type="slidenum">
              <a:rPr lang="zh-CN" altLang="en-US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Simplify the following function and calculate the gate input cost with and without Not gate for the original F. (6 pts)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For the following function, answer questions: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𝐹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)(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𝐵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)(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宋体" pitchFamily="2" charset="-122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ea typeface="宋体" pitchFamily="2" charset="-122"/>
                  </a:rPr>
                  <a:t> </a:t>
                </a:r>
                <a:endParaRPr lang="zh-CN" altLang="en-US" sz="2400" dirty="0" smtClean="0">
                  <a:ea typeface="宋体" pitchFamily="2" charset="-122"/>
                </a:endParaRPr>
              </a:p>
              <a:p>
                <a:pPr lvl="1"/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Optimize F </a:t>
                </a:r>
                <a:r>
                  <a:rPr lang="en-US" altLang="zh-CN" sz="2400" dirty="0"/>
                  <a:t>in </a:t>
                </a:r>
                <a:r>
                  <a:rPr lang="en-US" altLang="zh-CN" sz="2400" dirty="0" smtClean="0"/>
                  <a:t>SOP form; (4 pts)</a:t>
                </a:r>
                <a:endParaRPr lang="zh-CN" altLang="zh-CN" sz="2400" dirty="0"/>
              </a:p>
              <a:p>
                <a:pPr lvl="1"/>
                <a:r>
                  <a:rPr lang="en-US" altLang="zh-CN" sz="2400" dirty="0" smtClean="0"/>
                  <a:t>Find all prime </a:t>
                </a:r>
                <a:r>
                  <a:rPr lang="en-US" altLang="zh-CN" sz="2400" dirty="0" err="1" smtClean="0"/>
                  <a:t>implicants</a:t>
                </a:r>
                <a:r>
                  <a:rPr lang="en-US" altLang="zh-CN" sz="2400" dirty="0" smtClean="0"/>
                  <a:t> and </a:t>
                </a:r>
                <a:r>
                  <a:rPr lang="en-US" altLang="zh-CN" sz="2400" dirty="0"/>
                  <a:t>essential prime </a:t>
                </a:r>
                <a:r>
                  <a:rPr lang="en-US" altLang="zh-CN" sz="2400" dirty="0" err="1" smtClean="0"/>
                  <a:t>implicants</a:t>
                </a:r>
                <a:r>
                  <a:rPr lang="en-US" altLang="zh-CN" sz="2400" dirty="0" smtClean="0"/>
                  <a:t>; (6 pts)</a:t>
                </a:r>
                <a:endParaRPr lang="zh-CN" altLang="zh-CN" sz="2400" dirty="0"/>
              </a:p>
              <a:p>
                <a:pPr lvl="1"/>
                <a:r>
                  <a:rPr lang="en-US" altLang="zh-CN" sz="2400" dirty="0"/>
                  <a:t>Optimize F in </a:t>
                </a:r>
                <a:r>
                  <a:rPr lang="en-US" altLang="zh-CN" sz="2400" dirty="0" smtClean="0"/>
                  <a:t>POS </a:t>
                </a:r>
                <a:r>
                  <a:rPr lang="en-US" altLang="zh-CN" sz="2400" dirty="0"/>
                  <a:t>form; (4 pts)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 rotWithShape="1">
                <a:blip r:embed="rId4"/>
                <a:stretch>
                  <a:fillRect l="-937" t="-788" r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288330"/>
              </p:ext>
            </p:extLst>
          </p:nvPr>
        </p:nvGraphicFramePr>
        <p:xfrm>
          <a:off x="1862138" y="1998663"/>
          <a:ext cx="54832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5" imgW="2019240" imgH="215640" progId="Equation.3">
                  <p:embed/>
                </p:oleObj>
              </mc:Choice>
              <mc:Fallback>
                <p:oleObj name="公式" r:id="rId5" imgW="20192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998663"/>
                        <a:ext cx="54832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Answer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1. Simply the function (6 points)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                                                                       </a:t>
                </a:r>
                <a:r>
                  <a:rPr lang="en-US" altLang="zh-CN" sz="2400" dirty="0" smtClean="0"/>
                  <a:t>(G=15)     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𝑊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𝑍</m:t>
                    </m:r>
                    <m:r>
                      <a:rPr lang="en-US" altLang="zh-CN" sz="2400" b="0" i="1" smtClean="0">
                        <a:latin typeface="Cambria Math"/>
                      </a:rPr>
                      <m:t>𝑊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</a:rPr>
                      <m:t>𝑌𝑍𝑊</m:t>
                    </m:r>
                  </m:oMath>
                </a14:m>
                <a:r>
                  <a:rPr lang="en-US" altLang="zh-CN" sz="2400" i="1" dirty="0" smtClean="0"/>
                  <a:t>                </a:t>
                </a:r>
                <a:r>
                  <a:rPr lang="en-US" altLang="zh-CN" sz="2400" i="1" dirty="0"/>
                  <a:t> </a:t>
                </a:r>
                <a:r>
                  <a:rPr lang="en-US" altLang="zh-CN" sz="2400" i="1" dirty="0" smtClean="0"/>
                  <a:t>   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</a:t>
                </a:r>
                <a:r>
                  <a:rPr lang="en-US" altLang="zh-CN" sz="2400" b="0" dirty="0" smtClean="0"/>
                  <a:t>(GN=18)</a:t>
                </a: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                    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𝑊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𝑍𝑊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𝑍𝑊</m:t>
                    </m:r>
                  </m:oMath>
                </a14:m>
                <a:endParaRPr lang="en-US" altLang="zh-CN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/>
                  <a:t>	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𝑊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𝑍𝑊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257800"/>
              </a:xfrm>
              <a:blipFill rotWithShape="1">
                <a:blip r:embed="rId3"/>
                <a:stretch>
                  <a:fillRect l="-1071" t="-811" r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2017年9月25日星期一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28956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33800" y="3610621"/>
                <a:ext cx="5334000" cy="3050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SOP.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𝐹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𝐵𝐷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𝐵</m:t>
                    </m:r>
                    <m:r>
                      <a:rPr lang="en-US" altLang="zh-CN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sz="2000" dirty="0" smtClean="0"/>
                  <a:t>  or</a:t>
                </a:r>
              </a:p>
              <a:p>
                <a:pPr lvl="1"/>
                <a:r>
                  <a:rPr lang="en-US" altLang="zh-CN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𝐵</m:t>
                    </m:r>
                    <m:r>
                      <a:rPr lang="en-US" altLang="zh-CN" sz="2000" b="0" i="1" smtClean="0">
                        <a:latin typeface="Cambria Math"/>
                      </a:rPr>
                      <m:t>𝐷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n-US" altLang="zh-CN" sz="2000" dirty="0" smtClean="0"/>
              </a:p>
              <a:p>
                <a:pPr lvl="1"/>
                <a:endParaRPr lang="en-US" altLang="zh-CN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mbria Math"/>
                  </a:rPr>
                  <a:t>Primes: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𝐵𝐷</m:t>
                    </m:r>
                  </m:oMath>
                </a14:m>
                <a:r>
                  <a:rPr lang="en-US" altLang="zh-CN" sz="2000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𝐵𝐶</m:t>
                    </m:r>
                    <m:r>
                      <a:rPr lang="en-US" altLang="zh-CN" sz="2000" b="0" i="0" smtClean="0"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n-US" altLang="zh-CN" sz="2000" dirty="0" smtClean="0">
                  <a:latin typeface="Cambria Math"/>
                </a:endParaRPr>
              </a:p>
              <a:p>
                <a:r>
                  <a:rPr lang="en-US" altLang="zh-CN" sz="2000" dirty="0" smtClean="0">
                    <a:latin typeface="Cambria Math"/>
                  </a:rPr>
                  <a:t>      essentials: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𝐵𝐷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, </a:t>
                </a:r>
                <a:endParaRPr lang="en-US" altLang="zh-CN" sz="2000" dirty="0" smtClean="0">
                  <a:latin typeface="Cambria Math"/>
                </a:endParaRPr>
              </a:p>
              <a:p>
                <a:endParaRPr lang="en-US" altLang="zh-CN" dirty="0" smtClean="0">
                  <a:latin typeface="Cambria Math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POS.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𝐹</m:t>
                    </m:r>
                    <m:r>
                      <a:rPr lang="en-US" altLang="zh-CN" sz="2000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)(</m:t>
                    </m:r>
                    <m:r>
                      <a:rPr lang="en-US" altLang="zh-CN" sz="2000" b="0" i="1" smtClean="0">
                        <a:latin typeface="Cambria Math"/>
                      </a:rPr>
                      <m:t>𝐵</m:t>
                    </m:r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</a:rPr>
                      <m:t>𝐶</m:t>
                    </m:r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</a:rPr>
                      <m:t>𝐷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i="1" dirty="0" smtClean="0">
                  <a:latin typeface="Cambria Math"/>
                </a:endParaRPr>
              </a:p>
              <a:p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610621"/>
                <a:ext cx="5334000" cy="3050515"/>
              </a:xfrm>
              <a:prstGeom prst="rect">
                <a:avLst/>
              </a:prstGeom>
              <a:blipFill rotWithShape="1">
                <a:blip r:embed="rId4"/>
                <a:stretch>
                  <a:fillRect l="-1029" t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10202"/>
              </p:ext>
            </p:extLst>
          </p:nvPr>
        </p:nvGraphicFramePr>
        <p:xfrm>
          <a:off x="685800" y="3733800"/>
          <a:ext cx="2743200" cy="2180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145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14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44272"/>
              </p:ext>
            </p:extLst>
          </p:nvPr>
        </p:nvGraphicFramePr>
        <p:xfrm>
          <a:off x="1509010" y="1524000"/>
          <a:ext cx="4778115" cy="41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5" imgW="2019240" imgH="215640" progId="Equation.3">
                  <p:embed/>
                </p:oleObj>
              </mc:Choice>
              <mc:Fallback>
                <p:oleObj name="公式" r:id="rId5" imgW="2019240" imgH="2156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010" y="1524000"/>
                        <a:ext cx="4778115" cy="41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9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8059</TotalTime>
  <Words>247</Words>
  <Application>Microsoft Office PowerPoint</Application>
  <PresentationFormat>全屏显示(4:3)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170Gp_natural_light</vt:lpstr>
      <vt:lpstr>位图图像</vt:lpstr>
      <vt:lpstr>公式</vt:lpstr>
      <vt:lpstr>Microsoft 公式 3.0</vt:lpstr>
      <vt:lpstr>Quiz</vt:lpstr>
      <vt:lpstr>Answer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Xiaofei</cp:lastModifiedBy>
  <cp:revision>335</cp:revision>
  <dcterms:created xsi:type="dcterms:W3CDTF">2004-07-24T05:38:31Z</dcterms:created>
  <dcterms:modified xsi:type="dcterms:W3CDTF">2017-09-25T07:47:18Z</dcterms:modified>
</cp:coreProperties>
</file>