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6046" autoAdjust="0"/>
  </p:normalViewPr>
  <p:slideViewPr>
    <p:cSldViewPr>
      <p:cViewPr>
        <p:scale>
          <a:sx n="85" d="100"/>
          <a:sy n="85" d="100"/>
        </p:scale>
        <p:origin x="-35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2DE23-2154-41C3-AC76-FAAEFF8D54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DE23-2154-41C3-AC76-FAAEFF8D54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/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1" descr="Computer&amp; Communtication"/>
          <p:cNvSpPr/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"/>
          <p:cNvGrpSpPr/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BMP 图像" r:id="rId3" imgW="5381625" imgH="2400300" progId="Paint.Picture">
                  <p:embed/>
                </p:oleObj>
              </mc:Choice>
              <mc:Fallback>
                <p:oleObj name="BMP 图像" r:id="rId3" imgW="5381625" imgH="2400300" progId="Paint.Picture">
                  <p:embed/>
                  <p:pic>
                    <p:nvPicPr>
                      <p:cNvPr id="0" name="图片 6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B26FE88-A58E-4BF1-A686-0081714720BD}" type="datetime3">
              <a:rPr lang="zh-CN" altLang="en-US"/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>
              <a:defRPr/>
            </a:pPr>
            <a:fld id="{DBBD6A4A-FF25-4265-9E9C-DCF05B2B28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7ED9-BAFD-4985-9EB0-7AA4BBB11D4C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D2F7-479B-49D7-A1A0-3D78B36C542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C29F-4437-411E-A396-20D1249DC1F8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FC5B-24BB-44BF-B6CF-06CC699604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BDE1-8A58-4E7B-87F9-CA5E4EF5F067}" type="datetime3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780EC-18E1-42A1-ACC1-730897E693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7AFAA-3262-4A7D-8B94-91A230A8FC85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648B6-1A3D-4C73-8127-F84E8DF894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CA24-01BC-41D1-938B-C31EF541CD7F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4612-B27E-4C2B-A4E4-51C70B9822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73AC-6B67-4C4D-94E8-8BB5430FF21A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DCA0-B83C-451D-8625-CF48721D5A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0F2F-1675-4FDD-819E-A8BCAFD75B8D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3714B-0774-453A-9D8E-D9AC179CAB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7090-8E0F-487C-A074-DE4F6E4156E4}" type="datetime3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DDC7-57E9-43DE-BC62-A415C1D847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62280-9613-45AB-96AB-8F53F31CC62A}" type="datetime3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E2BB8-D36A-487C-B684-D09B51CA76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590A1-A5A5-41E4-9D7A-C97269C167B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E402D-AF35-4F28-B6BC-9CFE2E0DBD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45A3-6395-4859-A1E8-3E27CB09EC2D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7EAE-49EF-4C07-9AEF-828AAAA09A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37F7-0784-47D7-9B1A-660CFE9C1A0C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5AF3-0281-4FDF-B248-31A7EDB602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/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40"/>
          <p:cNvSpPr/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43"/>
          <p:cNvSpPr/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5E4ED9-AD01-4BD5-8A60-0C3BB29A4C3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4DF8CD-EB64-4EB7-9752-37587DFD5DB4}" type="slidenum">
              <a:rPr lang="zh-CN" altLang="en-US"/>
            </a:fld>
            <a:endParaRPr lang="en-US" altLang="zh-CN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/>
          <a:lstStyle/>
          <a:p>
            <a:r>
              <a:rPr lang="en-US" altLang="zh-CN" sz="2400" dirty="0" smtClean="0"/>
              <a:t>Given the following logic circuits implemented with three 2-to-1 multiplexors and inputs A, B and C, 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lease </a:t>
            </a:r>
            <a:r>
              <a:rPr lang="en-US" altLang="zh-CN" sz="2400" dirty="0"/>
              <a:t>find the logic expressions </a:t>
            </a:r>
            <a:r>
              <a:rPr lang="en-US" altLang="zh-CN" sz="2400" dirty="0" smtClean="0"/>
              <a:t>of X, Y and F in its SOM form.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Design a circuit with a 8-to-1 multiplexer to generate a odd-parity bit for binary code (b3,b2,b1,b0). Write down the truth table, and the circuit.  </a:t>
            </a:r>
            <a:endParaRPr lang="en-US" sz="24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CCA24-01BC-41D1-938B-C31EF541CD7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24612-B27E-4C2B-A4E4-51C70B982205}" type="slidenum">
              <a:rPr lang="zh-CN" altLang="en-US" smtClean="0"/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600" y="2406650"/>
            <a:ext cx="3441700" cy="2012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全屏显示(4:3)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170Gp_natural_light</vt:lpstr>
      <vt:lpstr>Paint.Picture</vt:lpstr>
      <vt:lpstr>Quiz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Administrator</cp:lastModifiedBy>
  <cp:revision>332</cp:revision>
  <dcterms:created xsi:type="dcterms:W3CDTF">2004-07-24T05:38:00Z</dcterms:created>
  <dcterms:modified xsi:type="dcterms:W3CDTF">2017-11-09T08:20:47Z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