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6046" autoAdjust="0"/>
  </p:normalViewPr>
  <p:slideViewPr>
    <p:cSldViewPr>
      <p:cViewPr>
        <p:scale>
          <a:sx n="85" d="100"/>
          <a:sy n="85" d="100"/>
        </p:scale>
        <p:origin x="-356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379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42553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3257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5332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66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478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7013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14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0852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295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707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507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2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257800"/>
          </a:xfrm>
        </p:spPr>
        <p:txBody>
          <a:bodyPr/>
          <a:lstStyle/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 smtClean="0"/>
              <a:t>Design a circuit which implements 4-bit incrementing/decrementing use a 4-bits full adder: when the input S=0, the circuit performs increment, when S=1, the circuit performs </a:t>
            </a:r>
            <a:r>
              <a:rPr lang="en-US" altLang="zh-CN" sz="2000" smtClean="0"/>
              <a:t>decrement.</a:t>
            </a:r>
          </a:p>
          <a:p>
            <a:pPr marL="0" indent="0" defTabSz="720000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  <a:p>
            <a:pPr marL="360000" indent="-360000" defTabSz="72000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 smtClean="0"/>
              <a:t>Design a counter, when the control signal C=1,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 smtClean="0">
                <a:ea typeface="宋体" pitchFamily="2" charset="-122"/>
              </a:rPr>
              <a:t>000; when C=0, the counting sequence is </a:t>
            </a:r>
            <a:r>
              <a:rPr lang="en-US" altLang="zh-CN" sz="2000" dirty="0">
                <a:ea typeface="宋体" pitchFamily="2" charset="-122"/>
              </a:rPr>
              <a:t>000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110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010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>
                <a:ea typeface="宋体" pitchFamily="2" charset="-122"/>
              </a:rPr>
              <a:t>011</a:t>
            </a:r>
            <a:r>
              <a:rPr lang="en-US" altLang="zh-CN" sz="2000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dirty="0" smtClean="0">
                <a:ea typeface="宋体" pitchFamily="2" charset="-122"/>
              </a:rPr>
              <a:t>000. Please write the state diagram, state table, next state function, output function and draw the circuit.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  <a:pPr>
                <a:defRPr/>
              </a:pPr>
              <a:t>2017年12月11日星期一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8804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8651</TotalTime>
  <Words>100</Words>
  <Application>Microsoft Office PowerPoint</Application>
  <PresentationFormat>全屏显示(4:3)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170Gp_natural_light</vt:lpstr>
      <vt:lpstr>BMP 图像</vt:lpstr>
      <vt:lpstr>Quiz 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Xiaofei</cp:lastModifiedBy>
  <cp:revision>329</cp:revision>
  <dcterms:created xsi:type="dcterms:W3CDTF">2004-07-24T05:38:31Z</dcterms:created>
  <dcterms:modified xsi:type="dcterms:W3CDTF">2017-12-11T06:05:25Z</dcterms:modified>
</cp:coreProperties>
</file>