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5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2B2B2"/>
    <a:srgbClr val="006600"/>
    <a:srgbClr val="FF0000"/>
    <a:srgbClr val="ECF4F6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76046" autoAdjust="0"/>
  </p:normalViewPr>
  <p:slideViewPr>
    <p:cSldViewPr>
      <p:cViewPr>
        <p:scale>
          <a:sx n="85" d="100"/>
          <a:sy n="85" d="100"/>
        </p:scale>
        <p:origin x="-3560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9382DE23-2154-41C3-AC76-FAAEFF8D54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818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DE23-2154-41C3-AC76-FAAEFF8D5440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26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>
            <a:spLocks/>
          </p:cNvSpPr>
          <p:nvPr/>
        </p:nvSpPr>
        <p:spPr bwMode="gray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1" descr="Computer&amp; Communtication"/>
          <p:cNvSpPr>
            <a:spLocks/>
          </p:cNvSpPr>
          <p:nvPr/>
        </p:nvSpPr>
        <p:spPr bwMode="gray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5900" y="152400"/>
            <a:ext cx="1079500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b="1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381000" y="381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BMP 图像" r:id="rId4" imgW="5380952" imgH="2400635" progId="Paint.Picture">
                  <p:embed/>
                </p:oleObj>
              </mc:Choice>
              <mc:Fallback>
                <p:oleObj name="BMP 图像" r:id="rId4" imgW="5380952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90863"/>
            <a:ext cx="85344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486400" y="5791200"/>
            <a:ext cx="3429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1B26FE88-A58E-4BF1-A686-0081714720BD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 smtClean="0"/>
            </a:lvl1pPr>
          </a:lstStyle>
          <a:p>
            <a:pPr>
              <a:defRPr/>
            </a:pPr>
            <a:fld id="{DBBD6A4A-FF25-4265-9E9C-DCF05B2B28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63797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87ED9-BAFD-4985-9EB0-7AA4BBB11D4C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1D2F7-479B-49D7-A1A0-3D78B36C54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42553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6C29F-4437-411E-A396-20D1249DC1F8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2FC5B-24BB-44BF-B6CF-06CC699604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32577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ABDE1-8A58-4E7B-87F9-CA5E4EF5F067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780EC-18E1-42A1-ACC1-730897E693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5332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7AFAA-3262-4A7D-8B94-91A230A8FC85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648B6-1A3D-4C73-8127-F84E8DF894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0664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CCA24-01BC-41D1-938B-C31EF541CD7F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24612-B27E-4C2B-A4E4-51C70B9822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4785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D73AC-6B67-4C4D-94E8-8BB5430FF21A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CDCA0-B83C-451D-8625-CF48721D5A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70130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0F2F-1675-4FDD-819E-A8BCAFD75B8D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3714B-0774-453A-9D8E-D9AC179CAB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4144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D7090-8E0F-487C-A074-DE4F6E4156E4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FDDC7-57E9-43DE-BC62-A415C1D847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08527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62280-9613-45AB-96AB-8F53F31CC62A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E2BB8-D36A-487C-B684-D09B51CA76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2956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590A1-A5A5-41E4-9D7A-C97269C167B6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E402D-AF35-4F28-B6BC-9CFE2E0DBD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70739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845A3-6395-4859-A1E8-3E27CB09EC2D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37EAE-49EF-4C07-9AEF-828AAAA09A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1507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837F7-0784-47D7-9B1A-660CFE9C1A0C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75AF3-0281-4FDF-B248-31A7EDB602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2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>
            <a:spLocks/>
          </p:cNvSpPr>
          <p:nvPr/>
        </p:nvSpPr>
        <p:spPr bwMode="gray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Freeform 40"/>
          <p:cNvSpPr>
            <a:spLocks/>
          </p:cNvSpPr>
          <p:nvPr/>
        </p:nvSpPr>
        <p:spPr bwMode="gray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Freeform 43"/>
          <p:cNvSpPr>
            <a:spLocks/>
          </p:cNvSpPr>
          <p:nvPr/>
        </p:nvSpPr>
        <p:spPr bwMode="gray">
          <a:xfrm>
            <a:off x="8664575" y="403225"/>
            <a:ext cx="477838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145E4ED9-AD01-4BD5-8A60-0C3BB29A4C36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latin typeface="Arial" pitchFamily="34" charset="0"/>
              </a:defRPr>
            </a:lvl1pPr>
          </a:lstStyle>
          <a:p>
            <a:pPr>
              <a:defRPr/>
            </a:pPr>
            <a:fld id="{8D4DF8CD-EB64-4EB7-9752-37587DFD5D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4572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19200"/>
            <a:ext cx="8458200" cy="5257800"/>
          </a:xfrm>
        </p:spPr>
        <p:txBody>
          <a:bodyPr/>
          <a:lstStyle/>
          <a:p>
            <a:pPr marL="360000" indent="-360000" defTabSz="7200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000" dirty="0" smtClean="0"/>
              <a:t>Given a </a:t>
            </a:r>
            <a:r>
              <a:rPr lang="en-US" altLang="zh-CN" sz="2000" dirty="0" smtClean="0"/>
              <a:t>circuit in figure (a): </a:t>
            </a:r>
          </a:p>
          <a:p>
            <a:pPr lvl="1" indent="-342900" defTabSz="720000" eaLnBrk="1" fontAlgn="auto" hangingPunct="1">
              <a:spcAft>
                <a:spcPts val="0"/>
              </a:spcAft>
              <a:buAutoNum type="arabicParenBoth"/>
              <a:defRPr/>
            </a:pPr>
            <a:r>
              <a:rPr lang="en-US" altLang="zh-CN" sz="1800" dirty="0" smtClean="0"/>
              <a:t>write down </a:t>
            </a:r>
            <a:r>
              <a:rPr lang="en-US" altLang="zh-CN" sz="1800" dirty="0" smtClean="0"/>
              <a:t>its state table and state diagram. </a:t>
            </a:r>
          </a:p>
          <a:p>
            <a:pPr lvl="1" indent="-342900" defTabSz="720000" eaLnBrk="1" fontAlgn="auto" hangingPunct="1">
              <a:spcAft>
                <a:spcPts val="0"/>
              </a:spcAft>
              <a:buAutoNum type="arabicParenBoth"/>
              <a:defRPr/>
            </a:pPr>
            <a:r>
              <a:rPr lang="en-US" altLang="zh-CN" sz="1800" dirty="0" smtClean="0"/>
              <a:t>Assume the initial state is 0 and input X waveform is shown in (b), write down the waveform of Q and Z.</a:t>
            </a:r>
            <a:endParaRPr lang="en-US" altLang="zh-CN" sz="1800" dirty="0" smtClean="0"/>
          </a:p>
          <a:p>
            <a:pPr marL="0" indent="0" defTabSz="720000" eaLnBrk="1" fontAlgn="auto" hangingPunct="1">
              <a:spcAft>
                <a:spcPts val="0"/>
              </a:spcAft>
              <a:buNone/>
              <a:defRPr/>
            </a:pPr>
            <a:endParaRPr lang="en-US" altLang="zh-CN" sz="2000" dirty="0" smtClean="0"/>
          </a:p>
          <a:p>
            <a:pPr marL="360000" indent="-360000" defTabSz="7200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altLang="zh-CN" sz="2000" dirty="0" smtClean="0"/>
          </a:p>
          <a:p>
            <a:pPr marL="360000" indent="-360000" defTabSz="7200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altLang="zh-CN" sz="2000" dirty="0"/>
          </a:p>
          <a:p>
            <a:pPr marL="360000" indent="-360000" defTabSz="7200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altLang="zh-CN" sz="2000" dirty="0" smtClean="0"/>
          </a:p>
          <a:p>
            <a:pPr marL="360000" indent="-360000" defTabSz="7200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altLang="zh-CN" sz="2000" dirty="0"/>
          </a:p>
          <a:p>
            <a:pPr marL="360000" indent="-360000" defTabSz="7200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altLang="zh-CN" sz="2000" dirty="0" smtClean="0"/>
          </a:p>
          <a:p>
            <a:pPr marL="457200" indent="-457200" defTabSz="72000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zh-CN" sz="2000" dirty="0" smtClean="0"/>
              <a:t>Design </a:t>
            </a:r>
            <a:r>
              <a:rPr lang="en-US" altLang="zh-CN" sz="2000" dirty="0" smtClean="0"/>
              <a:t>a counter, when the control signal C=1, the counting sequence is </a:t>
            </a:r>
            <a:r>
              <a:rPr lang="en-US" altLang="zh-CN" sz="2000" dirty="0">
                <a:ea typeface="宋体" pitchFamily="2" charset="-122"/>
              </a:rPr>
              <a:t>000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110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111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011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 smtClean="0">
                <a:ea typeface="宋体" pitchFamily="2" charset="-122"/>
              </a:rPr>
              <a:t>000; when C=0, the counting sequence is </a:t>
            </a:r>
            <a:r>
              <a:rPr lang="en-US" altLang="zh-CN" sz="2000" dirty="0">
                <a:ea typeface="宋体" pitchFamily="2" charset="-122"/>
              </a:rPr>
              <a:t>000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110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010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011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 smtClean="0">
                <a:ea typeface="宋体" pitchFamily="2" charset="-122"/>
              </a:rPr>
              <a:t>000. Please write the state diagram, state table, next state function, output function and draw the circuit.</a:t>
            </a: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CCA24-01BC-41D1-938B-C31EF541CD7F}" type="datetime3">
              <a:rPr lang="zh-CN" altLang="en-US" smtClean="0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24612-B27E-4C2B-A4E4-51C70B98220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667000"/>
            <a:ext cx="61214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8804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8659</TotalTime>
  <Words>111</Words>
  <Application>Microsoft Office PowerPoint</Application>
  <PresentationFormat>全屏显示(4:3)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170Gp_natural_light</vt:lpstr>
      <vt:lpstr>BMP 图像</vt:lpstr>
      <vt:lpstr>Quiz 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Xiaofei</cp:lastModifiedBy>
  <cp:revision>330</cp:revision>
  <dcterms:created xsi:type="dcterms:W3CDTF">2004-07-24T05:38:31Z</dcterms:created>
  <dcterms:modified xsi:type="dcterms:W3CDTF">2017-12-11T06:13:25Z</dcterms:modified>
</cp:coreProperties>
</file>