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96289" autoAdjust="0"/>
  </p:normalViewPr>
  <p:slideViewPr>
    <p:cSldViewPr>
      <p:cViewPr>
        <p:scale>
          <a:sx n="85" d="100"/>
          <a:sy n="85" d="100"/>
        </p:scale>
        <p:origin x="-72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82DE23-2154-41C3-AC76-FAAEFF8D54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2DE23-2154-41C3-AC76-FAAEFF8D54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/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1" descr="Computer&amp; Communtication"/>
          <p:cNvSpPr/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6"/>
          <p:cNvGrpSpPr/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MP 图像" r:id="rId3" imgW="5381625" imgH="2400300" progId="PBrush">
                  <p:embed/>
                </p:oleObj>
              </mc:Choice>
              <mc:Fallback>
                <p:oleObj name="BMP 图像" r:id="rId3" imgW="5381625" imgH="2400300" progId="PBrush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1B26FE88-A58E-4BF1-A686-0081714720BD}" type="datetime3">
              <a:rPr lang="zh-CN" altLang="en-US"/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 smtClean="0"/>
            </a:lvl1pPr>
          </a:lstStyle>
          <a:p>
            <a:pPr>
              <a:defRPr/>
            </a:pPr>
            <a:fld id="{DBBD6A4A-FF25-4265-9E9C-DCF05B2B28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87ED9-BAFD-4985-9EB0-7AA4BBB11D4C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1D2F7-479B-49D7-A1A0-3D78B36C542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6C29F-4437-411E-A396-20D1249DC1F8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2FC5B-24BB-44BF-B6CF-06CC699604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BDE1-8A58-4E7B-87F9-CA5E4EF5F067}" type="datetime3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780EC-18E1-42A1-ACC1-730897E693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7AFAA-3262-4A7D-8B94-91A230A8FC85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648B6-1A3D-4C73-8127-F84E8DF894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CCA24-01BC-41D1-938B-C31EF541CD7F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24612-B27E-4C2B-A4E4-51C70B9822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D73AC-6B67-4C4D-94E8-8BB5430FF21A}" type="datetime3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CDCA0-B83C-451D-8625-CF48721D5A7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0F2F-1675-4FDD-819E-A8BCAFD75B8D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3714B-0774-453A-9D8E-D9AC179CABC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7090-8E0F-487C-A074-DE4F6E4156E4}" type="datetime3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FDDC7-57E9-43DE-BC62-A415C1D847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62280-9613-45AB-96AB-8F53F31CC62A}" type="datetime3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E2BB8-D36A-487C-B684-D09B51CA76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590A1-A5A5-41E4-9D7A-C97269C167B6}" type="datetime3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E402D-AF35-4F28-B6BC-9CFE2E0DBD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845A3-6395-4859-A1E8-3E27CB09EC2D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7EAE-49EF-4C07-9AEF-828AAAA09A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837F7-0784-47D7-9B1A-660CFE9C1A0C}" type="datetime3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75AF3-0281-4FDF-B248-31A7EDB602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/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Freeform 40"/>
          <p:cNvSpPr/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43"/>
          <p:cNvSpPr/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5E4ED9-AD01-4BD5-8A60-0C3BB29A4C36}" type="datetime3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4DF8CD-EB64-4EB7-9752-37587DFD5DB4}" type="slidenum">
              <a:rPr lang="zh-CN" altLang="en-US"/>
            </a:fld>
            <a:endParaRPr lang="en-US" altLang="zh-CN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Quiz 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99" y="1295400"/>
            <a:ext cx="8915401" cy="990600"/>
          </a:xfrm>
        </p:spPr>
        <p:txBody>
          <a:bodyPr/>
          <a:lstStyle/>
          <a:p>
            <a:pPr marL="360045" indent="-360045" defTabSz="719455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000" dirty="0" smtClean="0"/>
              <a:t>Use </a:t>
            </a:r>
            <a:r>
              <a:rPr lang="en-US" altLang="zh-CN" sz="2000" dirty="0"/>
              <a:t>two 4-bit synchronous binary counters and logic </a:t>
            </a:r>
            <a:r>
              <a:rPr lang="en-US" altLang="zh-CN" sz="2000" dirty="0" smtClean="0"/>
              <a:t>gates to implement </a:t>
            </a:r>
            <a:r>
              <a:rPr lang="en-US" altLang="zh-CN" sz="2000" dirty="0"/>
              <a:t>a </a:t>
            </a:r>
            <a:r>
              <a:rPr lang="en-US" altLang="zh-CN" sz="2000" dirty="0" smtClean="0"/>
              <a:t>2-bits date counter </a:t>
            </a:r>
            <a:r>
              <a:rPr lang="en-US" altLang="zh-CN" sz="2000" dirty="0"/>
              <a:t>that counts from decimal “</a:t>
            </a:r>
            <a:r>
              <a:rPr lang="en-US" altLang="zh-CN" sz="2000" dirty="0" smtClean="0">
                <a:solidFill>
                  <a:srgbClr val="FF0000"/>
                </a:solidFill>
              </a:rPr>
              <a:t>01</a:t>
            </a:r>
            <a:r>
              <a:rPr lang="en-US" altLang="zh-CN" sz="2000" dirty="0" smtClean="0"/>
              <a:t>” </a:t>
            </a:r>
            <a:r>
              <a:rPr lang="en-US" altLang="zh-CN" sz="2000" dirty="0"/>
              <a:t>through decimal </a:t>
            </a:r>
            <a:r>
              <a:rPr lang="en-US" altLang="zh-CN" sz="2000" dirty="0" smtClean="0"/>
              <a:t>“</a:t>
            </a:r>
            <a:r>
              <a:rPr lang="en-US" altLang="zh-CN" sz="2000" dirty="0" smtClean="0">
                <a:solidFill>
                  <a:srgbClr val="FF0000"/>
                </a:solidFill>
              </a:rPr>
              <a:t>28</a:t>
            </a:r>
            <a:r>
              <a:rPr lang="en-US" altLang="zh-CN" sz="2000" dirty="0" smtClean="0"/>
              <a:t>”.</a:t>
            </a:r>
            <a:endParaRPr lang="zh-CN" altLang="en-US" sz="2000" dirty="0"/>
          </a:p>
          <a:p>
            <a:pPr marL="0" indent="0" defTabSz="719455" eaLnBrk="1" fontAlgn="auto" hangingPunct="1">
              <a:spcAft>
                <a:spcPts val="0"/>
              </a:spcAft>
              <a:buNone/>
              <a:defRPr/>
            </a:pP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CCA24-01BC-41D1-938B-C31EF541CD7F}" type="datetime3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24612-B27E-4C2B-A4E4-51C70B982205}" type="slidenum">
              <a:rPr lang="zh-CN" altLang="en-US" smtClean="0"/>
            </a:fld>
            <a:endParaRPr lang="en-US" altLang="zh-CN"/>
          </a:p>
        </p:txBody>
      </p:sp>
      <p:pic>
        <p:nvPicPr>
          <p:cNvPr id="97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88" y="2133600"/>
            <a:ext cx="33305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9839"/>
            <a:ext cx="33305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/>
          <p:nvPr/>
        </p:nvSpPr>
        <p:spPr bwMode="auto">
          <a:xfrm>
            <a:off x="76200" y="4343400"/>
            <a:ext cx="891540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defTabSz="719455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zh-CN" sz="2000" kern="0" dirty="0" smtClean="0"/>
              <a:t>Give two register transfer operations (R1 unchanged except for the following cases): </a:t>
            </a:r>
            <a:endParaRPr lang="en-US" altLang="zh-CN" sz="2000" kern="0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000" kern="0" dirty="0"/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C1: R1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ea typeface="宋体" panose="02010600030101010101" pitchFamily="2" charset="-122"/>
              </a:rPr>
              <a:t>R1 + R2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smtClean="0">
                <a:ea typeface="宋体" panose="02010600030101010101" pitchFamily="2" charset="-122"/>
              </a:rPr>
              <a:t>(~C1)C2</a:t>
            </a:r>
            <a:r>
              <a:rPr lang="en-US" altLang="zh-CN" sz="2000" dirty="0">
                <a:ea typeface="宋体" panose="02010600030101010101" pitchFamily="2" charset="-122"/>
              </a:rPr>
              <a:t>: R1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ea typeface="宋体" panose="02010600030101010101" pitchFamily="2" charset="-122"/>
              </a:rPr>
              <a:t>R1 -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defTabSz="719455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kern="0" dirty="0"/>
              <a:t> </a:t>
            </a:r>
            <a:r>
              <a:rPr lang="en-US" altLang="zh-CN" sz="2000" kern="0" dirty="0" smtClean="0"/>
              <a:t>      Use two 4-bits registers, one 4-bit adder, and other necessary gates to implement the above operations.</a:t>
            </a:r>
            <a:endParaRPr lang="zh-CN" altLang="en-US" sz="2000" kern="0" dirty="0" smtClean="0"/>
          </a:p>
          <a:p>
            <a:pPr marL="0" indent="0" defTabSz="719455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000" kern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演示</Application>
  <PresentationFormat>全屏显示(4:3)</PresentationFormat>
  <Paragraphs>15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170Gp_natural_light</vt:lpstr>
      <vt:lpstr>PBrush</vt:lpstr>
      <vt:lpstr>Quiz 4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Administrator</cp:lastModifiedBy>
  <cp:revision>340</cp:revision>
  <dcterms:created xsi:type="dcterms:W3CDTF">2004-07-24T05:38:00Z</dcterms:created>
  <dcterms:modified xsi:type="dcterms:W3CDTF">2017-12-21T04:54:53Z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