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25/07/24</a:t>
            </a:r>
            <a:endParaRPr/>
          </a:p>
        </p:txBody>
      </p:sp>
      <p:sp>
        <p:nvSpPr>
          <p:cNvPr id="126" name="Google Shape;12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"/>
          <p:cNvGrpSpPr/>
          <p:nvPr/>
        </p:nvGrpSpPr>
        <p:grpSpPr>
          <a:xfrm>
            <a:off x="0" y="3"/>
            <a:ext cx="12192317" cy="6857992"/>
            <a:chOff x="0" y="3"/>
            <a:chExt cx="12192317" cy="6857992"/>
          </a:xfrm>
        </p:grpSpPr>
        <p:sp>
          <p:nvSpPr>
            <p:cNvPr id="17" name="Google Shape;17;p2"/>
            <p:cNvSpPr/>
            <p:nvPr/>
          </p:nvSpPr>
          <p:spPr>
            <a:xfrm>
              <a:off x="307200" y="264791"/>
              <a:ext cx="11576723" cy="6327703"/>
            </a:xfrm>
            <a:custGeom>
              <a:rect b="b" l="l" r="r" t="t"/>
              <a:pathLst>
                <a:path extrusionOk="0" h="7175500" w="10358755">
                  <a:moveTo>
                    <a:pt x="0" y="7175030"/>
                  </a:moveTo>
                  <a:lnTo>
                    <a:pt x="0" y="1733969"/>
                  </a:lnTo>
                  <a:lnTo>
                    <a:pt x="1415529" y="1733969"/>
                  </a:lnTo>
                  <a:lnTo>
                    <a:pt x="1253858" y="1450505"/>
                  </a:lnTo>
                  <a:lnTo>
                    <a:pt x="1671650" y="709536"/>
                  </a:lnTo>
                  <a:lnTo>
                    <a:pt x="2857157" y="709536"/>
                  </a:lnTo>
                  <a:lnTo>
                    <a:pt x="2445486" y="0"/>
                  </a:lnTo>
                  <a:lnTo>
                    <a:pt x="10358247" y="0"/>
                  </a:lnTo>
                  <a:lnTo>
                    <a:pt x="10358247" y="2747771"/>
                  </a:lnTo>
                  <a:lnTo>
                    <a:pt x="9306928" y="4475467"/>
                  </a:lnTo>
                  <a:lnTo>
                    <a:pt x="6010325" y="4475467"/>
                  </a:lnTo>
                  <a:lnTo>
                    <a:pt x="6382092" y="5154206"/>
                  </a:lnTo>
                  <a:lnTo>
                    <a:pt x="5804687" y="6157607"/>
                  </a:lnTo>
                  <a:lnTo>
                    <a:pt x="4127322" y="6157531"/>
                  </a:lnTo>
                  <a:lnTo>
                    <a:pt x="4710684" y="7175030"/>
                  </a:lnTo>
                  <a:lnTo>
                    <a:pt x="0" y="7175030"/>
                  </a:lnTo>
                  <a:close/>
                </a:path>
              </a:pathLst>
            </a:custGeom>
            <a:noFill/>
            <a:ln cap="flat" cmpd="sng" w="12675">
              <a:solidFill>
                <a:srgbClr val="3030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3"/>
              <a:ext cx="586181" cy="723485"/>
            </a:xfrm>
            <a:custGeom>
              <a:rect b="b" l="l" r="r" t="t"/>
              <a:pathLst>
                <a:path extrusionOk="0" h="820419" w="524510">
                  <a:moveTo>
                    <a:pt x="524065" y="0"/>
                  </a:moveTo>
                  <a:lnTo>
                    <a:pt x="0" y="0"/>
                  </a:lnTo>
                  <a:lnTo>
                    <a:pt x="0" y="819912"/>
                  </a:lnTo>
                  <a:lnTo>
                    <a:pt x="524065" y="0"/>
                  </a:lnTo>
                  <a:close/>
                </a:path>
              </a:pathLst>
            </a:custGeom>
            <a:solidFill>
              <a:srgbClr val="B9A164">
                <a:alpha val="3294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457494" y="253041"/>
              <a:ext cx="647212" cy="442379"/>
            </a:xfrm>
            <a:custGeom>
              <a:rect b="b" l="l" r="r" t="t"/>
              <a:pathLst>
                <a:path extrusionOk="0" h="501650" w="579119">
                  <a:moveTo>
                    <a:pt x="289293" y="0"/>
                  </a:moveTo>
                  <a:lnTo>
                    <a:pt x="0" y="501040"/>
                  </a:lnTo>
                  <a:lnTo>
                    <a:pt x="578573" y="501040"/>
                  </a:lnTo>
                  <a:lnTo>
                    <a:pt x="289293" y="0"/>
                  </a:lnTo>
                  <a:close/>
                </a:path>
              </a:pathLst>
            </a:custGeom>
            <a:solidFill>
              <a:srgbClr val="9E8657">
                <a:alpha val="3294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00602" y="295182"/>
              <a:ext cx="1443453" cy="986674"/>
            </a:xfrm>
            <a:custGeom>
              <a:rect b="b" l="l" r="r" t="t"/>
              <a:pathLst>
                <a:path extrusionOk="0" h="1118870" w="1291589">
                  <a:moveTo>
                    <a:pt x="1291412" y="0"/>
                  </a:moveTo>
                  <a:lnTo>
                    <a:pt x="0" y="0"/>
                  </a:lnTo>
                  <a:lnTo>
                    <a:pt x="645706" y="1118349"/>
                  </a:lnTo>
                  <a:lnTo>
                    <a:pt x="1291412" y="0"/>
                  </a:lnTo>
                  <a:close/>
                </a:path>
              </a:pathLst>
            </a:custGeom>
            <a:solidFill>
              <a:srgbClr val="B9A164">
                <a:alpha val="3294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37382" y="45021"/>
              <a:ext cx="2560463" cy="1397134"/>
            </a:xfrm>
            <a:custGeom>
              <a:rect b="b" l="l" r="r" t="t"/>
              <a:pathLst>
                <a:path extrusionOk="0" h="1584325" w="2291080">
                  <a:moveTo>
                    <a:pt x="1588782" y="208394"/>
                  </a:moveTo>
                  <a:lnTo>
                    <a:pt x="1570088" y="208394"/>
                  </a:lnTo>
                  <a:lnTo>
                    <a:pt x="1570088" y="219214"/>
                  </a:lnTo>
                  <a:lnTo>
                    <a:pt x="794397" y="1562709"/>
                  </a:lnTo>
                  <a:lnTo>
                    <a:pt x="18694" y="219214"/>
                  </a:lnTo>
                  <a:lnTo>
                    <a:pt x="1570088" y="219214"/>
                  </a:lnTo>
                  <a:lnTo>
                    <a:pt x="1570088" y="208394"/>
                  </a:lnTo>
                  <a:lnTo>
                    <a:pt x="0" y="208394"/>
                  </a:lnTo>
                  <a:lnTo>
                    <a:pt x="794397" y="1584274"/>
                  </a:lnTo>
                  <a:lnTo>
                    <a:pt x="806843" y="1562709"/>
                  </a:lnTo>
                  <a:lnTo>
                    <a:pt x="1582534" y="219214"/>
                  </a:lnTo>
                  <a:lnTo>
                    <a:pt x="1588782" y="208394"/>
                  </a:lnTo>
                  <a:close/>
                </a:path>
                <a:path extrusionOk="0" h="1584325" w="2291080">
                  <a:moveTo>
                    <a:pt x="2290902" y="844550"/>
                  </a:moveTo>
                  <a:lnTo>
                    <a:pt x="2284653" y="833729"/>
                  </a:lnTo>
                  <a:lnTo>
                    <a:pt x="2272207" y="812177"/>
                  </a:lnTo>
                  <a:lnTo>
                    <a:pt x="2272207" y="833729"/>
                  </a:lnTo>
                  <a:lnTo>
                    <a:pt x="1334350" y="833729"/>
                  </a:lnTo>
                  <a:lnTo>
                    <a:pt x="1803273" y="21551"/>
                  </a:lnTo>
                  <a:lnTo>
                    <a:pt x="2272207" y="833729"/>
                  </a:lnTo>
                  <a:lnTo>
                    <a:pt x="2272207" y="812177"/>
                  </a:lnTo>
                  <a:lnTo>
                    <a:pt x="1815719" y="21551"/>
                  </a:lnTo>
                  <a:lnTo>
                    <a:pt x="1803273" y="0"/>
                  </a:lnTo>
                  <a:lnTo>
                    <a:pt x="1315656" y="844550"/>
                  </a:lnTo>
                  <a:lnTo>
                    <a:pt x="2290902" y="844550"/>
                  </a:lnTo>
                  <a:close/>
                </a:path>
              </a:pathLst>
            </a:custGeom>
            <a:solidFill>
              <a:srgbClr val="30302F">
                <a:alpha val="4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6374"/>
              <a:ext cx="1696094" cy="1435213"/>
            </a:xfrm>
            <a:custGeom>
              <a:rect b="b" l="l" r="r" t="t"/>
              <a:pathLst>
                <a:path extrusionOk="0" h="1627505" w="1517650">
                  <a:moveTo>
                    <a:pt x="577782" y="0"/>
                  </a:moveTo>
                  <a:lnTo>
                    <a:pt x="0" y="1000701"/>
                  </a:lnTo>
                  <a:lnTo>
                    <a:pt x="0" y="1627352"/>
                  </a:lnTo>
                  <a:lnTo>
                    <a:pt x="1517366" y="1627352"/>
                  </a:lnTo>
                  <a:lnTo>
                    <a:pt x="577782" y="0"/>
                  </a:lnTo>
                  <a:close/>
                </a:path>
              </a:pathLst>
            </a:custGeom>
            <a:solidFill>
              <a:srgbClr val="9E8657">
                <a:alpha val="6784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0539" y="13"/>
              <a:ext cx="2490205" cy="190951"/>
            </a:xfrm>
            <a:custGeom>
              <a:rect b="b" l="l" r="r" t="t"/>
              <a:pathLst>
                <a:path extrusionOk="0" h="216535" w="2228215">
                  <a:moveTo>
                    <a:pt x="2227944" y="0"/>
                  </a:moveTo>
                  <a:lnTo>
                    <a:pt x="2215380" y="0"/>
                  </a:lnTo>
                  <a:lnTo>
                    <a:pt x="2092553" y="205590"/>
                  </a:lnTo>
                  <a:lnTo>
                    <a:pt x="0" y="205590"/>
                  </a:lnTo>
                  <a:lnTo>
                    <a:pt x="0" y="216407"/>
                  </a:lnTo>
                  <a:lnTo>
                    <a:pt x="2098651" y="216407"/>
                  </a:lnTo>
                  <a:lnTo>
                    <a:pt x="2227944" y="0"/>
                  </a:lnTo>
                  <a:close/>
                </a:path>
              </a:pathLst>
            </a:custGeom>
            <a:solidFill>
              <a:srgbClr val="30302F">
                <a:alpha val="4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075787" y="4745354"/>
              <a:ext cx="3116128" cy="2112221"/>
            </a:xfrm>
            <a:custGeom>
              <a:rect b="b" l="l" r="r" t="t"/>
              <a:pathLst>
                <a:path extrusionOk="0" h="2395220" w="2788284">
                  <a:moveTo>
                    <a:pt x="2788081" y="0"/>
                  </a:moveTo>
                  <a:lnTo>
                    <a:pt x="1547495" y="2032533"/>
                  </a:lnTo>
                  <a:lnTo>
                    <a:pt x="223824" y="2032025"/>
                  </a:lnTo>
                  <a:lnTo>
                    <a:pt x="0" y="2394915"/>
                  </a:lnTo>
                  <a:lnTo>
                    <a:pt x="2778074" y="2394915"/>
                  </a:lnTo>
                  <a:lnTo>
                    <a:pt x="2788081" y="0"/>
                  </a:lnTo>
                  <a:close/>
                </a:path>
              </a:pathLst>
            </a:custGeom>
            <a:solidFill>
              <a:srgbClr val="9E8657">
                <a:alpha val="4784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2169376" y="4742307"/>
              <a:ext cx="2839" cy="1680"/>
            </a:xfrm>
            <a:custGeom>
              <a:rect b="b" l="l" r="r" t="t"/>
              <a:pathLst>
                <a:path extrusionOk="0" h="1904" w="2540">
                  <a:moveTo>
                    <a:pt x="457" y="0"/>
                  </a:moveTo>
                  <a:lnTo>
                    <a:pt x="0" y="0"/>
                  </a:lnTo>
                  <a:lnTo>
                    <a:pt x="0" y="469"/>
                  </a:lnTo>
                  <a:lnTo>
                    <a:pt x="457" y="0"/>
                  </a:lnTo>
                  <a:close/>
                </a:path>
                <a:path extrusionOk="0" h="1904" w="2540">
                  <a:moveTo>
                    <a:pt x="2019" y="1333"/>
                  </a:moveTo>
                  <a:lnTo>
                    <a:pt x="1574" y="1333"/>
                  </a:lnTo>
                  <a:lnTo>
                    <a:pt x="1574" y="1803"/>
                  </a:lnTo>
                  <a:lnTo>
                    <a:pt x="2019" y="1333"/>
                  </a:lnTo>
                  <a:close/>
                </a:path>
              </a:pathLst>
            </a:custGeom>
            <a:solidFill>
              <a:srgbClr val="B89F63">
                <a:alpha val="6784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039989" y="6304297"/>
              <a:ext cx="8516" cy="1680"/>
            </a:xfrm>
            <a:custGeom>
              <a:rect b="b" l="l" r="r" t="t"/>
              <a:pathLst>
                <a:path extrusionOk="0" h="1904" w="7620">
                  <a:moveTo>
                    <a:pt x="7213" y="0"/>
                  </a:moveTo>
                  <a:lnTo>
                    <a:pt x="0" y="0"/>
                  </a:lnTo>
                  <a:lnTo>
                    <a:pt x="0" y="1397"/>
                  </a:lnTo>
                  <a:lnTo>
                    <a:pt x="7213" y="1397"/>
                  </a:lnTo>
                  <a:lnTo>
                    <a:pt x="7213" y="0"/>
                  </a:lnTo>
                  <a:close/>
                </a:path>
              </a:pathLst>
            </a:custGeom>
            <a:solidFill>
              <a:srgbClr val="DC2528">
                <a:alpha val="6784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04314" y="5006988"/>
              <a:ext cx="2573236" cy="1755518"/>
            </a:xfrm>
            <a:custGeom>
              <a:rect b="b" l="l" r="r" t="t"/>
              <a:pathLst>
                <a:path extrusionOk="0" h="1990725" w="2302509">
                  <a:moveTo>
                    <a:pt x="1152283" y="0"/>
                  </a:moveTo>
                  <a:lnTo>
                    <a:pt x="0" y="1990217"/>
                  </a:lnTo>
                  <a:lnTo>
                    <a:pt x="2301887" y="1990407"/>
                  </a:lnTo>
                  <a:lnTo>
                    <a:pt x="2293298" y="1975535"/>
                  </a:lnTo>
                  <a:lnTo>
                    <a:pt x="25692" y="1975358"/>
                  </a:lnTo>
                  <a:lnTo>
                    <a:pt x="1152283" y="29641"/>
                  </a:lnTo>
                  <a:lnTo>
                    <a:pt x="1169403" y="29641"/>
                  </a:lnTo>
                  <a:lnTo>
                    <a:pt x="1152283" y="0"/>
                  </a:lnTo>
                  <a:close/>
                </a:path>
                <a:path extrusionOk="0" h="1990725" w="2302509">
                  <a:moveTo>
                    <a:pt x="1169403" y="29641"/>
                  </a:moveTo>
                  <a:lnTo>
                    <a:pt x="1152283" y="29641"/>
                  </a:lnTo>
                  <a:lnTo>
                    <a:pt x="2276195" y="1975535"/>
                  </a:lnTo>
                  <a:lnTo>
                    <a:pt x="2293298" y="1975535"/>
                  </a:lnTo>
                  <a:lnTo>
                    <a:pt x="1169403" y="29641"/>
                  </a:lnTo>
                  <a:close/>
                </a:path>
              </a:pathLst>
            </a:custGeom>
            <a:solidFill>
              <a:srgbClr val="30302F">
                <a:alpha val="4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09592" y="5204264"/>
              <a:ext cx="2165181" cy="1479451"/>
            </a:xfrm>
            <a:custGeom>
              <a:rect b="b" l="l" r="r" t="t"/>
              <a:pathLst>
                <a:path extrusionOk="0" h="1677670" w="1937384">
                  <a:moveTo>
                    <a:pt x="968603" y="0"/>
                  </a:moveTo>
                  <a:lnTo>
                    <a:pt x="0" y="1677606"/>
                  </a:lnTo>
                  <a:lnTo>
                    <a:pt x="1937207" y="1677606"/>
                  </a:lnTo>
                  <a:lnTo>
                    <a:pt x="968603" y="0"/>
                  </a:lnTo>
                  <a:close/>
                </a:path>
              </a:pathLst>
            </a:custGeom>
            <a:solidFill>
              <a:srgbClr val="B9A164">
                <a:alpha val="6784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34206" y="4397149"/>
              <a:ext cx="5158536" cy="2460524"/>
            </a:xfrm>
            <a:custGeom>
              <a:rect b="b" l="l" r="r" t="t"/>
              <a:pathLst>
                <a:path extrusionOk="0" h="2790190" w="4615815">
                  <a:moveTo>
                    <a:pt x="1523809" y="1724152"/>
                  </a:moveTo>
                  <a:lnTo>
                    <a:pt x="0" y="1724152"/>
                  </a:lnTo>
                  <a:lnTo>
                    <a:pt x="908558" y="2789771"/>
                  </a:lnTo>
                  <a:lnTo>
                    <a:pt x="1523809" y="1724152"/>
                  </a:lnTo>
                  <a:close/>
                </a:path>
                <a:path extrusionOk="0" h="2790190" w="4615815">
                  <a:moveTo>
                    <a:pt x="4615332" y="0"/>
                  </a:moveTo>
                  <a:lnTo>
                    <a:pt x="1953717" y="0"/>
                  </a:lnTo>
                  <a:lnTo>
                    <a:pt x="3247669" y="2235771"/>
                  </a:lnTo>
                  <a:lnTo>
                    <a:pt x="4615332" y="0"/>
                  </a:lnTo>
                  <a:close/>
                </a:path>
              </a:pathLst>
            </a:custGeom>
            <a:solidFill>
              <a:srgbClr val="9E8657">
                <a:alpha val="6784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9508" y="4326940"/>
              <a:ext cx="3311284" cy="2195097"/>
            </a:xfrm>
            <a:custGeom>
              <a:rect b="b" l="l" r="r" t="t"/>
              <a:pathLst>
                <a:path extrusionOk="0" h="2489200" w="2962909">
                  <a:moveTo>
                    <a:pt x="2962884" y="0"/>
                  </a:moveTo>
                  <a:lnTo>
                    <a:pt x="0" y="0"/>
                  </a:lnTo>
                  <a:lnTo>
                    <a:pt x="1440408" y="2488844"/>
                  </a:lnTo>
                  <a:lnTo>
                    <a:pt x="1458129" y="2459875"/>
                  </a:lnTo>
                  <a:lnTo>
                    <a:pt x="1440764" y="2459875"/>
                  </a:lnTo>
                  <a:lnTo>
                    <a:pt x="25730" y="14871"/>
                  </a:lnTo>
                  <a:lnTo>
                    <a:pt x="2953787" y="14871"/>
                  </a:lnTo>
                  <a:lnTo>
                    <a:pt x="2962884" y="0"/>
                  </a:lnTo>
                  <a:close/>
                </a:path>
                <a:path extrusionOk="0" h="2489200" w="2962909">
                  <a:moveTo>
                    <a:pt x="2953787" y="14871"/>
                  </a:moveTo>
                  <a:lnTo>
                    <a:pt x="2936417" y="14871"/>
                  </a:lnTo>
                  <a:lnTo>
                    <a:pt x="1440764" y="2459875"/>
                  </a:lnTo>
                  <a:lnTo>
                    <a:pt x="1458129" y="2459875"/>
                  </a:lnTo>
                  <a:lnTo>
                    <a:pt x="2953787" y="14871"/>
                  </a:lnTo>
                  <a:close/>
                </a:path>
              </a:pathLst>
            </a:custGeom>
            <a:solidFill>
              <a:srgbClr val="30302F">
                <a:alpha val="4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859359" y="2598595"/>
              <a:ext cx="3332574" cy="4259160"/>
            </a:xfrm>
            <a:custGeom>
              <a:rect b="b" l="l" r="r" t="t"/>
              <a:pathLst>
                <a:path extrusionOk="0" h="4829809" w="2981959">
                  <a:moveTo>
                    <a:pt x="2981464" y="0"/>
                  </a:moveTo>
                  <a:lnTo>
                    <a:pt x="0" y="4829302"/>
                  </a:lnTo>
                  <a:lnTo>
                    <a:pt x="2980728" y="4829302"/>
                  </a:lnTo>
                  <a:lnTo>
                    <a:pt x="2981464" y="0"/>
                  </a:lnTo>
                  <a:close/>
                </a:path>
              </a:pathLst>
            </a:custGeom>
            <a:solidFill>
              <a:srgbClr val="B9A164">
                <a:alpha val="6784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129413" y="4894727"/>
              <a:ext cx="3062904" cy="1963268"/>
            </a:xfrm>
            <a:custGeom>
              <a:rect b="b" l="l" r="r" t="t"/>
              <a:pathLst>
                <a:path extrusionOk="0" h="2226309" w="2740659">
                  <a:moveTo>
                    <a:pt x="2740101" y="0"/>
                  </a:moveTo>
                  <a:lnTo>
                    <a:pt x="1553311" y="1922602"/>
                  </a:lnTo>
                  <a:lnTo>
                    <a:pt x="192773" y="1922602"/>
                  </a:lnTo>
                  <a:lnTo>
                    <a:pt x="0" y="2225738"/>
                  </a:lnTo>
                  <a:lnTo>
                    <a:pt x="17741" y="2225319"/>
                  </a:lnTo>
                  <a:lnTo>
                    <a:pt x="200939" y="1937461"/>
                  </a:lnTo>
                  <a:lnTo>
                    <a:pt x="1561528" y="1937461"/>
                  </a:lnTo>
                  <a:lnTo>
                    <a:pt x="2740101" y="28155"/>
                  </a:lnTo>
                  <a:lnTo>
                    <a:pt x="2740101" y="0"/>
                  </a:lnTo>
                  <a:close/>
                </a:path>
              </a:pathLst>
            </a:custGeom>
            <a:solidFill>
              <a:srgbClr val="30302F">
                <a:alpha val="3294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951869" y="4613022"/>
              <a:ext cx="3240319" cy="2244375"/>
            </a:xfrm>
            <a:custGeom>
              <a:rect b="b" l="l" r="r" t="t"/>
              <a:pathLst>
                <a:path extrusionOk="0" h="2545079" w="2899409">
                  <a:moveTo>
                    <a:pt x="2897962" y="0"/>
                  </a:moveTo>
                  <a:lnTo>
                    <a:pt x="1585696" y="2126513"/>
                  </a:lnTo>
                  <a:lnTo>
                    <a:pt x="276186" y="2126018"/>
                  </a:lnTo>
                  <a:lnTo>
                    <a:pt x="0" y="2544978"/>
                  </a:lnTo>
                  <a:lnTo>
                    <a:pt x="110883" y="2544978"/>
                  </a:lnTo>
                  <a:lnTo>
                    <a:pt x="334708" y="2182088"/>
                  </a:lnTo>
                  <a:lnTo>
                    <a:pt x="1658378" y="2182596"/>
                  </a:lnTo>
                  <a:lnTo>
                    <a:pt x="2898965" y="150063"/>
                  </a:lnTo>
                  <a:lnTo>
                    <a:pt x="2897962" y="0"/>
                  </a:lnTo>
                  <a:close/>
                </a:path>
              </a:pathLst>
            </a:custGeom>
            <a:solidFill>
              <a:srgbClr val="FFFFFF">
                <a:alpha val="7294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/>
          <p:nvPr>
            <p:ph idx="1" type="body"/>
          </p:nvPr>
        </p:nvSpPr>
        <p:spPr>
          <a:xfrm>
            <a:off x="2848305" y="3907752"/>
            <a:ext cx="772351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​"/>
              <a:defRPr sz="14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2" type="subTitle"/>
          </p:nvPr>
        </p:nvSpPr>
        <p:spPr>
          <a:xfrm>
            <a:off x="2849446" y="3481882"/>
            <a:ext cx="77235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​"/>
              <a:defRPr sz="2000"/>
            </a:lvl1pPr>
            <a:lvl2pPr lvl="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lvl="3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lvl="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type="title"/>
          </p:nvPr>
        </p:nvSpPr>
        <p:spPr>
          <a:xfrm>
            <a:off x="2849446" y="2009573"/>
            <a:ext cx="7723516" cy="13542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Arial"/>
              <a:buNone/>
              <a:defRPr sz="44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/>
          <p:nvPr/>
        </p:nvSpPr>
        <p:spPr>
          <a:xfrm>
            <a:off x="2423414" y="2009573"/>
            <a:ext cx="20320" cy="2113623"/>
          </a:xfrm>
          <a:custGeom>
            <a:rect b="b" l="l" r="r" t="t"/>
            <a:pathLst>
              <a:path extrusionOk="0" h="1605914" w="20319">
                <a:moveTo>
                  <a:pt x="19977" y="0"/>
                </a:moveTo>
                <a:lnTo>
                  <a:pt x="0" y="0"/>
                </a:lnTo>
                <a:lnTo>
                  <a:pt x="0" y="1605521"/>
                </a:lnTo>
                <a:lnTo>
                  <a:pt x="19977" y="1605521"/>
                </a:lnTo>
                <a:lnTo>
                  <a:pt x="19977" y="0"/>
                </a:lnTo>
                <a:close/>
              </a:path>
            </a:pathLst>
          </a:custGeom>
          <a:solidFill>
            <a:srgbClr val="4545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0008" y="2264720"/>
            <a:ext cx="1603651" cy="160332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/>
          <p:nvPr/>
        </p:nvSpPr>
        <p:spPr>
          <a:xfrm>
            <a:off x="1533906" y="3065432"/>
            <a:ext cx="1905" cy="1905"/>
          </a:xfrm>
          <a:custGeom>
            <a:rect b="b" l="l" r="r" t="t"/>
            <a:pathLst>
              <a:path extrusionOk="0" h="1905" w="1905">
                <a:moveTo>
                  <a:pt x="330" y="0"/>
                </a:moveTo>
                <a:lnTo>
                  <a:pt x="0" y="0"/>
                </a:lnTo>
                <a:lnTo>
                  <a:pt x="0" y="342"/>
                </a:lnTo>
                <a:lnTo>
                  <a:pt x="330" y="0"/>
                </a:lnTo>
                <a:close/>
              </a:path>
              <a:path extrusionOk="0" h="1905" w="1905">
                <a:moveTo>
                  <a:pt x="1473" y="965"/>
                </a:moveTo>
                <a:lnTo>
                  <a:pt x="1143" y="965"/>
                </a:lnTo>
                <a:lnTo>
                  <a:pt x="1143" y="1308"/>
                </a:lnTo>
                <a:lnTo>
                  <a:pt x="1473" y="965"/>
                </a:lnTo>
                <a:close/>
              </a:path>
            </a:pathLst>
          </a:custGeom>
          <a:solidFill>
            <a:srgbClr val="B89F6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4" showMasterSp="0">
  <p:cSld name="1/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3413760" y="0"/>
            <a:ext cx="8778240" cy="6858000"/>
          </a:xfrm>
          <a:prstGeom prst="rect">
            <a:avLst/>
          </a:prstGeom>
          <a:solidFill>
            <a:srgbClr val="F4EF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0F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554736" y="2744369"/>
            <a:ext cx="2514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554736" y="3659644"/>
            <a:ext cx="25146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0"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7" name="Google Shape;87;p11"/>
          <p:cNvSpPr txBox="1"/>
          <p:nvPr>
            <p:ph idx="2" type="body"/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97745" y="286823"/>
            <a:ext cx="1843752" cy="540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/3" showMasterSp="0">
  <p:cSld name="2/3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554736" y="559891"/>
            <a:ext cx="6967728" cy="3847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/>
          <p:nvPr/>
        </p:nvSpPr>
        <p:spPr>
          <a:xfrm>
            <a:off x="7830312" y="0"/>
            <a:ext cx="4361688" cy="6858000"/>
          </a:xfrm>
          <a:prstGeom prst="rect">
            <a:avLst/>
          </a:prstGeom>
          <a:solidFill>
            <a:srgbClr val="F4EF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0F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 txBox="1"/>
          <p:nvPr>
            <p:ph idx="1" type="subTitle"/>
          </p:nvPr>
        </p:nvSpPr>
        <p:spPr>
          <a:xfrm>
            <a:off x="554736" y="1020102"/>
            <a:ext cx="696772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0"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12"/>
          <p:cNvSpPr txBox="1"/>
          <p:nvPr>
            <p:ph idx="2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97745" y="286823"/>
            <a:ext cx="1843752" cy="540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 showMasterSp="0">
  <p:cSld name="Custom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97745" y="286823"/>
            <a:ext cx="1843752" cy="540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554736" y="556932"/>
            <a:ext cx="9144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/>
        </p:nvSpPr>
        <p:spPr>
          <a:xfrm>
            <a:off x="8954076" y="3583195"/>
            <a:ext cx="26133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84961" y="2242787"/>
            <a:ext cx="2613300" cy="112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Char char="​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Punk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3308000" y="2242787"/>
            <a:ext cx="2613300" cy="112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Char char="​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Punk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6131039" y="2242787"/>
            <a:ext cx="2613300" cy="112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Char char="​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Punk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8954076" y="2242787"/>
            <a:ext cx="2613300" cy="112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Char char="​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Punk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4"/>
          <p:cNvCxnSpPr/>
          <p:nvPr/>
        </p:nvCxnSpPr>
        <p:spPr>
          <a:xfrm>
            <a:off x="3203187" y="2150506"/>
            <a:ext cx="0" cy="35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6026226" y="2150506"/>
            <a:ext cx="0" cy="35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4"/>
          <p:cNvCxnSpPr/>
          <p:nvPr/>
        </p:nvCxnSpPr>
        <p:spPr>
          <a:xfrm>
            <a:off x="8849265" y="2150506"/>
            <a:ext cx="0" cy="35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4"/>
          <p:cNvSpPr/>
          <p:nvPr/>
        </p:nvSpPr>
        <p:spPr>
          <a:xfrm>
            <a:off x="1651997" y="2019814"/>
            <a:ext cx="279300" cy="279300"/>
          </a:xfrm>
          <a:prstGeom prst="ellipse">
            <a:avLst/>
          </a:prstGeom>
          <a:solidFill>
            <a:schemeClr val="accent1"/>
          </a:solidFill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4475035" y="2019814"/>
            <a:ext cx="279300" cy="279300"/>
          </a:xfrm>
          <a:prstGeom prst="ellipse">
            <a:avLst/>
          </a:prstGeom>
          <a:solidFill>
            <a:schemeClr val="accent1"/>
          </a:solidFill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7298073" y="2019814"/>
            <a:ext cx="279300" cy="279300"/>
          </a:xfrm>
          <a:prstGeom prst="ellipse">
            <a:avLst/>
          </a:prstGeom>
          <a:solidFill>
            <a:schemeClr val="accent1"/>
          </a:solidFill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10121112" y="2019814"/>
            <a:ext cx="279300" cy="279300"/>
          </a:xfrm>
          <a:prstGeom prst="ellipse">
            <a:avLst/>
          </a:prstGeom>
          <a:solidFill>
            <a:schemeClr val="accent1"/>
          </a:solidFill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366975" y="3517825"/>
            <a:ext cx="2550600" cy="15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​"/>
              <a:defRPr>
                <a:solidFill>
                  <a:srgbClr val="454545"/>
                </a:solidFill>
              </a:defRPr>
            </a:lvl1pPr>
            <a:lvl2pPr indent="-340360" lvl="1" marL="9144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760"/>
              <a:buChar char="•"/>
              <a:defRPr>
                <a:solidFill>
                  <a:srgbClr val="454545"/>
                </a:solidFill>
              </a:defRPr>
            </a:lvl2pPr>
            <a:lvl3pPr indent="-340360" lvl="2" marL="1371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760"/>
              <a:buChar char="‒"/>
              <a:defRPr>
                <a:solidFill>
                  <a:srgbClr val="454545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•"/>
              <a:defRPr>
                <a:solidFill>
                  <a:srgbClr val="454545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̶"/>
              <a:defRPr>
                <a:solidFill>
                  <a:srgbClr val="454545"/>
                </a:solidFill>
              </a:defRPr>
            </a:lvl5pPr>
            <a:lvl6pPr indent="-330200" lvl="5" marL="2743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▫"/>
              <a:defRPr>
                <a:solidFill>
                  <a:srgbClr val="454545"/>
                </a:solidFill>
              </a:defRPr>
            </a:lvl6pPr>
            <a:lvl7pPr indent="-330200" lvl="6" marL="32004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▫"/>
              <a:defRPr>
                <a:solidFill>
                  <a:srgbClr val="454545"/>
                </a:solidFill>
              </a:defRPr>
            </a:lvl7pPr>
            <a:lvl8pPr indent="-330200" lvl="7" marL="3657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▫"/>
              <a:defRPr>
                <a:solidFill>
                  <a:srgbClr val="454545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54545"/>
              </a:buClr>
              <a:buSzPts val="1600"/>
              <a:buChar char="▫"/>
              <a:defRPr>
                <a:solidFill>
                  <a:srgbClr val="454545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2" type="body"/>
          </p:nvPr>
        </p:nvSpPr>
        <p:spPr>
          <a:xfrm>
            <a:off x="3098250" y="3517825"/>
            <a:ext cx="2613300" cy="15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​"/>
              <a:defRPr>
                <a:solidFill>
                  <a:srgbClr val="454545"/>
                </a:solidFill>
              </a:defRPr>
            </a:lvl1pPr>
            <a:lvl2pPr indent="-340360" lvl="1" marL="9144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760"/>
              <a:buChar char="•"/>
              <a:defRPr>
                <a:solidFill>
                  <a:srgbClr val="454545"/>
                </a:solidFill>
              </a:defRPr>
            </a:lvl2pPr>
            <a:lvl3pPr indent="-340360" lvl="2" marL="1371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760"/>
              <a:buChar char="‒"/>
              <a:defRPr>
                <a:solidFill>
                  <a:srgbClr val="454545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•"/>
              <a:defRPr>
                <a:solidFill>
                  <a:srgbClr val="454545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̶"/>
              <a:defRPr>
                <a:solidFill>
                  <a:srgbClr val="454545"/>
                </a:solidFill>
              </a:defRPr>
            </a:lvl5pPr>
            <a:lvl6pPr indent="-330200" lvl="5" marL="2743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▫"/>
              <a:defRPr>
                <a:solidFill>
                  <a:srgbClr val="454545"/>
                </a:solidFill>
              </a:defRPr>
            </a:lvl6pPr>
            <a:lvl7pPr indent="-330200" lvl="6" marL="32004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▫"/>
              <a:defRPr>
                <a:solidFill>
                  <a:srgbClr val="454545"/>
                </a:solidFill>
              </a:defRPr>
            </a:lvl7pPr>
            <a:lvl8pPr indent="-330200" lvl="7" marL="3657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▫"/>
              <a:defRPr>
                <a:solidFill>
                  <a:srgbClr val="454545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54545"/>
              </a:buClr>
              <a:buSzPts val="1600"/>
              <a:buChar char="▫"/>
              <a:defRPr>
                <a:solidFill>
                  <a:srgbClr val="454545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3" type="body"/>
          </p:nvPr>
        </p:nvSpPr>
        <p:spPr>
          <a:xfrm>
            <a:off x="5973763" y="3550500"/>
            <a:ext cx="2613300" cy="15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​"/>
              <a:defRPr>
                <a:solidFill>
                  <a:srgbClr val="454545"/>
                </a:solidFill>
              </a:defRPr>
            </a:lvl1pPr>
            <a:lvl2pPr indent="-340360" lvl="1" marL="9144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760"/>
              <a:buChar char="•"/>
              <a:defRPr>
                <a:solidFill>
                  <a:srgbClr val="454545"/>
                </a:solidFill>
              </a:defRPr>
            </a:lvl2pPr>
            <a:lvl3pPr indent="-340360" lvl="2" marL="1371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760"/>
              <a:buChar char="‒"/>
              <a:defRPr>
                <a:solidFill>
                  <a:srgbClr val="454545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•"/>
              <a:defRPr>
                <a:solidFill>
                  <a:srgbClr val="454545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̶"/>
              <a:defRPr>
                <a:solidFill>
                  <a:srgbClr val="454545"/>
                </a:solidFill>
              </a:defRPr>
            </a:lvl5pPr>
            <a:lvl6pPr indent="-330200" lvl="5" marL="2743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▫"/>
              <a:defRPr>
                <a:solidFill>
                  <a:srgbClr val="454545"/>
                </a:solidFill>
              </a:defRPr>
            </a:lvl6pPr>
            <a:lvl7pPr indent="-330200" lvl="6" marL="32004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▫"/>
              <a:defRPr>
                <a:solidFill>
                  <a:srgbClr val="454545"/>
                </a:solidFill>
              </a:defRPr>
            </a:lvl7pPr>
            <a:lvl8pPr indent="-330200" lvl="7" marL="3657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▫"/>
              <a:defRPr>
                <a:solidFill>
                  <a:srgbClr val="454545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54545"/>
              </a:buClr>
              <a:buSzPts val="1600"/>
              <a:buChar char="▫"/>
              <a:defRPr>
                <a:solidFill>
                  <a:srgbClr val="454545"/>
                </a:solidFill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4" type="body"/>
          </p:nvPr>
        </p:nvSpPr>
        <p:spPr>
          <a:xfrm>
            <a:off x="8849300" y="3517825"/>
            <a:ext cx="2613300" cy="15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​"/>
              <a:defRPr>
                <a:solidFill>
                  <a:srgbClr val="454545"/>
                </a:solidFill>
              </a:defRPr>
            </a:lvl1pPr>
            <a:lvl2pPr indent="-340360" lvl="1" marL="9144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760"/>
              <a:buChar char="•"/>
              <a:defRPr>
                <a:solidFill>
                  <a:srgbClr val="454545"/>
                </a:solidFill>
              </a:defRPr>
            </a:lvl2pPr>
            <a:lvl3pPr indent="-340360" lvl="2" marL="1371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760"/>
              <a:buChar char="‒"/>
              <a:defRPr>
                <a:solidFill>
                  <a:srgbClr val="454545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•"/>
              <a:defRPr>
                <a:solidFill>
                  <a:srgbClr val="454545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̶"/>
              <a:defRPr>
                <a:solidFill>
                  <a:srgbClr val="454545"/>
                </a:solidFill>
              </a:defRPr>
            </a:lvl5pPr>
            <a:lvl6pPr indent="-330200" lvl="5" marL="27432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▫"/>
              <a:defRPr>
                <a:solidFill>
                  <a:srgbClr val="454545"/>
                </a:solidFill>
              </a:defRPr>
            </a:lvl6pPr>
            <a:lvl7pPr indent="-330200" lvl="6" marL="32004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▫"/>
              <a:defRPr>
                <a:solidFill>
                  <a:srgbClr val="454545"/>
                </a:solidFill>
              </a:defRPr>
            </a:lvl7pPr>
            <a:lvl8pPr indent="-330200" lvl="7" marL="36576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▫"/>
              <a:defRPr>
                <a:solidFill>
                  <a:srgbClr val="454545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54545"/>
              </a:buClr>
              <a:buSzPts val="1600"/>
              <a:buChar char="▫"/>
              <a:defRPr>
                <a:solidFill>
                  <a:srgbClr val="45454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554736" y="556932"/>
            <a:ext cx="9144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 showMasterSp="0">
  <p:cSld name="End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86562" y="2810935"/>
            <a:ext cx="4218876" cy="1236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2" showMasterSp="0">
  <p:cSld name="1/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/>
          <p:nvPr/>
        </p:nvSpPr>
        <p:spPr>
          <a:xfrm>
            <a:off x="6092952" y="0"/>
            <a:ext cx="6099048" cy="6858000"/>
          </a:xfrm>
          <a:prstGeom prst="rect">
            <a:avLst/>
          </a:prstGeom>
          <a:solidFill>
            <a:srgbClr val="F4EF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0F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"/>
          <p:cNvSpPr txBox="1"/>
          <p:nvPr>
            <p:ph type="title"/>
          </p:nvPr>
        </p:nvSpPr>
        <p:spPr>
          <a:xfrm>
            <a:off x="554736" y="559891"/>
            <a:ext cx="5065776" cy="3847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" type="subTitle"/>
          </p:nvPr>
        </p:nvSpPr>
        <p:spPr>
          <a:xfrm>
            <a:off x="554736" y="1020102"/>
            <a:ext cx="50657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0"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5" name="Google Shape;45;p3"/>
          <p:cNvSpPr txBox="1"/>
          <p:nvPr>
            <p:ph idx="2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97745" y="286823"/>
            <a:ext cx="1843752" cy="540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line" showMasterSp="0">
  <p:cSld name="3-lin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 txBox="1"/>
          <p:nvPr>
            <p:ph type="title"/>
          </p:nvPr>
        </p:nvSpPr>
        <p:spPr>
          <a:xfrm>
            <a:off x="554736" y="944612"/>
            <a:ext cx="9144000" cy="3847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cxnSp>
        <p:nvCxnSpPr>
          <p:cNvPr id="51" name="Google Shape;51;p4"/>
          <p:cNvCxnSpPr/>
          <p:nvPr/>
        </p:nvCxnSpPr>
        <p:spPr>
          <a:xfrm>
            <a:off x="554736" y="1364464"/>
            <a:ext cx="11082528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" name="Google Shape;52;p4"/>
          <p:cNvCxnSpPr/>
          <p:nvPr/>
        </p:nvCxnSpPr>
        <p:spPr>
          <a:xfrm>
            <a:off x="554736" y="6451590"/>
            <a:ext cx="11082528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3" name="Google Shape;5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97745" y="482143"/>
            <a:ext cx="1843752" cy="540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" showMasterSp="0">
  <p:cSld name="1/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>
            <a:off x="4364736" y="0"/>
            <a:ext cx="7827264" cy="6858000"/>
          </a:xfrm>
          <a:prstGeom prst="rect">
            <a:avLst/>
          </a:prstGeom>
          <a:solidFill>
            <a:srgbClr val="F4EF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554736" y="2744369"/>
            <a:ext cx="3465576" cy="7694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500"/>
              <a:buFont typeface="Arial"/>
              <a:buNone/>
              <a:defRPr>
                <a:solidFill>
                  <a:srgbClr val="45454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None/>
              <a:defRPr>
                <a:solidFill>
                  <a:srgbClr val="45454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None/>
              <a:defRPr>
                <a:solidFill>
                  <a:srgbClr val="45454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None/>
              <a:defRPr>
                <a:solidFill>
                  <a:srgbClr val="45454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None/>
              <a:defRPr>
                <a:solidFill>
                  <a:srgbClr val="45454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None/>
              <a:defRPr>
                <a:solidFill>
                  <a:srgbClr val="45454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None/>
              <a:defRPr>
                <a:solidFill>
                  <a:srgbClr val="45454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None/>
              <a:defRPr>
                <a:solidFill>
                  <a:srgbClr val="45454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1400"/>
              <a:buNone/>
              <a:defRPr>
                <a:solidFill>
                  <a:srgbClr val="454545"/>
                </a:solidFill>
              </a:defRPr>
            </a:lvl9pPr>
          </a:lstStyle>
          <a:p/>
        </p:txBody>
      </p:sp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97745" y="286823"/>
            <a:ext cx="1843752" cy="54021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"/>
          <p:cNvSpPr txBox="1"/>
          <p:nvPr>
            <p:ph idx="1" type="body"/>
          </p:nvPr>
        </p:nvSpPr>
        <p:spPr>
          <a:xfrm>
            <a:off x="5879150" y="1856850"/>
            <a:ext cx="55299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​"/>
              <a:defRPr>
                <a:solidFill>
                  <a:srgbClr val="454545"/>
                </a:solidFill>
              </a:defRPr>
            </a:lvl1pPr>
            <a:lvl2pPr indent="-34036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760"/>
              <a:buChar char="•"/>
              <a:defRPr>
                <a:solidFill>
                  <a:srgbClr val="454545"/>
                </a:solidFill>
              </a:defRPr>
            </a:lvl2pPr>
            <a:lvl3pPr indent="-34036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760"/>
              <a:buChar char="‒"/>
              <a:defRPr>
                <a:solidFill>
                  <a:srgbClr val="454545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•"/>
              <a:defRPr>
                <a:solidFill>
                  <a:srgbClr val="454545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̶"/>
              <a:defRPr>
                <a:solidFill>
                  <a:srgbClr val="454545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▫"/>
              <a:defRPr>
                <a:solidFill>
                  <a:srgbClr val="454545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▫"/>
              <a:defRPr>
                <a:solidFill>
                  <a:srgbClr val="454545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4545"/>
              </a:buClr>
              <a:buSzPts val="1600"/>
              <a:buChar char="▫"/>
              <a:defRPr>
                <a:solidFill>
                  <a:srgbClr val="454545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454545"/>
              </a:buClr>
              <a:buSzPts val="1600"/>
              <a:buChar char="▫"/>
              <a:defRPr>
                <a:solidFill>
                  <a:srgbClr val="45454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idx="1" type="subTitle"/>
          </p:nvPr>
        </p:nvSpPr>
        <p:spPr>
          <a:xfrm>
            <a:off x="554736" y="1020102"/>
            <a:ext cx="9144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Char char="​"/>
              <a:defRPr b="0"/>
            </a:lvl1pPr>
            <a:lvl2pPr lvl="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lvl="3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lvl="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sp>
        <p:nvSpPr>
          <p:cNvPr id="62" name="Google Shape;62;p6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 txBox="1"/>
          <p:nvPr>
            <p:ph idx="2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554736" y="556932"/>
            <a:ext cx="9144000" cy="3847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Left">
  <p:cSld name="Top Lef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554736" y="1706563"/>
            <a:ext cx="381304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d Left">
  <p:cSld name="Mid Lef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title"/>
          </p:nvPr>
        </p:nvSpPr>
        <p:spPr>
          <a:xfrm>
            <a:off x="554736" y="3044280"/>
            <a:ext cx="5065776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36575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 txBox="1"/>
          <p:nvPr>
            <p:ph idx="1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554736" y="3090446"/>
            <a:ext cx="11082528" cy="6771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Aria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505712" y="3556229"/>
            <a:ext cx="91805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Arial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" type="subTitle"/>
          </p:nvPr>
        </p:nvSpPr>
        <p:spPr>
          <a:xfrm>
            <a:off x="1505712" y="4284630"/>
            <a:ext cx="918057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0"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10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/>
          <p:nvPr>
            <p:ph idx="2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54736" y="556932"/>
            <a:ext cx="9144000" cy="3847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Arial"/>
              <a:buNone/>
              <a:defRPr b="1" i="0" sz="2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54736" y="2170800"/>
            <a:ext cx="248465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​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36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̶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554736" y="983464"/>
            <a:ext cx="11082528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" name="Google Shape;13;p1"/>
          <p:cNvCxnSpPr/>
          <p:nvPr/>
        </p:nvCxnSpPr>
        <p:spPr>
          <a:xfrm>
            <a:off x="554736" y="6451590"/>
            <a:ext cx="11082528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97745" y="286823"/>
            <a:ext cx="1843752" cy="5402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5ACBF0"/>
          </p15:clr>
        </p15:guide>
        <p15:guide id="2" orient="horz" pos="3912">
          <p15:clr>
            <a:srgbClr val="5ACBF0"/>
          </p15:clr>
        </p15:guide>
        <p15:guide id="3" orient="horz" pos="1075">
          <p15:clr>
            <a:srgbClr val="F26B43"/>
          </p15:clr>
        </p15:guide>
        <p15:guide id="4" pos="7329">
          <p15:clr>
            <a:srgbClr val="F26B43"/>
          </p15:clr>
        </p15:guide>
        <p15:guide id="5" pos="345">
          <p15:clr>
            <a:srgbClr val="F26B43"/>
          </p15:clr>
        </p15:guide>
        <p15:guide id="6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2" type="subTitle"/>
          </p:nvPr>
        </p:nvSpPr>
        <p:spPr>
          <a:xfrm>
            <a:off x="2849446" y="3481882"/>
            <a:ext cx="77235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000"/>
              <a:buChar char="​"/>
            </a:pPr>
            <a:r>
              <a:rPr lang="en-US">
                <a:solidFill>
                  <a:srgbClr val="454545"/>
                </a:solidFill>
              </a:rPr>
              <a:t>Tarix</a:t>
            </a:r>
            <a:endParaRPr>
              <a:solidFill>
                <a:srgbClr val="454545"/>
              </a:solidFill>
            </a:endParaRPr>
          </a:p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2849446" y="2686682"/>
            <a:ext cx="7723516" cy="6771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Arial"/>
              <a:buNone/>
            </a:pPr>
            <a:r>
              <a:rPr lang="en-US"/>
              <a:t>Başlıq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554735" y="1817506"/>
            <a:ext cx="406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Layihənin məzmunu</a:t>
            </a:r>
            <a:endParaRPr b="0" i="0" sz="1400" u="none" cap="none" strike="noStrike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519117" y="1817506"/>
            <a:ext cx="406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</a:pPr>
            <a:r>
              <a:rPr b="1" i="0" lang="en-US" sz="24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Məqsəd</a:t>
            </a:r>
            <a:endParaRPr b="0" i="0" sz="1400" u="none" cap="none" strike="noStrike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554736" y="944612"/>
            <a:ext cx="9144000" cy="3847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Arial"/>
              <a:buNone/>
            </a:pPr>
            <a:r>
              <a:rPr lang="en-US" strike="noStrike"/>
              <a:t>Punktlar olan slidelar 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6200812" y="3859795"/>
            <a:ext cx="2613413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9023851" y="3859795"/>
            <a:ext cx="261341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54736" y="2519387"/>
            <a:ext cx="2613413" cy="1120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Char char="​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Punk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377775" y="2519387"/>
            <a:ext cx="2613413" cy="1120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Char char="​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Punk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6200814" y="2519387"/>
            <a:ext cx="2613413" cy="1120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Char char="​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Punk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9023851" y="2519387"/>
            <a:ext cx="2613413" cy="1120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Char char="​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Punk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19"/>
          <p:cNvCxnSpPr/>
          <p:nvPr/>
        </p:nvCxnSpPr>
        <p:spPr>
          <a:xfrm>
            <a:off x="3272962" y="2427106"/>
            <a:ext cx="0" cy="35604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19"/>
          <p:cNvCxnSpPr/>
          <p:nvPr/>
        </p:nvCxnSpPr>
        <p:spPr>
          <a:xfrm>
            <a:off x="6096001" y="2427106"/>
            <a:ext cx="0" cy="35604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8919040" y="2427106"/>
            <a:ext cx="0" cy="356049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19"/>
          <p:cNvSpPr/>
          <p:nvPr/>
        </p:nvSpPr>
        <p:spPr>
          <a:xfrm>
            <a:off x="1721772" y="2296414"/>
            <a:ext cx="279340" cy="279340"/>
          </a:xfrm>
          <a:prstGeom prst="ellipse">
            <a:avLst/>
          </a:prstGeom>
          <a:solidFill>
            <a:schemeClr val="accent1"/>
          </a:solidFill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4544810" y="2296414"/>
            <a:ext cx="279340" cy="279340"/>
          </a:xfrm>
          <a:prstGeom prst="ellipse">
            <a:avLst/>
          </a:prstGeom>
          <a:solidFill>
            <a:schemeClr val="accent1"/>
          </a:solidFill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7367848" y="2296414"/>
            <a:ext cx="279340" cy="279340"/>
          </a:xfrm>
          <a:prstGeom prst="ellipse">
            <a:avLst/>
          </a:prstGeom>
          <a:solidFill>
            <a:schemeClr val="accent1"/>
          </a:solidFill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10190887" y="2296414"/>
            <a:ext cx="279340" cy="279340"/>
          </a:xfrm>
          <a:prstGeom prst="ellipse">
            <a:avLst/>
          </a:prstGeom>
          <a:solidFill>
            <a:schemeClr val="accent1"/>
          </a:solidFill>
          <a:ln cap="sq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9163520" y="3859795"/>
            <a:ext cx="2613413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624695" y="3859795"/>
            <a:ext cx="2613413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3482587" y="3905191"/>
            <a:ext cx="2613413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554736" y="3387771"/>
            <a:ext cx="346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500"/>
              <a:buFont typeface="Arial"/>
              <a:buNone/>
            </a:pPr>
            <a:r>
              <a:rPr lang="en-US" strike="noStrike"/>
              <a:t>Növbəti addımlar</a:t>
            </a:r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4675625" y="2483675"/>
            <a:ext cx="6925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1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2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2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400" u="none" cap="none" strike="noStrike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2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 b="0" i="0" sz="1400" u="none" cap="none" strike="noStrike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2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Pts val="22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rgbClr val="454545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endParaRPr b="0" i="0" sz="1400" u="none" cap="none" strike="noStrike">
              <a:solidFill>
                <a:srgbClr val="45454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5867100" y="1686650"/>
            <a:ext cx="4047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White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B7735"/>
      </a:accent1>
      <a:accent2>
        <a:srgbClr val="C1B390"/>
      </a:accent2>
      <a:accent3>
        <a:srgbClr val="454545"/>
      </a:accent3>
      <a:accent4>
        <a:srgbClr val="BDBABA"/>
      </a:accent4>
      <a:accent5>
        <a:srgbClr val="A1905C"/>
      </a:accent5>
      <a:accent6>
        <a:srgbClr val="ABA7A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