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3" r:id="rId3"/>
    <p:sldId id="334" r:id="rId4"/>
    <p:sldId id="335" r:id="rId5"/>
    <p:sldId id="336" r:id="rId6"/>
    <p:sldId id="337" r:id="rId7"/>
    <p:sldId id="340" r:id="rId8"/>
    <p:sldId id="341" r:id="rId9"/>
    <p:sldId id="342" r:id="rId10"/>
    <p:sldId id="343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42" autoAdjust="0"/>
    <p:restoredTop sz="93922" autoAdjust="0"/>
  </p:normalViewPr>
  <p:slideViewPr>
    <p:cSldViewPr>
      <p:cViewPr varScale="1">
        <p:scale>
          <a:sx n="71" d="100"/>
          <a:sy n="71" d="100"/>
        </p:scale>
        <p:origin x="60" y="4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hmc.edu/picobot/" TargetMode="External"/><Relationship Id="rId2" Type="http://schemas.openxmlformats.org/officeDocument/2006/relationships/hyperlink" Target="https://www.cs.hmc.edu/twiki/bin/view/CSforAll/IntrotoPicobo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hmc.edu/picobo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 clean an empty room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2: </a:t>
            </a:r>
          </a:p>
          <a:p>
            <a:pPr marL="0" indent="0">
              <a:buNone/>
            </a:pPr>
            <a:r>
              <a:rPr lang="en-US" dirty="0" smtClean="0"/>
              <a:t>Move all the way to the north</a:t>
            </a:r>
          </a:p>
          <a:p>
            <a:pPr marL="0" indent="0">
              <a:buNone/>
            </a:pPr>
            <a:r>
              <a:rPr lang="en-US" dirty="0"/>
              <a:t>2 X***  -&gt; N 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reach the north wall,  move the west </a:t>
            </a:r>
          </a:p>
          <a:p>
            <a:pPr marL="0" indent="0">
              <a:buNone/>
            </a:pPr>
            <a:r>
              <a:rPr lang="en-US" dirty="0"/>
              <a:t>2 N***  -&gt; W 1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REPEAT………….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7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another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Information: </a:t>
            </a:r>
            <a:r>
              <a:rPr lang="en-US" dirty="0">
                <a:hlinkClick r:id="rId2"/>
              </a:rPr>
              <a:t>https://www.cs.hmc.edu/twiki/bin/view/CSforAll/IntrotoPicobot</a:t>
            </a:r>
            <a:endParaRPr lang="en-US" dirty="0" smtClean="0"/>
          </a:p>
          <a:p>
            <a:r>
              <a:rPr lang="en-US" dirty="0" smtClean="0"/>
              <a:t>Your Task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task is to design one set of rules that will allow </a:t>
            </a:r>
            <a:r>
              <a:rPr lang="en-US" dirty="0" err="1"/>
              <a:t>picobot</a:t>
            </a:r>
            <a:r>
              <a:rPr lang="en-US" dirty="0"/>
              <a:t> to </a:t>
            </a:r>
            <a:r>
              <a:rPr lang="en-US" dirty="0" smtClean="0"/>
              <a:t>completely </a:t>
            </a:r>
            <a:r>
              <a:rPr lang="en-US" dirty="0"/>
              <a:t>cover an empty square room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Link to </a:t>
            </a:r>
            <a:r>
              <a:rPr lang="en-US" dirty="0" err="1" smtClean="0"/>
              <a:t>picobot</a:t>
            </a:r>
            <a:r>
              <a:rPr lang="en-US" dirty="0" smtClean="0"/>
              <a:t> page 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://www.cs.hmc.edu/picobot/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2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ell-defined</a:t>
            </a:r>
            <a:r>
              <a:rPr lang="en-US" dirty="0"/>
              <a:t>, ordered set of steps for solving a problem is called an </a:t>
            </a:r>
            <a:r>
              <a:rPr lang="en-US" i="1" dirty="0" smtClean="0">
                <a:solidFill>
                  <a:srgbClr val="CC6600"/>
                </a:solidFill>
              </a:rPr>
              <a:t>algorithm </a:t>
            </a:r>
          </a:p>
          <a:p>
            <a:r>
              <a:rPr lang="en-US" i="1" dirty="0">
                <a:solidFill>
                  <a:srgbClr val="CC6600"/>
                </a:solidFill>
              </a:rPr>
              <a:t> </a:t>
            </a:r>
            <a:r>
              <a:rPr lang="en-US" i="1" dirty="0" smtClean="0">
                <a:solidFill>
                  <a:srgbClr val="CC6600"/>
                </a:solidFill>
              </a:rPr>
              <a:t>Task:   pay the gas bill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C6600"/>
                </a:solidFill>
              </a:rPr>
              <a:t>Open the computer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C6600"/>
                </a:solidFill>
              </a:rPr>
              <a:t>Access the gas company website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C6600"/>
                </a:solidFill>
              </a:rPr>
              <a:t>Log in the account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C6600"/>
                </a:solidFill>
              </a:rPr>
              <a:t>Click  make payment button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C6600"/>
                </a:solidFill>
              </a:rPr>
              <a:t>Logout </a:t>
            </a:r>
          </a:p>
          <a:p>
            <a:pPr marL="365760" lvl="1" indent="0">
              <a:buNone/>
            </a:pPr>
            <a:endParaRPr lang="en-US" sz="2400" i="1" dirty="0">
              <a:solidFill>
                <a:srgbClr val="CC6600"/>
              </a:solidFill>
            </a:endParaRPr>
          </a:p>
          <a:p>
            <a:pPr marL="365760" lvl="1" indent="0">
              <a:buNone/>
            </a:pPr>
            <a:r>
              <a:rPr lang="en-US" sz="2400" dirty="0" smtClean="0"/>
              <a:t>Anything missing?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Picobot</a:t>
            </a:r>
            <a:r>
              <a:rPr lang="en-US" dirty="0" smtClean="0"/>
              <a:t>- </a:t>
            </a:r>
            <a:r>
              <a:rPr lang="en-US" dirty="0"/>
              <a:t>Roomba </a:t>
            </a:r>
            <a:r>
              <a:rPr lang="en-US" dirty="0" smtClean="0"/>
              <a:t>Problem -</a:t>
            </a:r>
            <a:r>
              <a:rPr lang="en-US" dirty="0">
                <a:hlinkClick r:id="rId2"/>
              </a:rPr>
              <a:t> https://www.cs.hmc.edu/picobot/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up ---- </a:t>
            </a:r>
            <a:r>
              <a:rPr lang="en-US" dirty="0"/>
              <a:t> pretty </a:t>
            </a:r>
            <a:r>
              <a:rPr lang="en-US" dirty="0" smtClean="0"/>
              <a:t>easy?</a:t>
            </a:r>
          </a:p>
          <a:p>
            <a:pPr lvl="1"/>
            <a:r>
              <a:rPr lang="en-US" dirty="0"/>
              <a:t>if your parents gave you a vacuum cleaner and told you to vacuum your room without missing a spot, you’d probably do a pretty great job without even thinking too much about it. Shouldn’t it be straightforward to convey your strategy to a robot</a:t>
            </a:r>
            <a:r>
              <a:rPr lang="en-US" dirty="0" smtClean="0"/>
              <a:t>?</a:t>
            </a:r>
          </a:p>
          <a:p>
            <a:r>
              <a:rPr lang="en-US" dirty="0" smtClean="0"/>
              <a:t>Robot  - Limit</a:t>
            </a:r>
          </a:p>
          <a:p>
            <a:pPr marL="0" indent="0">
              <a:buNone/>
            </a:pPr>
            <a:r>
              <a:rPr lang="en-US" dirty="0"/>
              <a:t>it can only sense what’s directly around it. </a:t>
            </a:r>
          </a:p>
          <a:p>
            <a:pPr marL="0" indent="0">
              <a:buNone/>
            </a:pPr>
            <a:r>
              <a:rPr lang="en-US" dirty="0" err="1" smtClean="0"/>
              <a:t>Picobot</a:t>
            </a:r>
            <a:r>
              <a:rPr lang="en-US" dirty="0" smtClean="0"/>
              <a:t> </a:t>
            </a:r>
            <a:r>
              <a:rPr lang="en-US" dirty="0"/>
              <a:t>is totally unfamiliar with the environment it is supposed to clean</a:t>
            </a:r>
          </a:p>
        </p:txBody>
      </p:sp>
    </p:spTree>
    <p:extLst>
      <p:ext uri="{BB962C8B-B14F-4D97-AF65-F5344CB8AC3E}">
        <p14:creationId xmlns:p14="http://schemas.microsoft.com/office/powerpoint/2010/main" val="29195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-NEWS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28800"/>
            <a:ext cx="5562600" cy="47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38100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– How to represent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8100"/>
            <a:ext cx="5038344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9050"/>
            <a:ext cx="8382000" cy="287655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Algorithm-</a:t>
            </a:r>
            <a:r>
              <a:rPr lang="en-US" sz="2700" dirty="0"/>
              <a:t>-- </a:t>
            </a:r>
            <a:r>
              <a:rPr lang="en-US" sz="2700" dirty="0" smtClean="0"/>
              <a:t>Rules- </a:t>
            </a:r>
            <a:r>
              <a:rPr lang="en-US" sz="2700" dirty="0" err="1" smtClean="0"/>
              <a:t>Picobot</a:t>
            </a:r>
            <a:r>
              <a:rPr lang="en-US" sz="2700" dirty="0" smtClean="0"/>
              <a:t> </a:t>
            </a:r>
            <a:r>
              <a:rPr lang="en-US" sz="2700" dirty="0"/>
              <a:t>moves according to a set of rules of the form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err="1"/>
              <a:t>StateNow</a:t>
            </a:r>
            <a:r>
              <a:rPr lang="en-US" sz="2700" dirty="0"/>
              <a:t>   Surroundings   -&gt;   </a:t>
            </a:r>
            <a:r>
              <a:rPr lang="en-US" sz="2700" dirty="0" err="1"/>
              <a:t>MoveDirection</a:t>
            </a:r>
            <a:r>
              <a:rPr lang="en-US" sz="2700" dirty="0"/>
              <a:t>   </a:t>
            </a:r>
            <a:r>
              <a:rPr lang="en-US" sz="2700" dirty="0" err="1"/>
              <a:t>NewState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2514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State : refer </a:t>
            </a:r>
            <a:r>
              <a:rPr lang="en-US" dirty="0"/>
              <a:t>to the internal information that describes what a computer is doing</a:t>
            </a:r>
            <a:r>
              <a:rPr lang="en-US" dirty="0" smtClean="0"/>
              <a:t>.   </a:t>
            </a:r>
          </a:p>
          <a:p>
            <a:pPr marL="0" indent="0">
              <a:buNone/>
            </a:pPr>
            <a:r>
              <a:rPr lang="en-US" dirty="0" smtClean="0"/>
              <a:t>“I am eating”</a:t>
            </a:r>
          </a:p>
          <a:p>
            <a:pPr marL="0" indent="0">
              <a:buNone/>
            </a:pPr>
            <a:r>
              <a:rPr lang="en-US" dirty="0" smtClean="0"/>
              <a:t>“I am going north”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05200"/>
            <a:ext cx="84296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and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10210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 0    ------------ Going West</a:t>
            </a:r>
          </a:p>
          <a:p>
            <a:r>
              <a:rPr lang="en-US" dirty="0"/>
              <a:t>s</a:t>
            </a:r>
            <a:r>
              <a:rPr lang="en-US" dirty="0" smtClean="0"/>
              <a:t>tate   1     ------------Going East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Picobot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moving west and there is no wall to the west, then keep moving west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 </a:t>
            </a:r>
            <a:r>
              <a:rPr lang="en-US" dirty="0" smtClean="0"/>
              <a:t>**</a:t>
            </a:r>
            <a:r>
              <a:rPr lang="en-US" dirty="0"/>
              <a:t>x* -&gt; W </a:t>
            </a:r>
            <a:r>
              <a:rPr lang="en-US" dirty="0" smtClean="0"/>
              <a:t>0 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Picobot</a:t>
            </a:r>
            <a:r>
              <a:rPr lang="en-US" dirty="0"/>
              <a:t> is moving west and there is a wall to the west, then start moving east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0 **W* -&gt; E 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Picobot</a:t>
            </a:r>
            <a:r>
              <a:rPr lang="en-US" dirty="0"/>
              <a:t> is moving east and there is no wall to the east, then keep moving east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1 *x** -&gt; E 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 clean an empty room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0  ------  move to the NE corner of the room </a:t>
            </a:r>
          </a:p>
          <a:p>
            <a:r>
              <a:rPr lang="en-US" dirty="0" smtClean="0"/>
              <a:t>State  1  ------   move to south</a:t>
            </a:r>
          </a:p>
          <a:p>
            <a:r>
              <a:rPr lang="en-US" dirty="0" smtClean="0"/>
              <a:t>State 2   ------    move to north</a:t>
            </a:r>
          </a:p>
          <a:p>
            <a:pPr marL="0" indent="0">
              <a:buNone/>
            </a:pPr>
            <a:r>
              <a:rPr lang="en-US" dirty="0" smtClean="0"/>
              <a:t>State 0 :   Move all the way to north</a:t>
            </a:r>
          </a:p>
          <a:p>
            <a:pPr marL="0" indent="0">
              <a:buNone/>
            </a:pPr>
            <a:r>
              <a:rPr lang="en-US" dirty="0"/>
              <a:t>0 X*** -&gt; N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                   Move all the way to east</a:t>
            </a:r>
          </a:p>
          <a:p>
            <a:pPr marL="0" indent="0">
              <a:buNone/>
            </a:pPr>
            <a:r>
              <a:rPr lang="en-US" dirty="0"/>
              <a:t>0 NX** -&gt; E 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 clean an empty room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1:    </a:t>
            </a:r>
          </a:p>
          <a:p>
            <a:pPr marL="0" indent="0">
              <a:buNone/>
            </a:pPr>
            <a:r>
              <a:rPr lang="en-US" dirty="0" smtClean="0"/>
              <a:t>From NE corner, move all the way south. </a:t>
            </a:r>
          </a:p>
          <a:p>
            <a:pPr marL="0" indent="0">
              <a:buNone/>
            </a:pPr>
            <a:r>
              <a:rPr lang="en-US" dirty="0"/>
              <a:t>0 NE** -&gt; 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1 ***X  -&gt; 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Once reach the south wall, move to west  </a:t>
            </a:r>
          </a:p>
          <a:p>
            <a:pPr marL="0" indent="0">
              <a:buNone/>
            </a:pPr>
            <a:r>
              <a:rPr lang="en-US" dirty="0"/>
              <a:t>1 ***S  -&gt; W 2</a:t>
            </a:r>
          </a:p>
        </p:txBody>
      </p:sp>
    </p:spTree>
    <p:extLst>
      <p:ext uri="{BB962C8B-B14F-4D97-AF65-F5344CB8AC3E}">
        <p14:creationId xmlns:p14="http://schemas.microsoft.com/office/powerpoint/2010/main" val="32401566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6107</TotalTime>
  <Words>330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Algorithm  </vt:lpstr>
      <vt:lpstr>How hard it is?</vt:lpstr>
      <vt:lpstr>Picobot- Roomba Problem - https://www.cs.hmc.edu/picobot/</vt:lpstr>
      <vt:lpstr>Environment -NEWS</vt:lpstr>
      <vt:lpstr>Environment – How to represent</vt:lpstr>
      <vt:lpstr>Algorithm--- Rules- Picobot moves according to a set of rules of the form  StateNow   Surroundings   -&gt;   MoveDirection   NewState </vt:lpstr>
      <vt:lpstr>Command and Rules </vt:lpstr>
      <vt:lpstr>Example: To clean an empty room </vt:lpstr>
      <vt:lpstr>Example: To clean an empty room </vt:lpstr>
      <vt:lpstr>Example: To clean an empty room </vt:lpstr>
      <vt:lpstr>Find out another solution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270</cp:revision>
  <dcterms:created xsi:type="dcterms:W3CDTF">2019-07-20T17:02:18Z</dcterms:created>
  <dcterms:modified xsi:type="dcterms:W3CDTF">2019-09-25T18:48:00Z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