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86" r:id="rId4"/>
    <p:sldId id="287" r:id="rId5"/>
    <p:sldId id="291" r:id="rId6"/>
    <p:sldId id="288" r:id="rId7"/>
    <p:sldId id="289" r:id="rId8"/>
    <p:sldId id="290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43" autoAdjust="0"/>
  </p:normalViewPr>
  <p:slideViewPr>
    <p:cSldViewPr>
      <p:cViewPr varScale="1">
        <p:scale>
          <a:sx n="52" d="100"/>
          <a:sy n="52" d="100"/>
        </p:scale>
        <p:origin x="702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N-05BME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ilianz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Computer Science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quick </a:t>
            </a:r>
            <a:r>
              <a:rPr lang="en-US" dirty="0" smtClean="0"/>
              <a:t>introduction – 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0 – 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</a:t>
            </a:r>
            <a:r>
              <a:rPr lang="en-US" dirty="0" err="1" smtClean="0"/>
              <a:t>github</a:t>
            </a:r>
            <a:r>
              <a:rPr lang="en-US" dirty="0" smtClean="0"/>
              <a:t> account.  Please use school email address and verify it.  You can get a student account with unlimited private repository after id verification. </a:t>
            </a:r>
          </a:p>
          <a:p>
            <a:r>
              <a:rPr lang="en-US" dirty="0" smtClean="0"/>
              <a:t>If possible, please use your last name  and first initial as your </a:t>
            </a:r>
            <a:r>
              <a:rPr lang="en-US" smtClean="0"/>
              <a:t>user name.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00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0 – 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the following classroom invitation link.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classroom.github.com/a/N-05BME2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Join the </a:t>
            </a:r>
            <a:r>
              <a:rPr lang="en-US" dirty="0" err="1" smtClean="0"/>
              <a:t>github</a:t>
            </a:r>
            <a:r>
              <a:rPr lang="en-US" dirty="0" smtClean="0"/>
              <a:t> classroom.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9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0 – Step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the ReadMe File and then commit your change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0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USCAiken</a:t>
            </a:r>
            <a:r>
              <a:rPr lang="en-US" dirty="0" smtClean="0"/>
              <a:t> and Applied Computer Science program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Applied Computer Science (no concentration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Cybersecurity</a:t>
            </a:r>
          </a:p>
          <a:p>
            <a:r>
              <a:rPr lang="en-US" sz="2800" b="1" dirty="0"/>
              <a:t>Applied Gaming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456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course is designed to help students with no prior exposure </a:t>
            </a:r>
            <a:r>
              <a:rPr lang="en-US" sz="2400" dirty="0" smtClean="0"/>
              <a:t>to computer </a:t>
            </a:r>
            <a:r>
              <a:rPr lang="en-US" sz="2400" dirty="0"/>
              <a:t>science or programming learn to think computationally and write programs to solve real-life problems. </a:t>
            </a:r>
            <a:r>
              <a:rPr lang="en-US" sz="2400" dirty="0" smtClean="0"/>
              <a:t>The </a:t>
            </a:r>
            <a:r>
              <a:rPr lang="en-US" sz="2400" dirty="0"/>
              <a:t>course focuses on problem analysis and the development of algorithms and computer programs in a modern high-level language. </a:t>
            </a:r>
          </a:p>
          <a:p>
            <a:r>
              <a:rPr lang="en-US" sz="2800" b="1" dirty="0"/>
              <a:t>This course is for students who want to pursue a major in computer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4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Yilian Zhang</a:t>
            </a:r>
          </a:p>
          <a:p>
            <a:pPr lvl="1"/>
            <a:r>
              <a:rPr lang="en-US" dirty="0" smtClean="0"/>
              <a:t>Computer Science Courses ---  Networking/ Web Programming/Unix system programming</a:t>
            </a:r>
          </a:p>
          <a:p>
            <a:pPr lvl="1"/>
            <a:r>
              <a:rPr lang="en-US" dirty="0" smtClean="0"/>
              <a:t>Math courses – Calculus/ numerical methods</a:t>
            </a:r>
          </a:p>
          <a:p>
            <a:r>
              <a:rPr lang="en-US" dirty="0" smtClean="0"/>
              <a:t>Link to webpage:  </a:t>
            </a:r>
            <a:r>
              <a:rPr lang="en-US" dirty="0" smtClean="0">
                <a:hlinkClick r:id="rId2"/>
              </a:rPr>
              <a:t>https://yilianz.github.io/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8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Websites</a:t>
            </a:r>
          </a:p>
          <a:p>
            <a:r>
              <a:rPr lang="en-US" dirty="0" smtClean="0"/>
              <a:t>Test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8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get a job after you get the computer science degree</a:t>
            </a:r>
            <a:r>
              <a:rPr lang="en-US" dirty="0" smtClean="0"/>
              <a:t>?</a:t>
            </a:r>
          </a:p>
          <a:p>
            <a:r>
              <a:rPr lang="en-US" dirty="0" smtClean="0"/>
              <a:t>Yes.   IF</a:t>
            </a:r>
          </a:p>
          <a:p>
            <a:pPr lvl="1"/>
            <a:r>
              <a:rPr lang="en-US" dirty="0" smtClean="0"/>
              <a:t>Communication Skills  --- Oral/ Writing</a:t>
            </a:r>
          </a:p>
          <a:p>
            <a:pPr lvl="1"/>
            <a:r>
              <a:rPr lang="en-US" dirty="0" smtClean="0"/>
              <a:t>Technique Skills </a:t>
            </a:r>
          </a:p>
          <a:p>
            <a:pPr lvl="2"/>
            <a:r>
              <a:rPr lang="en-US" sz="2000" dirty="0" smtClean="0"/>
              <a:t>Know how to do it.</a:t>
            </a:r>
          </a:p>
          <a:p>
            <a:pPr lvl="2"/>
            <a:r>
              <a:rPr lang="en-US" sz="2000" dirty="0" smtClean="0"/>
              <a:t>Know how to search and investigate if you don’t know how to do it. </a:t>
            </a:r>
          </a:p>
          <a:p>
            <a:pPr lvl="1"/>
            <a:r>
              <a:rPr lang="en-US" sz="2400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2248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– School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Industry connection</a:t>
            </a:r>
          </a:p>
          <a:p>
            <a:pPr lvl="1"/>
            <a:r>
              <a:rPr lang="en-US" dirty="0" smtClean="0"/>
              <a:t>Classroom Visit  09/26 : FireEye’s </a:t>
            </a:r>
            <a:r>
              <a:rPr lang="en-US" dirty="0"/>
              <a:t>Vice President of CTO Strategic Services, Charles </a:t>
            </a:r>
            <a:r>
              <a:rPr lang="en-US" dirty="0" err="1" smtClean="0"/>
              <a:t>Carmakal</a:t>
            </a:r>
            <a:endParaRPr lang="en-US" dirty="0" smtClean="0"/>
          </a:p>
          <a:p>
            <a:pPr lvl="1"/>
            <a:r>
              <a:rPr lang="en-US" dirty="0" smtClean="0"/>
              <a:t>Classroom Visit 09/05</a:t>
            </a:r>
            <a:r>
              <a:rPr lang="en-US" dirty="0"/>
              <a:t>:  </a:t>
            </a:r>
            <a:r>
              <a:rPr lang="en-US" dirty="0" smtClean="0"/>
              <a:t>Mike. </a:t>
            </a:r>
            <a:r>
              <a:rPr lang="en-US" dirty="0"/>
              <a:t>Opacity ,</a:t>
            </a:r>
            <a:r>
              <a:rPr lang="en-US" dirty="0" smtClean="0"/>
              <a:t> </a:t>
            </a:r>
            <a:r>
              <a:rPr lang="en-US" dirty="0"/>
              <a:t>the Senior Director for Advanced Threat Monitoring within the ADP Global Security Organization, Threat and Incident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Career Service  - Many internship/part time opportunities</a:t>
            </a:r>
          </a:p>
          <a:p>
            <a:pPr lvl="1"/>
            <a:r>
              <a:rPr lang="en-US" dirty="0" smtClean="0"/>
              <a:t>Please have a resume</a:t>
            </a:r>
          </a:p>
          <a:p>
            <a:r>
              <a:rPr lang="en-US" dirty="0" smtClean="0"/>
              <a:t>Check your school emails !!</a:t>
            </a:r>
          </a:p>
          <a:p>
            <a:r>
              <a:rPr lang="en-US" dirty="0" smtClean="0"/>
              <a:t>Local Meetup and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3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Participation Exercise:</a:t>
            </a:r>
          </a:p>
          <a:p>
            <a:r>
              <a:rPr lang="en-US" dirty="0" smtClean="0"/>
              <a:t>Please introduce yourself. </a:t>
            </a:r>
          </a:p>
          <a:p>
            <a:pPr lvl="1"/>
            <a:r>
              <a:rPr lang="en-US" dirty="0" smtClean="0"/>
              <a:t>Who you are?</a:t>
            </a:r>
          </a:p>
          <a:p>
            <a:pPr lvl="1"/>
            <a:r>
              <a:rPr lang="en-US" dirty="0" smtClean="0"/>
              <a:t>Your major and concentration. </a:t>
            </a:r>
          </a:p>
          <a:p>
            <a:pPr lvl="1"/>
            <a:r>
              <a:rPr lang="en-US" dirty="0" smtClean="0"/>
              <a:t>The reason that you take this class. </a:t>
            </a:r>
          </a:p>
          <a:p>
            <a:pPr lvl="1"/>
            <a:r>
              <a:rPr lang="en-US" dirty="0" smtClean="0"/>
              <a:t>Anything else that you’d like to let us know.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0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assignment! –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Standard Industry Tools for version control. 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Challenging and Complicate.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Fast, Flexible and Professional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245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3416</TotalTime>
  <Words>402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Introduction to Computer Science</vt:lpstr>
      <vt:lpstr>Welcome to USCAiken and Applied Computer Science program </vt:lpstr>
      <vt:lpstr>About the course. </vt:lpstr>
      <vt:lpstr>About Instructor</vt:lpstr>
      <vt:lpstr>Syllabus Review</vt:lpstr>
      <vt:lpstr>Challenge and Tips</vt:lpstr>
      <vt:lpstr>Networking – School Resources</vt:lpstr>
      <vt:lpstr>Communication skills</vt:lpstr>
      <vt:lpstr>How to submit assignment! – GitHub</vt:lpstr>
      <vt:lpstr>Homework 0 – Step one</vt:lpstr>
      <vt:lpstr>Homework 0 – Step two</vt:lpstr>
      <vt:lpstr>Homework 0 – Step Three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44</cp:revision>
  <dcterms:created xsi:type="dcterms:W3CDTF">2019-07-20T17:02:18Z</dcterms:created>
  <dcterms:modified xsi:type="dcterms:W3CDTF">2019-08-21T22:35:39Z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