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33" r:id="rId3"/>
    <p:sldId id="330" r:id="rId4"/>
    <p:sldId id="340" r:id="rId5"/>
    <p:sldId id="342" r:id="rId6"/>
    <p:sldId id="343" r:id="rId7"/>
    <p:sldId id="344" r:id="rId8"/>
    <p:sldId id="345" r:id="rId9"/>
    <p:sldId id="363" r:id="rId10"/>
    <p:sldId id="364" r:id="rId11"/>
    <p:sldId id="365" r:id="rId12"/>
    <p:sldId id="366" r:id="rId13"/>
    <p:sldId id="350" r:id="rId14"/>
    <p:sldId id="352" r:id="rId15"/>
    <p:sldId id="351" r:id="rId16"/>
    <p:sldId id="353" r:id="rId17"/>
    <p:sldId id="354" r:id="rId18"/>
    <p:sldId id="355" r:id="rId19"/>
    <p:sldId id="356" r:id="rId20"/>
    <p:sldId id="358" r:id="rId21"/>
    <p:sldId id="369" r:id="rId22"/>
    <p:sldId id="357" r:id="rId23"/>
    <p:sldId id="36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lian Zhang" initials="YZ" lastIdx="2" clrIdx="0">
    <p:extLst>
      <p:ext uri="{19B8F6BF-5375-455C-9EA6-DF929625EA0E}">
        <p15:presenceInfo xmlns:p15="http://schemas.microsoft.com/office/powerpoint/2012/main" userId="S-1-5-21-1078597155-1780168180-313593124-154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842" autoAdjust="0"/>
    <p:restoredTop sz="79191" autoAdjust="0"/>
  </p:normalViewPr>
  <p:slideViewPr>
    <p:cSldViewPr>
      <p:cViewPr varScale="1">
        <p:scale>
          <a:sx n="58" d="100"/>
          <a:sy n="58" d="100"/>
        </p:scale>
        <p:origin x="96" y="2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10/3/2019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10/3/2019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000"/>
            </a:lvl2pPr>
            <a:lvl5pPr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Python- Function</a:t>
            </a:r>
            <a:br>
              <a:rPr lang="en-US" dirty="0" smtClean="0"/>
            </a:b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-Yilian Zhang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Python: a new copy or a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list1 = [ 1, 2, 3, 4, 5]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smtClean="0"/>
              <a:t>list3 </a:t>
            </a:r>
            <a:r>
              <a:rPr lang="en-US" dirty="0"/>
              <a:t>= list1 </a:t>
            </a:r>
            <a:r>
              <a:rPr lang="en-US" dirty="0" smtClean="0"/>
              <a:t>[:]            # </a:t>
            </a:r>
            <a:r>
              <a:rPr lang="en-US" dirty="0"/>
              <a:t>this is </a:t>
            </a:r>
            <a:r>
              <a:rPr lang="en-US" dirty="0" smtClean="0"/>
              <a:t> </a:t>
            </a:r>
            <a:r>
              <a:rPr lang="en-US" dirty="0"/>
              <a:t>a  new </a:t>
            </a:r>
            <a:r>
              <a:rPr lang="en-US" dirty="0" smtClean="0"/>
              <a:t>copy not a reference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smtClean="0"/>
              <a:t>list3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&gt;&gt;&gt; list1[3] = 7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smtClean="0"/>
              <a:t>list3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32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 x in list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can check whether an item is in a list 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keycode</a:t>
            </a:r>
            <a:r>
              <a:rPr lang="en-US" dirty="0"/>
              <a:t> = ["1424", "3425","3324", "5567"]</a:t>
            </a:r>
          </a:p>
          <a:p>
            <a:pPr marL="0" indent="0">
              <a:buNone/>
            </a:pPr>
            <a:r>
              <a:rPr lang="en-US" dirty="0"/>
              <a:t>&gt;&gt;&gt; "5567" in </a:t>
            </a:r>
            <a:r>
              <a:rPr lang="en-US" dirty="0" err="1"/>
              <a:t>keycode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True</a:t>
            </a:r>
          </a:p>
          <a:p>
            <a:pPr marL="0" indent="0">
              <a:buNone/>
            </a:pPr>
            <a:r>
              <a:rPr lang="en-US" dirty="0"/>
              <a:t>&gt;&gt;&gt; "3425" in </a:t>
            </a:r>
            <a:r>
              <a:rPr lang="en-US" dirty="0" err="1"/>
              <a:t>keycode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True</a:t>
            </a:r>
          </a:p>
          <a:p>
            <a:pPr marL="0" indent="0">
              <a:buNone/>
            </a:pPr>
            <a:r>
              <a:rPr lang="en-US" dirty="0"/>
              <a:t>&gt;&gt;&gt; "1177" in </a:t>
            </a:r>
            <a:r>
              <a:rPr lang="en-US" dirty="0" err="1"/>
              <a:t>keycode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False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509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 an element to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keycode</a:t>
            </a:r>
            <a:r>
              <a:rPr lang="en-US" dirty="0"/>
              <a:t> = ["1424", "3425","3324", "5567"]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newcode</a:t>
            </a:r>
            <a:r>
              <a:rPr lang="en-US" dirty="0"/>
              <a:t> = "1111" 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keycode.append</a:t>
            </a:r>
            <a:r>
              <a:rPr lang="en-US" dirty="0"/>
              <a:t>(</a:t>
            </a:r>
            <a:r>
              <a:rPr lang="en-US" dirty="0" err="1"/>
              <a:t>newcode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keycode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['1424', '3425', '3324', '5567', '1111']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986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 with strings – List of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dirty="0"/>
              <a:t>&gt;&gt;&gt; name = "yilian"</a:t>
            </a:r>
          </a:p>
          <a:p>
            <a:pPr marL="0" indent="0">
              <a:buNone/>
            </a:pPr>
            <a:r>
              <a:rPr lang="nn-NO" dirty="0"/>
              <a:t>&gt;&gt;&gt; len(name)</a:t>
            </a:r>
          </a:p>
          <a:p>
            <a:pPr marL="0" indent="0">
              <a:buNone/>
            </a:pPr>
            <a:r>
              <a:rPr lang="nn-NO" dirty="0"/>
              <a:t>6</a:t>
            </a:r>
          </a:p>
          <a:p>
            <a:pPr marL="0" indent="0">
              <a:buNone/>
            </a:pPr>
            <a:r>
              <a:rPr lang="nn-NO" dirty="0"/>
              <a:t>&gt;&gt;&gt; &gt;&gt;&gt; len('I love spam!')</a:t>
            </a:r>
          </a:p>
          <a:p>
            <a:pPr marL="0" indent="0">
              <a:buNone/>
            </a:pPr>
            <a:r>
              <a:rPr lang="nn-NO" dirty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025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of String – List of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&gt;&gt;&gt; name = "yilian"</a:t>
            </a:r>
          </a:p>
          <a:p>
            <a:pPr marL="0" indent="0">
              <a:buNone/>
            </a:pPr>
            <a:r>
              <a:rPr lang="en-US" dirty="0"/>
              <a:t>&gt;&gt;&gt; name[0]</a:t>
            </a:r>
          </a:p>
          <a:p>
            <a:pPr marL="0" indent="0">
              <a:buNone/>
            </a:pPr>
            <a:r>
              <a:rPr lang="en-US" dirty="0"/>
              <a:t>'y'</a:t>
            </a:r>
          </a:p>
          <a:p>
            <a:pPr marL="0" indent="0">
              <a:buNone/>
            </a:pPr>
            <a:r>
              <a:rPr lang="en-US" dirty="0"/>
              <a:t>&gt;&gt;&gt; name[1]</a:t>
            </a:r>
          </a:p>
          <a:p>
            <a:pPr marL="0" indent="0">
              <a:buNone/>
            </a:pPr>
            <a:r>
              <a:rPr lang="en-US" dirty="0"/>
              <a:t>'</a:t>
            </a:r>
            <a:r>
              <a:rPr lang="en-US" dirty="0" err="1"/>
              <a:t>i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smtClean="0"/>
              <a:t>name[4]                                    # what is the output?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17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 with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525000" cy="4648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bestFood</a:t>
            </a:r>
            <a:r>
              <a:rPr lang="en-US" dirty="0"/>
              <a:t> = 'spam burrito'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bestFood</a:t>
            </a:r>
            <a:r>
              <a:rPr lang="en-US" dirty="0"/>
              <a:t>[0:3]</a:t>
            </a:r>
          </a:p>
          <a:p>
            <a:pPr marL="0" indent="0">
              <a:buNone/>
            </a:pPr>
            <a:r>
              <a:rPr lang="en-US" dirty="0"/>
              <a:t>'spa'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bestFood</a:t>
            </a:r>
            <a:r>
              <a:rPr lang="en-US" dirty="0"/>
              <a:t>[0:4]</a:t>
            </a:r>
          </a:p>
          <a:p>
            <a:pPr marL="0" indent="0">
              <a:buNone/>
            </a:pPr>
            <a:r>
              <a:rPr lang="en-US" dirty="0" smtClean="0"/>
              <a:t>'spam‘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bestFood</a:t>
            </a:r>
            <a:r>
              <a:rPr lang="en-US" dirty="0"/>
              <a:t>[2:6</a:t>
            </a:r>
            <a:r>
              <a:rPr lang="en-US" dirty="0" smtClean="0"/>
              <a:t>]                                 #output ?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bestFood</a:t>
            </a:r>
            <a:r>
              <a:rPr lang="en-US" dirty="0"/>
              <a:t>[1</a:t>
            </a:r>
            <a:r>
              <a:rPr lang="en-US" dirty="0" smtClean="0"/>
              <a:t>:]                                   #output?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bestFood</a:t>
            </a:r>
            <a:r>
              <a:rPr lang="en-US" dirty="0"/>
              <a:t>[:4</a:t>
            </a:r>
            <a:r>
              <a:rPr lang="en-US" dirty="0" smtClean="0"/>
              <a:t>]                                  #output?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45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portion of program that we would like to reuse</a:t>
            </a:r>
          </a:p>
          <a:p>
            <a:pPr lvl="1"/>
            <a:r>
              <a:rPr lang="en-US" sz="2800" dirty="0" smtClean="0"/>
              <a:t>Input  --- argument   </a:t>
            </a:r>
          </a:p>
          <a:p>
            <a:pPr lvl="2"/>
            <a:r>
              <a:rPr lang="en-US" sz="2800" dirty="0" smtClean="0"/>
              <a:t>Process the data some way </a:t>
            </a:r>
          </a:p>
          <a:p>
            <a:pPr lvl="1"/>
            <a:r>
              <a:rPr lang="en-US" sz="2800" dirty="0" smtClean="0"/>
              <a:t>Output  -- result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13263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Example: A function that compute the cubic of a number </a:t>
                </a:r>
                <a:r>
                  <a:rPr lang="en-US" dirty="0"/>
                  <a:t>F(x)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67" t="-2128" r="-267" b="-18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cubic</a:t>
            </a:r>
            <a:r>
              <a:rPr lang="en-US" dirty="0" smtClean="0"/>
              <a:t>( </a:t>
            </a:r>
            <a:r>
              <a:rPr lang="en-US" dirty="0"/>
              <a:t>x )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/>
              <a:t>      ''' Takes a number x as an argument and returns 2*x.'''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return</a:t>
            </a:r>
            <a:r>
              <a:rPr lang="en-US" dirty="0"/>
              <a:t> x</a:t>
            </a:r>
            <a:r>
              <a:rPr lang="en-US" dirty="0" smtClean="0"/>
              <a:t>* x*x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/>
              <a:t>docstring</a:t>
            </a:r>
            <a:r>
              <a:rPr lang="en-US" dirty="0"/>
              <a:t> is a string that begins and ends with three single quote marks. If you now type help(f), the </a:t>
            </a:r>
            <a:r>
              <a:rPr lang="en-US" dirty="0" err="1"/>
              <a:t>docstring</a:t>
            </a:r>
            <a:r>
              <a:rPr lang="en-US" dirty="0"/>
              <a:t> will be displayed. You should always provide a </a:t>
            </a:r>
            <a:r>
              <a:rPr lang="en-US" dirty="0" err="1"/>
              <a:t>docstring</a:t>
            </a:r>
            <a:r>
              <a:rPr lang="en-US" dirty="0"/>
              <a:t> for every function that you write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17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Example:  A function that take a list and remove the first 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def </a:t>
            </a:r>
            <a:r>
              <a:rPr lang="it-IT" dirty="0" smtClean="0"/>
              <a:t>finish(li):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en-US" dirty="0"/>
              <a:t>''' Takes a </a:t>
            </a:r>
            <a:r>
              <a:rPr lang="en-US" dirty="0" smtClean="0"/>
              <a:t>list </a:t>
            </a:r>
            <a:r>
              <a:rPr lang="en-US" dirty="0"/>
              <a:t>x as an argument and </a:t>
            </a:r>
            <a:r>
              <a:rPr lang="en-US" dirty="0" smtClean="0"/>
              <a:t>remove the first item'''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 </a:t>
            </a:r>
            <a:r>
              <a:rPr lang="it-IT" dirty="0" smtClean="0"/>
              <a:t>      li</a:t>
            </a:r>
            <a:r>
              <a:rPr lang="it-IT" dirty="0"/>
              <a:t>[:1]=[]</a:t>
            </a:r>
          </a:p>
          <a:p>
            <a:pPr marL="0" indent="0">
              <a:buNone/>
            </a:pPr>
            <a:r>
              <a:rPr lang="it-IT" dirty="0" smtClean="0"/>
              <a:t>       return </a:t>
            </a:r>
            <a:r>
              <a:rPr lang="it-IT" dirty="0"/>
              <a:t>li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545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A function that convert pounds to kilogram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pound = 0.453592 kg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276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372600" cy="4800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Type of variables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string 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 err="1" smtClean="0"/>
              <a:t>int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float</a:t>
            </a:r>
          </a:p>
          <a:p>
            <a:pPr marL="0" indent="0">
              <a:buNone/>
            </a:pPr>
            <a:r>
              <a:rPr lang="en-US" sz="4000" dirty="0"/>
              <a:t>	l</a:t>
            </a:r>
            <a:r>
              <a:rPr lang="en-US" sz="4000" dirty="0" smtClean="0"/>
              <a:t>ist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780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Can Have Multiple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sumOfSquares</a:t>
            </a:r>
            <a:r>
              <a:rPr lang="en-US" dirty="0"/>
              <a:t> (x , y):</a:t>
            </a:r>
          </a:p>
          <a:p>
            <a:pPr marL="0" indent="0">
              <a:buNone/>
            </a:pPr>
            <a:r>
              <a:rPr lang="en-US" dirty="0"/>
              <a:t>    ''' Computes the sum of squares of its arguments '''</a:t>
            </a:r>
          </a:p>
          <a:p>
            <a:pPr marL="0" indent="0">
              <a:buNone/>
            </a:pPr>
            <a:r>
              <a:rPr lang="en-US" dirty="0"/>
              <a:t>    return x**2 + y**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678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 A function that compute the sum of its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totalsum</a:t>
            </a:r>
            <a:r>
              <a:rPr lang="en-US" dirty="0" smtClean="0"/>
              <a:t>(x1 </a:t>
            </a:r>
            <a:r>
              <a:rPr lang="en-US" dirty="0"/>
              <a:t>, </a:t>
            </a:r>
            <a:r>
              <a:rPr lang="en-US" dirty="0" smtClean="0"/>
              <a:t>x2</a:t>
            </a:r>
            <a:r>
              <a:rPr lang="en-US" dirty="0" smtClean="0"/>
              <a:t>, x3, x4):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807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dirty="0" smtClean="0"/>
              <a:t>: </a:t>
            </a:r>
            <a:r>
              <a:rPr lang="en-US" dirty="0" smtClean="0"/>
              <a:t>A function that add a new task to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append 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mylist</a:t>
            </a:r>
            <a:r>
              <a:rPr lang="en-US" dirty="0"/>
              <a:t> = [ 1, 2 ,3 ,4, 5, 6]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mylist.append</a:t>
            </a:r>
            <a:r>
              <a:rPr lang="en-US" dirty="0"/>
              <a:t>("great")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mylist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7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a function that </a:t>
            </a:r>
            <a:r>
              <a:rPr lang="en-US" dirty="0" smtClean="0"/>
              <a:t>update</a:t>
            </a:r>
            <a:r>
              <a:rPr lang="en-US" dirty="0" smtClean="0"/>
              <a:t> </a:t>
            </a:r>
            <a:r>
              <a:rPr lang="en-US" dirty="0" smtClean="0"/>
              <a:t>the first items of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mylist</a:t>
            </a:r>
            <a:r>
              <a:rPr lang="en-US" dirty="0"/>
              <a:t> = [ 1, 2 ,3 ,4, 5, 6]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 smtClean="0"/>
              <a:t>mylist</a:t>
            </a:r>
            <a:r>
              <a:rPr lang="en-US" dirty="0" smtClean="0"/>
              <a:t>[0] = 8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mylist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123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  --- input</a:t>
            </a:r>
          </a:p>
          <a:p>
            <a:r>
              <a:rPr lang="en-US" dirty="0" smtClean="0"/>
              <a:t>Algorithm</a:t>
            </a:r>
          </a:p>
          <a:p>
            <a:r>
              <a:rPr lang="en-US" dirty="0" smtClean="0"/>
              <a:t>Output  --- print ,   print(</a:t>
            </a:r>
            <a:r>
              <a:rPr lang="en-US" dirty="0" err="1" smtClean="0"/>
              <a:t>f’The</a:t>
            </a:r>
            <a:r>
              <a:rPr lang="en-US" dirty="0" smtClean="0"/>
              <a:t> number is {num:.3f}’)</a:t>
            </a:r>
          </a:p>
        </p:txBody>
      </p:sp>
    </p:spTree>
    <p:extLst>
      <p:ext uri="{BB962C8B-B14F-4D97-AF65-F5344CB8AC3E}">
        <p14:creationId xmlns:p14="http://schemas.microsoft.com/office/powerpoint/2010/main" val="5099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Lists -Review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“package” or a group of other values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 smtClean="0"/>
              <a:t>toDoList</a:t>
            </a:r>
            <a:r>
              <a:rPr lang="en-US" dirty="0" smtClean="0"/>
              <a:t> </a:t>
            </a:r>
            <a:r>
              <a:rPr lang="en-US" dirty="0"/>
              <a:t>= ['Buy </a:t>
            </a:r>
            <a:r>
              <a:rPr lang="en-US" dirty="0" err="1"/>
              <a:t>milk','Do</a:t>
            </a:r>
            <a:r>
              <a:rPr lang="en-US" dirty="0"/>
              <a:t> </a:t>
            </a:r>
            <a:r>
              <a:rPr lang="en-US" dirty="0" err="1"/>
              <a:t>hw</a:t>
            </a:r>
            <a:r>
              <a:rPr lang="en-US" dirty="0"/>
              <a:t>', 'watch </a:t>
            </a:r>
            <a:r>
              <a:rPr lang="en-US" dirty="0" err="1"/>
              <a:t>TV','pay</a:t>
            </a:r>
            <a:r>
              <a:rPr lang="en-US" dirty="0"/>
              <a:t> bill</a:t>
            </a:r>
            <a:r>
              <a:rPr lang="en-US" dirty="0" smtClean="0"/>
              <a:t>'] </a:t>
            </a:r>
          </a:p>
          <a:p>
            <a:r>
              <a:rPr lang="en-US" dirty="0"/>
              <a:t>Length of Lists  --- Build in function  </a:t>
            </a:r>
            <a:r>
              <a:rPr lang="en-US" dirty="0" err="1" smtClean="0"/>
              <a:t>len</a:t>
            </a:r>
            <a:r>
              <a:rPr lang="en-US" dirty="0" smtClean="0"/>
              <a:t> </a:t>
            </a:r>
          </a:p>
          <a:p>
            <a:r>
              <a:rPr lang="en-US" dirty="0" smtClean="0"/>
              <a:t>Access the list    ----- </a:t>
            </a:r>
            <a:r>
              <a:rPr lang="en-US" dirty="0" err="1" smtClean="0"/>
              <a:t>toDoList</a:t>
            </a:r>
            <a:r>
              <a:rPr lang="en-US" dirty="0" smtClean="0"/>
              <a:t>[0],  </a:t>
            </a:r>
            <a:r>
              <a:rPr lang="en-US" dirty="0" err="1" smtClean="0"/>
              <a:t>toDoList</a:t>
            </a:r>
            <a:r>
              <a:rPr lang="en-US" dirty="0" smtClean="0"/>
              <a:t>[1]</a:t>
            </a:r>
          </a:p>
          <a:p>
            <a:r>
              <a:rPr lang="en-US" dirty="0" smtClean="0"/>
              <a:t>Concatenation   ----  +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3736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Lists:  Slice -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103632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Find the to do list items from 3  up to 6 (** NOT including index 6)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r>
              <a:rPr lang="en-US" dirty="0"/>
              <a:t>[3:6]</a:t>
            </a:r>
          </a:p>
          <a:p>
            <a:pPr marL="0" indent="0">
              <a:buNone/>
            </a:pPr>
            <a:r>
              <a:rPr lang="en-US" dirty="0"/>
              <a:t>['pay bill', 'prepare exam I', 'exercise</a:t>
            </a:r>
            <a:r>
              <a:rPr lang="en-US" dirty="0" smtClean="0"/>
              <a:t>'] </a:t>
            </a:r>
          </a:p>
          <a:p>
            <a:r>
              <a:rPr lang="en-US" dirty="0" smtClean="0"/>
              <a:t>All items from index 1 to the end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r>
              <a:rPr lang="en-US" dirty="0"/>
              <a:t>[1:]</a:t>
            </a:r>
          </a:p>
          <a:p>
            <a:pPr marL="0" indent="0">
              <a:buNone/>
            </a:pPr>
            <a:r>
              <a:rPr lang="en-US" dirty="0"/>
              <a:t>['Do </a:t>
            </a:r>
            <a:r>
              <a:rPr lang="en-US" dirty="0" err="1"/>
              <a:t>hw</a:t>
            </a:r>
            <a:r>
              <a:rPr lang="en-US" dirty="0"/>
              <a:t>', 'watch TV', 'pay bill', 'prepare exam I', 'exercise</a:t>
            </a:r>
            <a:r>
              <a:rPr lang="en-US" dirty="0" smtClean="0"/>
              <a:t>']</a:t>
            </a:r>
          </a:p>
          <a:p>
            <a:r>
              <a:rPr lang="en-US" dirty="0" smtClean="0"/>
              <a:t>All items from beginning to index 4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r>
              <a:rPr lang="en-US" dirty="0"/>
              <a:t>[:4]</a:t>
            </a:r>
          </a:p>
          <a:p>
            <a:pPr marL="0" indent="0">
              <a:buNone/>
            </a:pPr>
            <a:r>
              <a:rPr lang="en-US" dirty="0"/>
              <a:t>['Buy milk', 'Do </a:t>
            </a:r>
            <a:r>
              <a:rPr lang="en-US" dirty="0" err="1"/>
              <a:t>hw</a:t>
            </a:r>
            <a:r>
              <a:rPr lang="en-US" dirty="0"/>
              <a:t>', 'watch TV', 'pay bill']</a:t>
            </a:r>
          </a:p>
        </p:txBody>
      </p:sp>
    </p:spTree>
    <p:extLst>
      <p:ext uri="{BB962C8B-B14F-4D97-AF65-F5344CB8AC3E}">
        <p14:creationId xmlns:p14="http://schemas.microsoft.com/office/powerpoint/2010/main" val="2683846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List: Replace item  -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my second to do list item to  “watch </a:t>
            </a:r>
            <a:r>
              <a:rPr lang="en-US" dirty="0" err="1" smtClean="0"/>
              <a:t>youtube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err="1" smtClean="0"/>
              <a:t>toDoList</a:t>
            </a:r>
            <a:r>
              <a:rPr lang="en-US" dirty="0" smtClean="0"/>
              <a:t>[1] = “watch </a:t>
            </a:r>
            <a:r>
              <a:rPr lang="en-US" dirty="0" err="1" smtClean="0"/>
              <a:t>youtube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Question:  Why the index is 1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320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List: Remove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the first two do list items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r>
              <a:rPr lang="en-US" dirty="0"/>
              <a:t>[:2] = []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['watch TV', 'pay bill', 'prepare exam I', 'exercise']</a:t>
            </a:r>
          </a:p>
        </p:txBody>
      </p:sp>
    </p:spTree>
    <p:extLst>
      <p:ext uri="{BB962C8B-B14F-4D97-AF65-F5344CB8AC3E}">
        <p14:creationId xmlns:p14="http://schemas.microsoft.com/office/powerpoint/2010/main" val="3367972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List: Insert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a new item at index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/>
              <a:t>toDoList</a:t>
            </a:r>
            <a:r>
              <a:rPr lang="en-US" dirty="0"/>
              <a:t>[1:1]=['not sure']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['watch TV', 'not sure', 'pay bill', 'prepare exam I', 'exercise']</a:t>
            </a:r>
          </a:p>
        </p:txBody>
      </p:sp>
    </p:spTree>
    <p:extLst>
      <p:ext uri="{BB962C8B-B14F-4D97-AF65-F5344CB8AC3E}">
        <p14:creationId xmlns:p14="http://schemas.microsoft.com/office/powerpoint/2010/main" val="1850791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List: A new copy or a reference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98220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&gt;&gt;&gt; list1 = [ 1, 2, 3, 4, 5]</a:t>
            </a:r>
          </a:p>
          <a:p>
            <a:pPr marL="0" indent="0">
              <a:buNone/>
            </a:pPr>
            <a:r>
              <a:rPr lang="en-US" dirty="0"/>
              <a:t>&gt;&gt;&gt; list2 = </a:t>
            </a:r>
            <a:r>
              <a:rPr lang="en-US" dirty="0" smtClean="0"/>
              <a:t>list1                     # this is a reference not a  new copy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&gt;&gt;&gt; list2</a:t>
            </a:r>
          </a:p>
          <a:p>
            <a:pPr marL="0" indent="0">
              <a:buNone/>
            </a:pPr>
            <a:r>
              <a:rPr lang="en-US" dirty="0"/>
              <a:t>&gt;&gt;&gt; list1[3] = </a:t>
            </a:r>
            <a:r>
              <a:rPr lang="en-US" dirty="0" smtClean="0"/>
              <a:t>7</a:t>
            </a:r>
          </a:p>
          <a:p>
            <a:pPr marL="0" indent="0">
              <a:buNone/>
            </a:pPr>
            <a:r>
              <a:rPr lang="en-US" dirty="0"/>
              <a:t>&gt;&gt;&gt; list2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825239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7443</TotalTime>
  <Words>800</Words>
  <Application>Microsoft Office PowerPoint</Application>
  <PresentationFormat>Widescreen</PresentationFormat>
  <Paragraphs>127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Cambria Math</vt:lpstr>
      <vt:lpstr>Candara</vt:lpstr>
      <vt:lpstr>Consolas</vt:lpstr>
      <vt:lpstr>Tech Computer 16x9</vt:lpstr>
      <vt:lpstr>Python- Function </vt:lpstr>
      <vt:lpstr>Review</vt:lpstr>
      <vt:lpstr>Review</vt:lpstr>
      <vt:lpstr>Python Lists -Review</vt:lpstr>
      <vt:lpstr>Python Lists:  Slice - Review</vt:lpstr>
      <vt:lpstr>Python List: Replace item  - Review</vt:lpstr>
      <vt:lpstr>Python List: Remove items</vt:lpstr>
      <vt:lpstr>Python List: Insert items</vt:lpstr>
      <vt:lpstr>Python List: A new copy or a reference </vt:lpstr>
      <vt:lpstr>Python: a new copy or a reference</vt:lpstr>
      <vt:lpstr>Is  x in list ?</vt:lpstr>
      <vt:lpstr>Append an element to a list</vt:lpstr>
      <vt:lpstr>Length with strings – List of characters</vt:lpstr>
      <vt:lpstr>Indexing of String – List of characters</vt:lpstr>
      <vt:lpstr>Slicing with Strings</vt:lpstr>
      <vt:lpstr>Function</vt:lpstr>
      <vt:lpstr>Example: A function that compute the cubic of a number F(x)  = x^3</vt:lpstr>
      <vt:lpstr>More Example:  A function that take a list and remove the first item</vt:lpstr>
      <vt:lpstr>Practice: A function that convert pounds to kilogram</vt:lpstr>
      <vt:lpstr>Functions Can Have Multiple Arguments</vt:lpstr>
      <vt:lpstr>Practice:  A function that compute the sum of its arguments</vt:lpstr>
      <vt:lpstr>Example: A function that add a new task to a list</vt:lpstr>
      <vt:lpstr>Practice: a function that update the first items of a list</vt:lpstr>
    </vt:vector>
  </TitlesOfParts>
  <Company>University of South Carolina Aiken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Yilian Zhang</dc:creator>
  <cp:lastModifiedBy>Yilian Zhang</cp:lastModifiedBy>
  <cp:revision>298</cp:revision>
  <dcterms:created xsi:type="dcterms:W3CDTF">2019-07-20T17:02:18Z</dcterms:created>
  <dcterms:modified xsi:type="dcterms:W3CDTF">2019-10-03T15:48:08Z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