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6" r:id="rId13"/>
    <p:sldId id="271" r:id="rId14"/>
    <p:sldId id="267" r:id="rId15"/>
    <p:sldId id="26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37284-5004-1BCE-0935-0C1654C2D792}" v="15" dt="2021-11-18T02:33:09.550"/>
    <p1510:client id="{E3E5726F-2A98-1FCE-3DDB-1E7C4FD6167D}" v="14" dt="2021-11-18T16:54:30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92377" autoAdjust="0"/>
  </p:normalViewPr>
  <p:slideViewPr>
    <p:cSldViewPr>
      <p:cViewPr varScale="1">
        <p:scale>
          <a:sx n="60" d="100"/>
          <a:sy n="60" d="100"/>
        </p:scale>
        <p:origin x="90" y="5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S::yilianz@usca.edu::e8905a25-900b-4cbb-9a00-127ab90442de" providerId="AD" clId="Web-{48A37284-5004-1BCE-0935-0C1654C2D792}"/>
    <pc:docChg chg="modSld">
      <pc:chgData name="Yilian Zhang" userId="S::yilianz@usca.edu::e8905a25-900b-4cbb-9a00-127ab90442de" providerId="AD" clId="Web-{48A37284-5004-1BCE-0935-0C1654C2D792}" dt="2021-11-18T02:33:04.894" v="13" actId="20577"/>
      <pc:docMkLst>
        <pc:docMk/>
      </pc:docMkLst>
      <pc:sldChg chg="modSp">
        <pc:chgData name="Yilian Zhang" userId="S::yilianz@usca.edu::e8905a25-900b-4cbb-9a00-127ab90442de" providerId="AD" clId="Web-{48A37284-5004-1BCE-0935-0C1654C2D792}" dt="2021-11-18T02:33:04.894" v="13" actId="20577"/>
        <pc:sldMkLst>
          <pc:docMk/>
          <pc:sldMk cId="2687479211" sldId="260"/>
        </pc:sldMkLst>
        <pc:spChg chg="mod">
          <ac:chgData name="Yilian Zhang" userId="S::yilianz@usca.edu::e8905a25-900b-4cbb-9a00-127ab90442de" providerId="AD" clId="Web-{48A37284-5004-1BCE-0935-0C1654C2D792}" dt="2021-11-18T02:33:04.894" v="13" actId="20577"/>
          <ac:spMkLst>
            <pc:docMk/>
            <pc:sldMk cId="2687479211" sldId="260"/>
            <ac:spMk id="2" creationId="{00000000-0000-0000-0000-000000000000}"/>
          </ac:spMkLst>
        </pc:spChg>
      </pc:sldChg>
    </pc:docChg>
  </pc:docChgLst>
  <pc:docChgLst>
    <pc:chgData name="Yilian Zhang" userId="e8905a25-900b-4cbb-9a00-127ab90442de" providerId="ADAL" clId="{8071F816-9631-4CE7-BB9F-9ED937E2ADC1}"/>
    <pc:docChg chg="undo custSel addSld modSld sldOrd">
      <pc:chgData name="Yilian Zhang" userId="e8905a25-900b-4cbb-9a00-127ab90442de" providerId="ADAL" clId="{8071F816-9631-4CE7-BB9F-9ED937E2ADC1}" dt="2021-11-15T19:33:54.843" v="336" actId="20577"/>
      <pc:docMkLst>
        <pc:docMk/>
      </pc:docMkLst>
      <pc:sldChg chg="modSp mod">
        <pc:chgData name="Yilian Zhang" userId="e8905a25-900b-4cbb-9a00-127ab90442de" providerId="ADAL" clId="{8071F816-9631-4CE7-BB9F-9ED937E2ADC1}" dt="2021-11-15T19:13:02.621" v="2" actId="20577"/>
        <pc:sldMkLst>
          <pc:docMk/>
          <pc:sldMk cId="242453831" sldId="256"/>
        </pc:sldMkLst>
        <pc:spChg chg="mod">
          <ac:chgData name="Yilian Zhang" userId="e8905a25-900b-4cbb-9a00-127ab90442de" providerId="ADAL" clId="{8071F816-9631-4CE7-BB9F-9ED937E2ADC1}" dt="2021-11-15T19:13:02.621" v="2" actId="20577"/>
          <ac:spMkLst>
            <pc:docMk/>
            <pc:sldMk cId="242453831" sldId="256"/>
            <ac:spMk id="2" creationId="{00000000-0000-0000-0000-000000000000}"/>
          </ac:spMkLst>
        </pc:spChg>
      </pc:sldChg>
      <pc:sldChg chg="modSp mod">
        <pc:chgData name="Yilian Zhang" userId="e8905a25-900b-4cbb-9a00-127ab90442de" providerId="ADAL" clId="{8071F816-9631-4CE7-BB9F-9ED937E2ADC1}" dt="2021-11-15T19:33:54.843" v="336" actId="20577"/>
        <pc:sldMkLst>
          <pc:docMk/>
          <pc:sldMk cId="1827176161" sldId="265"/>
        </pc:sldMkLst>
        <pc:spChg chg="mod">
          <ac:chgData name="Yilian Zhang" userId="e8905a25-900b-4cbb-9a00-127ab90442de" providerId="ADAL" clId="{8071F816-9631-4CE7-BB9F-9ED937E2ADC1}" dt="2021-11-15T19:33:54.843" v="336" actId="20577"/>
          <ac:spMkLst>
            <pc:docMk/>
            <pc:sldMk cId="1827176161" sldId="265"/>
            <ac:spMk id="3" creationId="{00000000-0000-0000-0000-000000000000}"/>
          </ac:spMkLst>
        </pc:spChg>
      </pc:sldChg>
      <pc:sldChg chg="modSp new mod ord">
        <pc:chgData name="Yilian Zhang" userId="e8905a25-900b-4cbb-9a00-127ab90442de" providerId="ADAL" clId="{8071F816-9631-4CE7-BB9F-9ED937E2ADC1}" dt="2021-11-15T19:15:19.310" v="57"/>
        <pc:sldMkLst>
          <pc:docMk/>
          <pc:sldMk cId="4100594200" sldId="270"/>
        </pc:sldMkLst>
        <pc:spChg chg="mod">
          <ac:chgData name="Yilian Zhang" userId="e8905a25-900b-4cbb-9a00-127ab90442de" providerId="ADAL" clId="{8071F816-9631-4CE7-BB9F-9ED937E2ADC1}" dt="2021-11-15T19:14:46.687" v="52" actId="20577"/>
          <ac:spMkLst>
            <pc:docMk/>
            <pc:sldMk cId="4100594200" sldId="270"/>
            <ac:spMk id="2" creationId="{B8AB0A7B-99E6-4B0E-9C08-91EC37086BCF}"/>
          </ac:spMkLst>
        </pc:spChg>
        <pc:spChg chg="mod">
          <ac:chgData name="Yilian Zhang" userId="e8905a25-900b-4cbb-9a00-127ab90442de" providerId="ADAL" clId="{8071F816-9631-4CE7-BB9F-9ED937E2ADC1}" dt="2021-11-15T19:15:02.193" v="55" actId="6549"/>
          <ac:spMkLst>
            <pc:docMk/>
            <pc:sldMk cId="4100594200" sldId="270"/>
            <ac:spMk id="3" creationId="{E9FAFD7E-7555-4087-9584-BC8A387C8877}"/>
          </ac:spMkLst>
        </pc:spChg>
      </pc:sldChg>
      <pc:sldChg chg="modSp new mod">
        <pc:chgData name="Yilian Zhang" userId="e8905a25-900b-4cbb-9a00-127ab90442de" providerId="ADAL" clId="{8071F816-9631-4CE7-BB9F-9ED937E2ADC1}" dt="2021-11-15T19:28:10.745" v="83" actId="5793"/>
        <pc:sldMkLst>
          <pc:docMk/>
          <pc:sldMk cId="492634680" sldId="271"/>
        </pc:sldMkLst>
        <pc:spChg chg="mod">
          <ac:chgData name="Yilian Zhang" userId="e8905a25-900b-4cbb-9a00-127ab90442de" providerId="ADAL" clId="{8071F816-9631-4CE7-BB9F-9ED937E2ADC1}" dt="2021-11-15T19:27:55.005" v="77" actId="20577"/>
          <ac:spMkLst>
            <pc:docMk/>
            <pc:sldMk cId="492634680" sldId="271"/>
            <ac:spMk id="2" creationId="{DCF265D3-397F-4391-AE11-F673AF2EEB34}"/>
          </ac:spMkLst>
        </pc:spChg>
        <pc:spChg chg="mod">
          <ac:chgData name="Yilian Zhang" userId="e8905a25-900b-4cbb-9a00-127ab90442de" providerId="ADAL" clId="{8071F816-9631-4CE7-BB9F-9ED937E2ADC1}" dt="2021-11-15T19:28:10.745" v="83" actId="5793"/>
          <ac:spMkLst>
            <pc:docMk/>
            <pc:sldMk cId="492634680" sldId="271"/>
            <ac:spMk id="3" creationId="{3F00DC05-85DB-4A08-9D7F-DB28EC4B54AD}"/>
          </ac:spMkLst>
        </pc:spChg>
      </pc:sldChg>
    </pc:docChg>
  </pc:docChgLst>
  <pc:docChgLst>
    <pc:chgData name="Yilian Zhang" userId="S::yilianz@usca.edu::e8905a25-900b-4cbb-9a00-127ab90442de" providerId="AD" clId="Web-{E3E5726F-2A98-1FCE-3DDB-1E7C4FD6167D}"/>
    <pc:docChg chg="modSld">
      <pc:chgData name="Yilian Zhang" userId="S::yilianz@usca.edu::e8905a25-900b-4cbb-9a00-127ab90442de" providerId="AD" clId="Web-{E3E5726F-2A98-1FCE-3DDB-1E7C4FD6167D}" dt="2021-11-18T16:54:26.933" v="12" actId="20577"/>
      <pc:docMkLst>
        <pc:docMk/>
      </pc:docMkLst>
      <pc:sldChg chg="modSp">
        <pc:chgData name="Yilian Zhang" userId="S::yilianz@usca.edu::e8905a25-900b-4cbb-9a00-127ab90442de" providerId="AD" clId="Web-{E3E5726F-2A98-1FCE-3DDB-1E7C4FD6167D}" dt="2021-11-18T16:54:26.933" v="12" actId="20577"/>
        <pc:sldMkLst>
          <pc:docMk/>
          <pc:sldMk cId="492634680" sldId="271"/>
        </pc:sldMkLst>
        <pc:spChg chg="mod">
          <ac:chgData name="Yilian Zhang" userId="S::yilianz@usca.edu::e8905a25-900b-4cbb-9a00-127ab90442de" providerId="AD" clId="Web-{E3E5726F-2A98-1FCE-3DDB-1E7C4FD6167D}" dt="2021-11-18T16:54:26.933" v="12" actId="20577"/>
          <ac:spMkLst>
            <pc:docMk/>
            <pc:sldMk cId="492634680" sldId="271"/>
            <ac:spMk id="2" creationId="{DCF265D3-397F-4391-AE11-F673AF2EEB34}"/>
          </ac:spMkLst>
        </pc:spChg>
      </pc:sldChg>
    </pc:docChg>
  </pc:docChgLst>
  <pc:docChgLst>
    <pc:chgData name="Yilian Zhang" userId="S::yilianz@usca.edu::e8905a25-900b-4cbb-9a00-127ab90442de" providerId="AD" clId="Web-{F4B4AEA9-33F1-374F-5A98-51CEB880163F}"/>
    <pc:docChg chg="modSld">
      <pc:chgData name="Yilian Zhang" userId="S::yilianz@usca.edu::e8905a25-900b-4cbb-9a00-127ab90442de" providerId="AD" clId="Web-{F4B4AEA9-33F1-374F-5A98-51CEB880163F}" dt="2020-11-09T07:39:45.473" v="32" actId="20577"/>
      <pc:docMkLst>
        <pc:docMk/>
      </pc:docMkLst>
      <pc:sldChg chg="modSp">
        <pc:chgData name="Yilian Zhang" userId="S::yilianz@usca.edu::e8905a25-900b-4cbb-9a00-127ab90442de" providerId="AD" clId="Web-{F4B4AEA9-33F1-374F-5A98-51CEB880163F}" dt="2020-11-09T07:34:20.948" v="0" actId="20577"/>
        <pc:sldMkLst>
          <pc:docMk/>
          <pc:sldMk cId="3485461785" sldId="257"/>
        </pc:sldMkLst>
        <pc:spChg chg="mod">
          <ac:chgData name="Yilian Zhang" userId="S::yilianz@usca.edu::e8905a25-900b-4cbb-9a00-127ab90442de" providerId="AD" clId="Web-{F4B4AEA9-33F1-374F-5A98-51CEB880163F}" dt="2020-11-09T07:34:20.948" v="0" actId="20577"/>
          <ac:spMkLst>
            <pc:docMk/>
            <pc:sldMk cId="3485461785" sldId="257"/>
            <ac:spMk id="3" creationId="{00000000-0000-0000-0000-000000000000}"/>
          </ac:spMkLst>
        </pc:spChg>
      </pc:sldChg>
      <pc:sldChg chg="modSp">
        <pc:chgData name="Yilian Zhang" userId="S::yilianz@usca.edu::e8905a25-900b-4cbb-9a00-127ab90442de" providerId="AD" clId="Web-{F4B4AEA9-33F1-374F-5A98-51CEB880163F}" dt="2020-11-09T07:39:45.473" v="31" actId="20577"/>
        <pc:sldMkLst>
          <pc:docMk/>
          <pc:sldMk cId="2479340663" sldId="269"/>
        </pc:sldMkLst>
        <pc:spChg chg="mod">
          <ac:chgData name="Yilian Zhang" userId="S::yilianz@usca.edu::e8905a25-900b-4cbb-9a00-127ab90442de" providerId="AD" clId="Web-{F4B4AEA9-33F1-374F-5A98-51CEB880163F}" dt="2020-11-09T07:39:45.473" v="31" actId="20577"/>
          <ac:spMkLst>
            <pc:docMk/>
            <pc:sldMk cId="2479340663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1905000"/>
          </a:xfrm>
        </p:spPr>
        <p:txBody>
          <a:bodyPr>
            <a:normAutofit/>
          </a:bodyPr>
          <a:lstStyle/>
          <a:p>
            <a:r>
              <a:rPr lang="en-US" dirty="0"/>
              <a:t>Python- Dictionaries and Tuples  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Dictionary --- Key :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logininfo</a:t>
            </a:r>
            <a:r>
              <a:rPr lang="en-US" dirty="0"/>
              <a:t> = {"Mary": "</a:t>
            </a:r>
            <a:r>
              <a:rPr lang="en-US" dirty="0" err="1"/>
              <a:t>efdsgd</a:t>
            </a:r>
            <a:r>
              <a:rPr lang="en-US" dirty="0"/>
              <a:t>", "Cindy" : "12345A"}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logininfo</a:t>
            </a:r>
            <a:r>
              <a:rPr lang="en-US" dirty="0"/>
              <a:t>["Mary"]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efdsgd</a:t>
            </a:r>
            <a:r>
              <a:rPr lang="en-US" dirty="0"/>
              <a:t>‘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</a:t>
            </a:r>
            <a:r>
              <a:rPr lang="en-US" dirty="0"/>
              <a:t> = {}     # creates a new empty dictionary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</a:t>
            </a:r>
            <a:r>
              <a:rPr lang="en-US" dirty="0"/>
              <a:t>["one"] = "</a:t>
            </a:r>
            <a:r>
              <a:rPr lang="en-US" dirty="0" err="1"/>
              <a:t>uno</a:t>
            </a:r>
            <a:r>
              <a:rPr lang="en-US" dirty="0"/>
              <a:t>“    # add an entry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</a:t>
            </a:r>
            <a:r>
              <a:rPr lang="en-US" dirty="0"/>
              <a:t>["ten"] = "</a:t>
            </a:r>
            <a:r>
              <a:rPr lang="en-US" dirty="0" err="1"/>
              <a:t>diez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3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4953000" cy="4267200"/>
          </a:xfrm>
        </p:spPr>
        <p:txBody>
          <a:bodyPr/>
          <a:lstStyle/>
          <a:p>
            <a:r>
              <a:rPr lang="en-US" dirty="0"/>
              <a:t>Remove an entry</a:t>
            </a:r>
          </a:p>
          <a:p>
            <a:pPr marL="0" indent="0">
              <a:buNone/>
            </a:pPr>
            <a:r>
              <a:rPr lang="en-US" b="1" dirty="0"/>
              <a:t>&gt;&gt;&gt; del </a:t>
            </a:r>
            <a:r>
              <a:rPr lang="en-US" dirty="0"/>
              <a:t>inventory["pears"]</a:t>
            </a:r>
          </a:p>
          <a:p>
            <a:r>
              <a:rPr lang="en-US" dirty="0"/>
              <a:t>Get the keys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myDict.keys</a:t>
            </a:r>
            <a:r>
              <a:rPr lang="en-US" dirty="0"/>
              <a:t>()</a:t>
            </a:r>
          </a:p>
          <a:p>
            <a:r>
              <a:rPr lang="en-US" dirty="0"/>
              <a:t>Go through the keys</a:t>
            </a:r>
          </a:p>
          <a:p>
            <a:pPr marL="0" indent="0">
              <a:buNone/>
            </a:pPr>
            <a:r>
              <a:rPr lang="en-US" dirty="0"/>
              <a:t>for k in </a:t>
            </a:r>
            <a:r>
              <a:rPr lang="en-US" dirty="0" err="1"/>
              <a:t>myDict.keys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print(k)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600200"/>
            <a:ext cx="51054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the values</a:t>
            </a:r>
          </a:p>
          <a:p>
            <a:endParaRPr lang="en-US" sz="2800" dirty="0"/>
          </a:p>
          <a:p>
            <a:r>
              <a:rPr lang="en-US" sz="2800" dirty="0"/>
              <a:t>&gt;&gt;&gt; list(eng2sp.values())</a:t>
            </a:r>
          </a:p>
          <a:p>
            <a:r>
              <a:rPr lang="en-US" sz="2800" dirty="0"/>
              <a:t>[’</a:t>
            </a:r>
            <a:r>
              <a:rPr lang="en-US" sz="2800" dirty="0" err="1"/>
              <a:t>tres</a:t>
            </a:r>
            <a:r>
              <a:rPr lang="en-US" sz="2800" dirty="0"/>
              <a:t>’, ’dos’, ’</a:t>
            </a:r>
            <a:r>
              <a:rPr lang="en-US" sz="2800" dirty="0" err="1"/>
              <a:t>uno</a:t>
            </a:r>
            <a:r>
              <a:rPr lang="en-US" sz="2800" dirty="0"/>
              <a:t>’]</a:t>
            </a:r>
          </a:p>
          <a:p>
            <a:endParaRPr lang="en-US" sz="2800" dirty="0"/>
          </a:p>
          <a:p>
            <a:r>
              <a:rPr lang="en-US" sz="2800" dirty="0"/>
              <a:t>Get the items (</a:t>
            </a:r>
            <a:r>
              <a:rPr lang="en-US" sz="2800" dirty="0" err="1"/>
              <a:t>key,value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for (</a:t>
            </a:r>
            <a:r>
              <a:rPr lang="en-US" sz="2800" dirty="0" err="1"/>
              <a:t>k,v</a:t>
            </a:r>
            <a:r>
              <a:rPr lang="en-US" sz="2800" dirty="0"/>
              <a:t>) in eng2sp.items():</a:t>
            </a:r>
          </a:p>
          <a:p>
            <a:r>
              <a:rPr lang="en-US" sz="2800" dirty="0"/>
              <a:t>	 print("</a:t>
            </a:r>
            <a:r>
              <a:rPr lang="en-US" sz="2800" dirty="0" err="1"/>
              <a:t>Got",k,"that</a:t>
            </a:r>
            <a:r>
              <a:rPr lang="en-US" sz="2800" dirty="0"/>
              <a:t> maps </a:t>
            </a:r>
            <a:r>
              <a:rPr lang="en-US" sz="2800" dirty="0" err="1"/>
              <a:t>to",v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 not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"one" in eng2sp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"six" in eng2sp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</a:t>
            </a:r>
            <a:r>
              <a:rPr lang="en-US" dirty="0" err="1"/>
              <a:t>tres</a:t>
            </a:r>
            <a:r>
              <a:rPr lang="en-US" dirty="0"/>
              <a:t>"  not in eng2sp    # Note that ’in’ tests keys, not values.</a:t>
            </a:r>
          </a:p>
        </p:txBody>
      </p:sp>
    </p:spTree>
    <p:extLst>
      <p:ext uri="{BB962C8B-B14F-4D97-AF65-F5344CB8AC3E}">
        <p14:creationId xmlns:p14="http://schemas.microsoft.com/office/powerpoint/2010/main" val="48422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65D3-397F-4391-AE11-F673AF2E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  -Please send me the private message.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DC05-85DB-4A08-9D7F-DB28EC4B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logininfo</a:t>
            </a:r>
            <a:r>
              <a:rPr lang="en-US" dirty="0"/>
              <a:t> = {"yilianz":"aiken123","andrew":"1df3d","Mary": "</a:t>
            </a:r>
            <a:r>
              <a:rPr lang="en-US" dirty="0" err="1"/>
              <a:t>efdsgd</a:t>
            </a:r>
            <a:r>
              <a:rPr lang="en-US" dirty="0"/>
              <a:t>", "Cindy" : "12345A"}</a:t>
            </a:r>
          </a:p>
          <a:p>
            <a:pPr marL="0" indent="0">
              <a:buNone/>
            </a:pPr>
            <a:r>
              <a:rPr lang="en-US" dirty="0"/>
              <a:t>del </a:t>
            </a:r>
            <a:r>
              <a:rPr lang="en-US" dirty="0" err="1"/>
              <a:t>logininfo</a:t>
            </a:r>
            <a:r>
              <a:rPr lang="en-US" dirty="0"/>
              <a:t>["</a:t>
            </a:r>
            <a:r>
              <a:rPr lang="en-US" dirty="0" err="1"/>
              <a:t>yilianz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logininfo.keys</a:t>
            </a:r>
            <a:r>
              <a:rPr lang="en-US" dirty="0"/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49263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and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mutable.</a:t>
            </a:r>
          </a:p>
          <a:p>
            <a:r>
              <a:rPr lang="en-US" dirty="0"/>
              <a:t>Whenever two variables refer to the same object, changes to one affect the other.</a:t>
            </a:r>
          </a:p>
          <a:p>
            <a:r>
              <a:rPr lang="en-US" dirty="0"/>
              <a:t>If we want to modify a dictionary and keep a copy of the original, use the copy method</a:t>
            </a:r>
          </a:p>
        </p:txBody>
      </p:sp>
    </p:spTree>
    <p:extLst>
      <p:ext uri="{BB962C8B-B14F-4D97-AF65-F5344CB8AC3E}">
        <p14:creationId xmlns:p14="http://schemas.microsoft.com/office/powerpoint/2010/main" val="151986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and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&gt;&gt;&gt; </a:t>
            </a:r>
            <a:r>
              <a:rPr lang="en-US" dirty="0"/>
              <a:t>opposites = {"up": "down", "right": "wrong", "yes": "no"}</a:t>
            </a:r>
          </a:p>
          <a:p>
            <a:r>
              <a:rPr lang="en-US" b="1" dirty="0"/>
              <a:t>&gt;&gt;&gt; </a:t>
            </a:r>
            <a:r>
              <a:rPr lang="en-US" dirty="0"/>
              <a:t>alias = opposites</a:t>
            </a:r>
          </a:p>
          <a:p>
            <a:r>
              <a:rPr lang="en-US" b="1" dirty="0"/>
              <a:t>&gt;&gt;&gt; </a:t>
            </a:r>
            <a:r>
              <a:rPr lang="en-US" dirty="0"/>
              <a:t>copy = </a:t>
            </a:r>
            <a:r>
              <a:rPr lang="en-US" dirty="0" err="1"/>
              <a:t>opposites.copy</a:t>
            </a:r>
            <a:r>
              <a:rPr lang="en-US" dirty="0"/>
              <a:t>() # Shallow copy</a:t>
            </a:r>
          </a:p>
          <a:p>
            <a:r>
              <a:rPr lang="en-US" b="1" dirty="0"/>
              <a:t>&gt;&gt;&gt; </a:t>
            </a:r>
            <a:r>
              <a:rPr lang="en-US" dirty="0"/>
              <a:t>alias["right"] = "left"</a:t>
            </a:r>
          </a:p>
          <a:p>
            <a:r>
              <a:rPr lang="en-US" b="1" dirty="0"/>
              <a:t>&gt;&gt;&gt; </a:t>
            </a:r>
            <a:r>
              <a:rPr lang="en-US" dirty="0"/>
              <a:t>opposites["right"]         # what is the output</a:t>
            </a:r>
          </a:p>
          <a:p>
            <a:r>
              <a:rPr lang="en-US" b="1" dirty="0"/>
              <a:t>&gt;&gt;&gt; </a:t>
            </a:r>
            <a:r>
              <a:rPr lang="en-US" dirty="0"/>
              <a:t>copy["right"] = "privilege"</a:t>
            </a:r>
          </a:p>
          <a:p>
            <a:r>
              <a:rPr lang="en-US" b="1" dirty="0"/>
              <a:t>&gt;&gt;&gt; </a:t>
            </a:r>
            <a:r>
              <a:rPr lang="en-US" dirty="0"/>
              <a:t>opposites["right"]</a:t>
            </a:r>
          </a:p>
        </p:txBody>
      </p:sp>
    </p:spTree>
    <p:extLst>
      <p:ext uri="{BB962C8B-B14F-4D97-AF65-F5344CB8AC3E}">
        <p14:creationId xmlns:p14="http://schemas.microsoft.com/office/powerpoint/2010/main" val="80608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dictionary to store movie name and the year of movie</a:t>
            </a:r>
          </a:p>
          <a:p>
            <a:r>
              <a:rPr lang="en-US" dirty="0"/>
              <a:t>Sort the movie database by the year</a:t>
            </a:r>
          </a:p>
          <a:p>
            <a:r>
              <a:rPr lang="en-US" dirty="0"/>
              <a:t>Sort the movie database by the name</a:t>
            </a:r>
          </a:p>
          <a:p>
            <a:r>
              <a:rPr lang="en-US" dirty="0"/>
              <a:t>Find all the movies that are produced in one year</a:t>
            </a:r>
          </a:p>
        </p:txBody>
      </p:sp>
    </p:spTree>
    <p:extLst>
      <p:ext uri="{BB962C8B-B14F-4D97-AF65-F5344CB8AC3E}">
        <p14:creationId xmlns:p14="http://schemas.microsoft.com/office/powerpoint/2010/main" val="182717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the type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                               -----     mutable</a:t>
            </a:r>
          </a:p>
          <a:p>
            <a:r>
              <a:rPr lang="en-US" dirty="0">
                <a:solidFill>
                  <a:srgbClr val="FF0000"/>
                </a:solidFill>
              </a:rPr>
              <a:t>Nested List                -----      mutable</a:t>
            </a:r>
          </a:p>
          <a:p>
            <a:r>
              <a:rPr lang="en-US" dirty="0">
                <a:solidFill>
                  <a:srgbClr val="FF0000"/>
                </a:solidFill>
              </a:rPr>
              <a:t>String                          ------      immutable</a:t>
            </a:r>
          </a:p>
        </p:txBody>
      </p:sp>
    </p:spTree>
    <p:extLst>
      <p:ext uri="{BB962C8B-B14F-4D97-AF65-F5344CB8AC3E}">
        <p14:creationId xmlns:p14="http://schemas.microsoft.com/office/powerpoint/2010/main" val="34854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– immutable object type of grouping data – grouped by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 err="1"/>
              <a:t>year_born</a:t>
            </a:r>
            <a:r>
              <a:rPr lang="en-US" dirty="0"/>
              <a:t> = ("Paris Hilton", 1981)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julia</a:t>
            </a:r>
            <a:r>
              <a:rPr lang="en-US" dirty="0"/>
              <a:t> = ("Julia", "Roberts", 1967, "Duplicity", 2009, "Actress", "Atlanta)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julia</a:t>
            </a:r>
            <a:r>
              <a:rPr lang="en-US" dirty="0"/>
              <a:t>[2]</a:t>
            </a:r>
          </a:p>
          <a:p>
            <a:pPr marL="0" indent="0">
              <a:buNone/>
            </a:pPr>
            <a:r>
              <a:rPr lang="en-US" dirty="0"/>
              <a:t>1967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julia</a:t>
            </a:r>
            <a:r>
              <a:rPr lang="en-US" dirty="0"/>
              <a:t>[0] = "X“    --- </a:t>
            </a:r>
            <a:r>
              <a:rPr lang="en-US" dirty="0">
                <a:solidFill>
                  <a:srgbClr val="FF0000"/>
                </a:solidFill>
              </a:rPr>
              <a:t>Error: 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7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0A7B-99E6-4B0E-9C08-91EC370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list, When to use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FD7E-7555-4087-9584-BC8A387C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28800"/>
            <a:ext cx="10515600" cy="4267200"/>
          </a:xfrm>
        </p:spPr>
        <p:txBody>
          <a:bodyPr/>
          <a:lstStyle/>
          <a:p>
            <a:r>
              <a:rPr lang="en-US" dirty="0" err="1"/>
              <a:t>gradeofstudent</a:t>
            </a:r>
            <a:r>
              <a:rPr lang="en-US" dirty="0"/>
              <a:t>= [56,67,87,98,100]  # list is collection of similar data</a:t>
            </a:r>
          </a:p>
          <a:p>
            <a:r>
              <a:rPr lang="en-US" dirty="0" err="1"/>
              <a:t>mycompany</a:t>
            </a:r>
            <a:r>
              <a:rPr lang="en-US" dirty="0"/>
              <a:t> =("</a:t>
            </a:r>
            <a:r>
              <a:rPr lang="en-US" dirty="0" err="1"/>
              <a:t>aiken</a:t>
            </a:r>
            <a:r>
              <a:rPr lang="en-US" dirty="0"/>
              <a:t> connect", 1967,"aiken") # collection of related data with different type</a:t>
            </a:r>
          </a:p>
          <a:p>
            <a:r>
              <a:rPr lang="en-US" dirty="0"/>
              <a:t>(name, </a:t>
            </a:r>
            <a:r>
              <a:rPr lang="en-US" dirty="0" err="1"/>
              <a:t>year,location</a:t>
            </a:r>
            <a:r>
              <a:rPr lang="en-US" dirty="0"/>
              <a:t>) = </a:t>
            </a:r>
            <a:r>
              <a:rPr lang="en-US" dirty="0" err="1"/>
              <a:t>mycompany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9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studentrecord</a:t>
            </a:r>
            <a:r>
              <a:rPr lang="en-US" dirty="0"/>
              <a:t> = (“Mike", "freshman", 12, "</a:t>
            </a:r>
            <a:r>
              <a:rPr lang="en-US" dirty="0" err="1"/>
              <a:t>aiken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&gt;&gt;&gt; (name, year, age, location) = </a:t>
            </a:r>
            <a:r>
              <a:rPr lang="en-US" dirty="0" err="1"/>
              <a:t>studentrecord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name</a:t>
            </a:r>
          </a:p>
          <a:p>
            <a:pPr marL="0" indent="0">
              <a:buNone/>
            </a:pPr>
            <a:r>
              <a:rPr lang="en-US" dirty="0"/>
              <a:t>‘Mike‘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/>
              <a:t>b = ("Bob", 19, "CS")           </a:t>
            </a:r>
            <a:r>
              <a:rPr lang="en-US" dirty="0">
                <a:solidFill>
                  <a:srgbClr val="FF0000"/>
                </a:solidFill>
              </a:rPr>
              <a:t># tuple packing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/>
              <a:t>(name, age, studies) = b         </a:t>
            </a:r>
            <a:r>
              <a:rPr lang="en-US" dirty="0">
                <a:solidFill>
                  <a:srgbClr val="FF0000"/>
                </a:solidFill>
              </a:rPr>
              <a:t># tuple unpacking</a:t>
            </a:r>
          </a:p>
        </p:txBody>
      </p:sp>
    </p:spTree>
    <p:extLst>
      <p:ext uri="{BB962C8B-B14F-4D97-AF65-F5344CB8AC3E}">
        <p14:creationId xmlns:p14="http://schemas.microsoft.com/office/powerpoint/2010/main" val="410084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Tuple assignment – Multiple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&gt;&gt;&gt; a = 45</a:t>
            </a:r>
          </a:p>
          <a:p>
            <a:pPr marL="0" indent="0">
              <a:buNone/>
            </a:pPr>
            <a:r>
              <a:rPr lang="pt-BR" dirty="0"/>
              <a:t>&gt;&gt;&gt; b = 56</a:t>
            </a:r>
          </a:p>
          <a:p>
            <a:pPr marL="0" indent="0">
              <a:buNone/>
            </a:pPr>
            <a:r>
              <a:rPr lang="pt-BR" dirty="0"/>
              <a:t>&gt;&gt;&gt; (b, a) = (a, b)                   # swap the value of a and b                      through multiple assignment</a:t>
            </a:r>
          </a:p>
          <a:p>
            <a:pPr marL="0" indent="0">
              <a:buNone/>
            </a:pPr>
            <a:r>
              <a:rPr lang="pt-BR" dirty="0"/>
              <a:t>&gt;&gt;&gt; (x, y) = [10,20]         # multiple assignment with lists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studentinfo</a:t>
            </a:r>
            <a:r>
              <a:rPr lang="en-US" dirty="0"/>
              <a:t> = input("please input student information: name age year ")</a:t>
            </a:r>
          </a:p>
          <a:p>
            <a:pPr marL="0" indent="0">
              <a:buNone/>
            </a:pPr>
            <a:r>
              <a:rPr lang="en-US" dirty="0"/>
              <a:t>&gt;&gt;&gt; name, age, year = </a:t>
            </a:r>
            <a:r>
              <a:rPr lang="en-US" dirty="0" err="1"/>
              <a:t>studentinfo.split</a:t>
            </a:r>
            <a:r>
              <a:rPr lang="en-US" dirty="0"/>
              <a:t>(" ")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7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tuple to return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 change(</a:t>
            </a:r>
            <a:r>
              <a:rPr lang="en-US" dirty="0" err="1"/>
              <a:t>pos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(</a:t>
            </a:r>
            <a:r>
              <a:rPr lang="en-US" dirty="0" err="1"/>
              <a:t>xcor</a:t>
            </a:r>
            <a:r>
              <a:rPr lang="en-US" dirty="0"/>
              <a:t>, </a:t>
            </a:r>
            <a:r>
              <a:rPr lang="en-US" dirty="0" err="1"/>
              <a:t>ycor</a:t>
            </a:r>
            <a:r>
              <a:rPr lang="en-US" dirty="0"/>
              <a:t>) = </a:t>
            </a:r>
            <a:r>
              <a:rPr lang="en-US" dirty="0" err="1"/>
              <a:t>pos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xcor</a:t>
            </a:r>
            <a:r>
              <a:rPr lang="en-US" dirty="0"/>
              <a:t> +=1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ycor</a:t>
            </a:r>
            <a:r>
              <a:rPr lang="en-US" dirty="0"/>
              <a:t> -=1 </a:t>
            </a:r>
          </a:p>
          <a:p>
            <a:pPr marL="0" indent="0">
              <a:buNone/>
            </a:pPr>
            <a:r>
              <a:rPr lang="en-US" dirty="0"/>
              <a:t>    return (</a:t>
            </a:r>
            <a:r>
              <a:rPr lang="en-US" dirty="0" err="1"/>
              <a:t>xcor,ycor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test function</a:t>
            </a:r>
          </a:p>
          <a:p>
            <a:pPr marL="0" indent="0">
              <a:buNone/>
            </a:pPr>
            <a:r>
              <a:rPr lang="en-US" dirty="0" err="1"/>
              <a:t>pos</a:t>
            </a:r>
            <a:r>
              <a:rPr lang="en-US" dirty="0"/>
              <a:t> = (6, 10) </a:t>
            </a:r>
          </a:p>
          <a:p>
            <a:pPr marL="0" indent="0">
              <a:buNone/>
            </a:pPr>
            <a:r>
              <a:rPr lang="en-US" dirty="0" err="1"/>
              <a:t>newpos</a:t>
            </a:r>
            <a:r>
              <a:rPr lang="en-US" dirty="0"/>
              <a:t> = change(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713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Given a quadratic function, find root</a:t>
            </a:r>
          </a:p>
          <a:p>
            <a:pPr lvl="1"/>
            <a:r>
              <a:rPr lang="en-US" dirty="0"/>
              <a:t>With method:</a:t>
            </a:r>
          </a:p>
          <a:p>
            <a:pPr lvl="2"/>
            <a:r>
              <a:rPr lang="en-US" dirty="0"/>
              <a:t>Find root</a:t>
            </a:r>
          </a:p>
          <a:p>
            <a:pPr lvl="2"/>
            <a:r>
              <a:rPr lang="en-US" dirty="0"/>
              <a:t>Find vertex</a:t>
            </a:r>
          </a:p>
        </p:txBody>
      </p:sp>
    </p:spTree>
    <p:extLst>
      <p:ext uri="{BB962C8B-B14F-4D97-AF65-F5344CB8AC3E}">
        <p14:creationId xmlns:p14="http://schemas.microsoft.com/office/powerpoint/2010/main" val="247934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{}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datatype called a dictionary that allows us to create mappings between pieces of data.</a:t>
            </a:r>
          </a:p>
          <a:p>
            <a:pPr lvl="1"/>
            <a:r>
              <a:rPr lang="en-US" dirty="0"/>
              <a:t>Username    --- Password</a:t>
            </a:r>
          </a:p>
          <a:p>
            <a:pPr lvl="1"/>
            <a:r>
              <a:rPr lang="en-US" dirty="0"/>
              <a:t>Food    ---- Calories </a:t>
            </a:r>
          </a:p>
          <a:p>
            <a:r>
              <a:rPr lang="en-US" dirty="0"/>
              <a:t>Dictionary using hashing to access the value – efficient and fast.</a:t>
            </a:r>
          </a:p>
          <a:p>
            <a:pPr marL="0" indent="0">
              <a:buNone/>
            </a:pPr>
            <a:r>
              <a:rPr lang="en-US" dirty="0"/>
              <a:t>&gt;&gt;&gt; A={"apples": 430, "bananas": 312, "oranges": 525, "pears": 217}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517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19606</TotalTime>
  <Words>769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 Computer 16x9</vt:lpstr>
      <vt:lpstr>Python- Dictionaries and Tuples   </vt:lpstr>
      <vt:lpstr>Quick Review of the type of data</vt:lpstr>
      <vt:lpstr>Tuple – immutable object type of grouping data – grouped by ()</vt:lpstr>
      <vt:lpstr>When to use list, When to use Tuple</vt:lpstr>
      <vt:lpstr>Tuple assignment</vt:lpstr>
      <vt:lpstr>More about Tuple assignment – Multiple assignment</vt:lpstr>
      <vt:lpstr>Use tuple to return multiple values</vt:lpstr>
      <vt:lpstr>Work through examples</vt:lpstr>
      <vt:lpstr>Dictionary  {}</vt:lpstr>
      <vt:lpstr>Access Dictionary --- Key : value</vt:lpstr>
      <vt:lpstr>Dictionary operations</vt:lpstr>
      <vt:lpstr>in or not in</vt:lpstr>
      <vt:lpstr>What is the output?  -Please send me the private message. </vt:lpstr>
      <vt:lpstr>Aliasing and copying</vt:lpstr>
      <vt:lpstr>Aliasing and copying</vt:lpstr>
      <vt:lpstr>Work through Example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514</cp:revision>
  <dcterms:created xsi:type="dcterms:W3CDTF">2019-07-20T17:02:18Z</dcterms:created>
  <dcterms:modified xsi:type="dcterms:W3CDTF">2021-11-18T16:54:37Z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