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1" r:id="rId3"/>
    <p:sldId id="335" r:id="rId4"/>
    <p:sldId id="336" r:id="rId5"/>
    <p:sldId id="337" r:id="rId6"/>
    <p:sldId id="302" r:id="rId7"/>
    <p:sldId id="340" r:id="rId8"/>
    <p:sldId id="338" r:id="rId9"/>
    <p:sldId id="339" r:id="rId10"/>
    <p:sldId id="333" r:id="rId11"/>
    <p:sldId id="315" r:id="rId12"/>
    <p:sldId id="316" r:id="rId13"/>
    <p:sldId id="341" r:id="rId14"/>
    <p:sldId id="342" r:id="rId15"/>
    <p:sldId id="343" r:id="rId16"/>
    <p:sldId id="344" r:id="rId17"/>
    <p:sldId id="320" r:id="rId18"/>
    <p:sldId id="334" r:id="rId19"/>
    <p:sldId id="346" r:id="rId20"/>
    <p:sldId id="345" r:id="rId21"/>
    <p:sldId id="347" r:id="rId22"/>
    <p:sldId id="311" r:id="rId23"/>
    <p:sldId id="348" r:id="rId24"/>
    <p:sldId id="322" r:id="rId25"/>
    <p:sldId id="317" r:id="rId26"/>
    <p:sldId id="318" r:id="rId27"/>
    <p:sldId id="313" r:id="rId28"/>
    <p:sldId id="330" r:id="rId29"/>
    <p:sldId id="349" r:id="rId30"/>
    <p:sldId id="33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42B90-019F-40AE-A2EA-6CEF8A61B1A8}" v="4" dt="2022-09-14T18:53:3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79191" autoAdjust="0"/>
  </p:normalViewPr>
  <p:slideViewPr>
    <p:cSldViewPr>
      <p:cViewPr varScale="1">
        <p:scale>
          <a:sx n="42" d="100"/>
          <a:sy n="42" d="100"/>
        </p:scale>
        <p:origin x="38" y="6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ian Zhang" userId="S::yilianz@usca.edu::e8905a25-900b-4cbb-9a00-127ab90442de" providerId="AD" clId="Web-{E82BD091-B89F-8FFE-5ADB-29C7500416A7}"/>
    <pc:docChg chg="addSld delSld modSld sldOrd">
      <pc:chgData name="Yilian Zhang" userId="S::yilianz@usca.edu::e8905a25-900b-4cbb-9a00-127ab90442de" providerId="AD" clId="Web-{E82BD091-B89F-8FFE-5ADB-29C7500416A7}" dt="2021-09-07T02:20:20.790" v="278" actId="20577"/>
      <pc:docMkLst>
        <pc:docMk/>
      </pc:docMkLst>
      <pc:sldChg chg="del">
        <pc:chgData name="Yilian Zhang" userId="S::yilianz@usca.edu::e8905a25-900b-4cbb-9a00-127ab90442de" providerId="AD" clId="Web-{E82BD091-B89F-8FFE-5ADB-29C7500416A7}" dt="2021-09-07T02:17:11.423" v="177"/>
        <pc:sldMkLst>
          <pc:docMk/>
          <pc:sldMk cId="951012332" sldId="303"/>
        </pc:sldMkLst>
      </pc:sldChg>
      <pc:sldChg chg="del">
        <pc:chgData name="Yilian Zhang" userId="S::yilianz@usca.edu::e8905a25-900b-4cbb-9a00-127ab90442de" providerId="AD" clId="Web-{E82BD091-B89F-8FFE-5ADB-29C7500416A7}" dt="2021-09-07T02:17:02.501" v="176"/>
        <pc:sldMkLst>
          <pc:docMk/>
          <pc:sldMk cId="4240283069" sldId="304"/>
        </pc:sldMkLst>
      </pc:sldChg>
      <pc:sldChg chg="del">
        <pc:chgData name="Yilian Zhang" userId="S::yilianz@usca.edu::e8905a25-900b-4cbb-9a00-127ab90442de" providerId="AD" clId="Web-{E82BD091-B89F-8FFE-5ADB-29C7500416A7}" dt="2021-09-07T02:17:13.361" v="178"/>
        <pc:sldMkLst>
          <pc:docMk/>
          <pc:sldMk cId="1121956659" sldId="305"/>
        </pc:sldMkLst>
      </pc:sldChg>
      <pc:sldChg chg="del">
        <pc:chgData name="Yilian Zhang" userId="S::yilianz@usca.edu::e8905a25-900b-4cbb-9a00-127ab90442de" providerId="AD" clId="Web-{E82BD091-B89F-8FFE-5ADB-29C7500416A7}" dt="2021-09-07T02:19:11.929" v="255"/>
        <pc:sldMkLst>
          <pc:docMk/>
          <pc:sldMk cId="2533394875" sldId="306"/>
        </pc:sldMkLst>
      </pc:sldChg>
      <pc:sldChg chg="del">
        <pc:chgData name="Yilian Zhang" userId="S::yilianz@usca.edu::e8905a25-900b-4cbb-9a00-127ab90442de" providerId="AD" clId="Web-{E82BD091-B89F-8FFE-5ADB-29C7500416A7}" dt="2021-09-07T02:19:14.476" v="256"/>
        <pc:sldMkLst>
          <pc:docMk/>
          <pc:sldMk cId="1552858960" sldId="307"/>
        </pc:sldMkLst>
      </pc:sldChg>
      <pc:sldChg chg="del">
        <pc:chgData name="Yilian Zhang" userId="S::yilianz@usca.edu::e8905a25-900b-4cbb-9a00-127ab90442de" providerId="AD" clId="Web-{E82BD091-B89F-8FFE-5ADB-29C7500416A7}" dt="2021-09-07T02:19:16.086" v="257"/>
        <pc:sldMkLst>
          <pc:docMk/>
          <pc:sldMk cId="3224372944" sldId="309"/>
        </pc:sldMkLst>
      </pc:sldChg>
      <pc:sldChg chg="del">
        <pc:chgData name="Yilian Zhang" userId="S::yilianz@usca.edu::e8905a25-900b-4cbb-9a00-127ab90442de" providerId="AD" clId="Web-{E82BD091-B89F-8FFE-5ADB-29C7500416A7}" dt="2021-09-07T02:19:21.336" v="261"/>
        <pc:sldMkLst>
          <pc:docMk/>
          <pc:sldMk cId="2247684499" sldId="314"/>
        </pc:sldMkLst>
      </pc:sldChg>
      <pc:sldChg chg="ord">
        <pc:chgData name="Yilian Zhang" userId="S::yilianz@usca.edu::e8905a25-900b-4cbb-9a00-127ab90442de" providerId="AD" clId="Web-{E82BD091-B89F-8FFE-5ADB-29C7500416A7}" dt="2021-09-07T02:19:31.445" v="262"/>
        <pc:sldMkLst>
          <pc:docMk/>
          <pc:sldMk cId="4128021540" sldId="315"/>
        </pc:sldMkLst>
      </pc:sldChg>
      <pc:sldChg chg="ord">
        <pc:chgData name="Yilian Zhang" userId="S::yilianz@usca.edu::e8905a25-900b-4cbb-9a00-127ab90442de" providerId="AD" clId="Web-{E82BD091-B89F-8FFE-5ADB-29C7500416A7}" dt="2021-09-07T02:19:46.977" v="263"/>
        <pc:sldMkLst>
          <pc:docMk/>
          <pc:sldMk cId="1525639338" sldId="316"/>
        </pc:sldMkLst>
      </pc:sldChg>
      <pc:sldChg chg="del">
        <pc:chgData name="Yilian Zhang" userId="S::yilianz@usca.edu::e8905a25-900b-4cbb-9a00-127ab90442de" providerId="AD" clId="Web-{E82BD091-B89F-8FFE-5ADB-29C7500416A7}" dt="2021-09-07T02:19:17.523" v="258"/>
        <pc:sldMkLst>
          <pc:docMk/>
          <pc:sldMk cId="2112084021" sldId="323"/>
        </pc:sldMkLst>
      </pc:sldChg>
      <pc:sldChg chg="del">
        <pc:chgData name="Yilian Zhang" userId="S::yilianz@usca.edu::e8905a25-900b-4cbb-9a00-127ab90442de" providerId="AD" clId="Web-{E82BD091-B89F-8FFE-5ADB-29C7500416A7}" dt="2021-09-07T02:19:18.586" v="259"/>
        <pc:sldMkLst>
          <pc:docMk/>
          <pc:sldMk cId="3754922055" sldId="324"/>
        </pc:sldMkLst>
      </pc:sldChg>
      <pc:sldChg chg="del">
        <pc:chgData name="Yilian Zhang" userId="S::yilianz@usca.edu::e8905a25-900b-4cbb-9a00-127ab90442de" providerId="AD" clId="Web-{E82BD091-B89F-8FFE-5ADB-29C7500416A7}" dt="2021-09-07T02:19:19.554" v="260"/>
        <pc:sldMkLst>
          <pc:docMk/>
          <pc:sldMk cId="3309937643" sldId="325"/>
        </pc:sldMkLst>
      </pc:sldChg>
      <pc:sldChg chg="del">
        <pc:chgData name="Yilian Zhang" userId="S::yilianz@usca.edu::e8905a25-900b-4cbb-9a00-127ab90442de" providerId="AD" clId="Web-{E82BD091-B89F-8FFE-5ADB-29C7500416A7}" dt="2021-09-07T02:17:00.220" v="175"/>
        <pc:sldMkLst>
          <pc:docMk/>
          <pc:sldMk cId="2196471308" sldId="326"/>
        </pc:sldMkLst>
      </pc:sldChg>
      <pc:sldChg chg="del">
        <pc:chgData name="Yilian Zhang" userId="S::yilianz@usca.edu::e8905a25-900b-4cbb-9a00-127ab90442de" providerId="AD" clId="Web-{E82BD091-B89F-8FFE-5ADB-29C7500416A7}" dt="2021-09-07T02:15:35.061" v="174"/>
        <pc:sldMkLst>
          <pc:docMk/>
          <pc:sldMk cId="2926199217" sldId="327"/>
        </pc:sldMkLst>
      </pc:sldChg>
      <pc:sldChg chg="del">
        <pc:chgData name="Yilian Zhang" userId="S::yilianz@usca.edu::e8905a25-900b-4cbb-9a00-127ab90442de" providerId="AD" clId="Web-{E82BD091-B89F-8FFE-5ADB-29C7500416A7}" dt="2021-09-07T02:15:17.436" v="172"/>
        <pc:sldMkLst>
          <pc:docMk/>
          <pc:sldMk cId="3283448995" sldId="328"/>
        </pc:sldMkLst>
      </pc:sldChg>
      <pc:sldChg chg="del">
        <pc:chgData name="Yilian Zhang" userId="S::yilianz@usca.edu::e8905a25-900b-4cbb-9a00-127ab90442de" providerId="AD" clId="Web-{E82BD091-B89F-8FFE-5ADB-29C7500416A7}" dt="2021-09-07T02:15:19.233" v="173"/>
        <pc:sldMkLst>
          <pc:docMk/>
          <pc:sldMk cId="4259855097" sldId="329"/>
        </pc:sldMkLst>
      </pc:sldChg>
      <pc:sldChg chg="modSp">
        <pc:chgData name="Yilian Zhang" userId="S::yilianz@usca.edu::e8905a25-900b-4cbb-9a00-127ab90442de" providerId="AD" clId="Web-{E82BD091-B89F-8FFE-5ADB-29C7500416A7}" dt="2021-09-07T02:19:07.288" v="254" actId="20577"/>
        <pc:sldMkLst>
          <pc:docMk/>
          <pc:sldMk cId="1044640838" sldId="333"/>
        </pc:sldMkLst>
        <pc:spChg chg="mod">
          <ac:chgData name="Yilian Zhang" userId="S::yilianz@usca.edu::e8905a25-900b-4cbb-9a00-127ab90442de" providerId="AD" clId="Web-{E82BD091-B89F-8FFE-5ADB-29C7500416A7}" dt="2021-09-07T02:19:07.288" v="254" actId="20577"/>
          <ac:spMkLst>
            <pc:docMk/>
            <pc:sldMk cId="1044640838" sldId="333"/>
            <ac:spMk id="3" creationId="{00000000-0000-0000-0000-000000000000}"/>
          </ac:spMkLst>
        </pc:spChg>
      </pc:sldChg>
      <pc:sldChg chg="modSp">
        <pc:chgData name="Yilian Zhang" userId="S::yilianz@usca.edu::e8905a25-900b-4cbb-9a00-127ab90442de" providerId="AD" clId="Web-{E82BD091-B89F-8FFE-5ADB-29C7500416A7}" dt="2021-09-07T02:01:07.084" v="2" actId="20577"/>
        <pc:sldMkLst>
          <pc:docMk/>
          <pc:sldMk cId="175633836" sldId="337"/>
        </pc:sldMkLst>
        <pc:spChg chg="mod">
          <ac:chgData name="Yilian Zhang" userId="S::yilianz@usca.edu::e8905a25-900b-4cbb-9a00-127ab90442de" providerId="AD" clId="Web-{E82BD091-B89F-8FFE-5ADB-29C7500416A7}" dt="2021-09-07T02:01:07.084" v="2" actId="20577"/>
          <ac:spMkLst>
            <pc:docMk/>
            <pc:sldMk cId="175633836" sldId="337"/>
            <ac:spMk id="3" creationId="{65D5DB5E-24F3-4E2C-B346-6CB19F81437F}"/>
          </ac:spMkLst>
        </pc:spChg>
      </pc:sldChg>
      <pc:sldChg chg="modSp new">
        <pc:chgData name="Yilian Zhang" userId="S::yilianz@usca.edu::e8905a25-900b-4cbb-9a00-127ab90442de" providerId="AD" clId="Web-{E82BD091-B89F-8FFE-5ADB-29C7500416A7}" dt="2021-09-07T02:10:35.037" v="100" actId="20577"/>
        <pc:sldMkLst>
          <pc:docMk/>
          <pc:sldMk cId="763843836" sldId="338"/>
        </pc:sldMkLst>
        <pc:spChg chg="mod">
          <ac:chgData name="Yilian Zhang" userId="S::yilianz@usca.edu::e8905a25-900b-4cbb-9a00-127ab90442de" providerId="AD" clId="Web-{E82BD091-B89F-8FFE-5ADB-29C7500416A7}" dt="2021-09-07T02:02:34.055" v="14" actId="20577"/>
          <ac:spMkLst>
            <pc:docMk/>
            <pc:sldMk cId="763843836" sldId="338"/>
            <ac:spMk id="2" creationId="{E1E1E279-7824-4660-A2B3-768B66E5DECC}"/>
          </ac:spMkLst>
        </pc:spChg>
        <pc:spChg chg="mod">
          <ac:chgData name="Yilian Zhang" userId="S::yilianz@usca.edu::e8905a25-900b-4cbb-9a00-127ab90442de" providerId="AD" clId="Web-{E82BD091-B89F-8FFE-5ADB-29C7500416A7}" dt="2021-09-07T02:10:35.037" v="100" actId="20577"/>
          <ac:spMkLst>
            <pc:docMk/>
            <pc:sldMk cId="763843836" sldId="338"/>
            <ac:spMk id="3" creationId="{14DBB830-D423-4B39-BB92-96B6AA499F96}"/>
          </ac:spMkLst>
        </pc:spChg>
      </pc:sldChg>
      <pc:sldChg chg="modSp new">
        <pc:chgData name="Yilian Zhang" userId="S::yilianz@usca.edu::e8905a25-900b-4cbb-9a00-127ab90442de" providerId="AD" clId="Web-{E82BD091-B89F-8FFE-5ADB-29C7500416A7}" dt="2021-09-07T02:14:58.420" v="171" actId="20577"/>
        <pc:sldMkLst>
          <pc:docMk/>
          <pc:sldMk cId="1251640908" sldId="339"/>
        </pc:sldMkLst>
        <pc:spChg chg="mod">
          <ac:chgData name="Yilian Zhang" userId="S::yilianz@usca.edu::e8905a25-900b-4cbb-9a00-127ab90442de" providerId="AD" clId="Web-{E82BD091-B89F-8FFE-5ADB-29C7500416A7}" dt="2021-09-07T02:11:36.383" v="115" actId="20577"/>
          <ac:spMkLst>
            <pc:docMk/>
            <pc:sldMk cId="1251640908" sldId="339"/>
            <ac:spMk id="2" creationId="{7F0905CF-F60F-4A13-A6E1-F0560AC09304}"/>
          </ac:spMkLst>
        </pc:spChg>
        <pc:spChg chg="mod">
          <ac:chgData name="Yilian Zhang" userId="S::yilianz@usca.edu::e8905a25-900b-4cbb-9a00-127ab90442de" providerId="AD" clId="Web-{E82BD091-B89F-8FFE-5ADB-29C7500416A7}" dt="2021-09-07T02:14:58.420" v="171" actId="20577"/>
          <ac:spMkLst>
            <pc:docMk/>
            <pc:sldMk cId="1251640908" sldId="339"/>
            <ac:spMk id="3" creationId="{9A171DA3-7B27-4E37-80F1-2DD38B987FE7}"/>
          </ac:spMkLst>
        </pc:spChg>
      </pc:sldChg>
      <pc:sldChg chg="modSp new">
        <pc:chgData name="Yilian Zhang" userId="S::yilianz@usca.edu::e8905a25-900b-4cbb-9a00-127ab90442de" providerId="AD" clId="Web-{E82BD091-B89F-8FFE-5ADB-29C7500416A7}" dt="2021-09-07T02:20:20.790" v="278" actId="20577"/>
        <pc:sldMkLst>
          <pc:docMk/>
          <pc:sldMk cId="2586237502" sldId="340"/>
        </pc:sldMkLst>
        <pc:spChg chg="mod">
          <ac:chgData name="Yilian Zhang" userId="S::yilianz@usca.edu::e8905a25-900b-4cbb-9a00-127ab90442de" providerId="AD" clId="Web-{E82BD091-B89F-8FFE-5ADB-29C7500416A7}" dt="2021-09-07T02:20:07.712" v="267" actId="20577"/>
          <ac:spMkLst>
            <pc:docMk/>
            <pc:sldMk cId="2586237502" sldId="340"/>
            <ac:spMk id="2" creationId="{A54F35A2-B230-41B6-A80F-2D8C5FD40F9F}"/>
          </ac:spMkLst>
        </pc:spChg>
        <pc:spChg chg="mod">
          <ac:chgData name="Yilian Zhang" userId="S::yilianz@usca.edu::e8905a25-900b-4cbb-9a00-127ab90442de" providerId="AD" clId="Web-{E82BD091-B89F-8FFE-5ADB-29C7500416A7}" dt="2021-09-07T02:20:20.790" v="278" actId="20577"/>
          <ac:spMkLst>
            <pc:docMk/>
            <pc:sldMk cId="2586237502" sldId="340"/>
            <ac:spMk id="3" creationId="{6ADEC2DA-9B3C-490F-8314-40B4E740A1B6}"/>
          </ac:spMkLst>
        </pc:spChg>
      </pc:sldChg>
    </pc:docChg>
  </pc:docChgLst>
  <pc:docChgLst>
    <pc:chgData name="Yilian Zhang" userId="S::yilianz@usca.edu::e8905a25-900b-4cbb-9a00-127ab90442de" providerId="AD" clId="Web-{3E994965-A6BB-D6FB-B055-8DC1596D8872}"/>
    <pc:docChg chg="modSld sldOrd">
      <pc:chgData name="Yilian Zhang" userId="S::yilianz@usca.edu::e8905a25-900b-4cbb-9a00-127ab90442de" providerId="AD" clId="Web-{3E994965-A6BB-D6FB-B055-8DC1596D8872}" dt="2022-09-01T12:32:23.278" v="9"/>
      <pc:docMkLst>
        <pc:docMk/>
      </pc:docMkLst>
      <pc:sldChg chg="addSp modSp ord">
        <pc:chgData name="Yilian Zhang" userId="S::yilianz@usca.edu::e8905a25-900b-4cbb-9a00-127ab90442de" providerId="AD" clId="Web-{3E994965-A6BB-D6FB-B055-8DC1596D8872}" dt="2022-09-01T12:32:23.278" v="9"/>
        <pc:sldMkLst>
          <pc:docMk/>
          <pc:sldMk cId="2586237502" sldId="340"/>
        </pc:sldMkLst>
        <pc:spChg chg="mod">
          <ac:chgData name="Yilian Zhang" userId="S::yilianz@usca.edu::e8905a25-900b-4cbb-9a00-127ab90442de" providerId="AD" clId="Web-{3E994965-A6BB-D6FB-B055-8DC1596D8872}" dt="2022-09-01T12:31:23.105" v="3" actId="20577"/>
          <ac:spMkLst>
            <pc:docMk/>
            <pc:sldMk cId="2586237502" sldId="340"/>
            <ac:spMk id="3" creationId="{6ADEC2DA-9B3C-490F-8314-40B4E740A1B6}"/>
          </ac:spMkLst>
        </pc:spChg>
        <pc:picChg chg="add mod">
          <ac:chgData name="Yilian Zhang" userId="S::yilianz@usca.edu::e8905a25-900b-4cbb-9a00-127ab90442de" providerId="AD" clId="Web-{3E994965-A6BB-D6FB-B055-8DC1596D8872}" dt="2022-09-01T12:31:29.840" v="6" actId="1076"/>
          <ac:picMkLst>
            <pc:docMk/>
            <pc:sldMk cId="2586237502" sldId="340"/>
            <ac:picMk id="4" creationId="{9C07C911-4FE9-B974-2F14-BF8E133A688A}"/>
          </ac:picMkLst>
        </pc:picChg>
      </pc:sldChg>
    </pc:docChg>
  </pc:docChgLst>
  <pc:docChgLst>
    <pc:chgData name="Yilian Zhang" userId="S::yilianz@usca.edu::e8905a25-900b-4cbb-9a00-127ab90442de" providerId="AD" clId="Web-{3C4AEAEE-2D11-0410-7D3C-4ECF2C62F7E9}"/>
    <pc:docChg chg="addSld modSld sldOrd">
      <pc:chgData name="Yilian Zhang" userId="S::yilianz@usca.edu::e8905a25-900b-4cbb-9a00-127ab90442de" providerId="AD" clId="Web-{3C4AEAEE-2D11-0410-7D3C-4ECF2C62F7E9}" dt="2022-09-08T03:58:57.499" v="64" actId="20577"/>
      <pc:docMkLst>
        <pc:docMk/>
      </pc:docMkLst>
      <pc:sldChg chg="ord">
        <pc:chgData name="Yilian Zhang" userId="S::yilianz@usca.edu::e8905a25-900b-4cbb-9a00-127ab90442de" providerId="AD" clId="Web-{3C4AEAEE-2D11-0410-7D3C-4ECF2C62F7E9}" dt="2022-09-08T03:53:19.224" v="0"/>
        <pc:sldMkLst>
          <pc:docMk/>
          <pc:sldMk cId="1116831345" sldId="334"/>
        </pc:sldMkLst>
      </pc:sldChg>
      <pc:sldChg chg="addSp modSp new">
        <pc:chgData name="Yilian Zhang" userId="S::yilianz@usca.edu::e8905a25-900b-4cbb-9a00-127ab90442de" providerId="AD" clId="Web-{3C4AEAEE-2D11-0410-7D3C-4ECF2C62F7E9}" dt="2022-09-08T03:56:03.400" v="36" actId="14100"/>
        <pc:sldMkLst>
          <pc:docMk/>
          <pc:sldMk cId="2904668306" sldId="346"/>
        </pc:sldMkLst>
        <pc:spChg chg="mod">
          <ac:chgData name="Yilian Zhang" userId="S::yilianz@usca.edu::e8905a25-900b-4cbb-9a00-127ab90442de" providerId="AD" clId="Web-{3C4AEAEE-2D11-0410-7D3C-4ECF2C62F7E9}" dt="2022-09-08T03:54:01.553" v="9" actId="20577"/>
          <ac:spMkLst>
            <pc:docMk/>
            <pc:sldMk cId="2904668306" sldId="346"/>
            <ac:spMk id="2" creationId="{9E1BB535-2E25-B234-1497-4061EB92B517}"/>
          </ac:spMkLst>
        </pc:spChg>
        <pc:spChg chg="mod">
          <ac:chgData name="Yilian Zhang" userId="S::yilianz@usca.edu::e8905a25-900b-4cbb-9a00-127ab90442de" providerId="AD" clId="Web-{3C4AEAEE-2D11-0410-7D3C-4ECF2C62F7E9}" dt="2022-09-08T03:55:31.477" v="26" actId="20577"/>
          <ac:spMkLst>
            <pc:docMk/>
            <pc:sldMk cId="2904668306" sldId="346"/>
            <ac:spMk id="3" creationId="{BE4DC2B4-BAF2-0FC4-C817-FE2306EA22C3}"/>
          </ac:spMkLst>
        </pc:spChg>
        <pc:spChg chg="add mod">
          <ac:chgData name="Yilian Zhang" userId="S::yilianz@usca.edu::e8905a25-900b-4cbb-9a00-127ab90442de" providerId="AD" clId="Web-{3C4AEAEE-2D11-0410-7D3C-4ECF2C62F7E9}" dt="2022-09-08T03:55:36.962" v="31" actId="1076"/>
          <ac:spMkLst>
            <pc:docMk/>
            <pc:sldMk cId="2904668306" sldId="346"/>
            <ac:spMk id="4" creationId="{C2942126-75B2-4844-B686-19BA725E1CCF}"/>
          </ac:spMkLst>
        </pc:spChg>
        <pc:spChg chg="add mod">
          <ac:chgData name="Yilian Zhang" userId="S::yilianz@usca.edu::e8905a25-900b-4cbb-9a00-127ab90442de" providerId="AD" clId="Web-{3C4AEAEE-2D11-0410-7D3C-4ECF2C62F7E9}" dt="2022-09-08T03:56:03.400" v="36" actId="14100"/>
          <ac:spMkLst>
            <pc:docMk/>
            <pc:sldMk cId="2904668306" sldId="346"/>
            <ac:spMk id="5" creationId="{A52F90B9-82EE-4DCF-E1C6-BF4C1BE6F92F}"/>
          </ac:spMkLst>
        </pc:spChg>
      </pc:sldChg>
      <pc:sldChg chg="modSp new">
        <pc:chgData name="Yilian Zhang" userId="S::yilianz@usca.edu::e8905a25-900b-4cbb-9a00-127ab90442de" providerId="AD" clId="Web-{3C4AEAEE-2D11-0410-7D3C-4ECF2C62F7E9}" dt="2022-09-08T03:57:36.622" v="49" actId="20577"/>
        <pc:sldMkLst>
          <pc:docMk/>
          <pc:sldMk cId="1943742180" sldId="347"/>
        </pc:sldMkLst>
        <pc:spChg chg="mod">
          <ac:chgData name="Yilian Zhang" userId="S::yilianz@usca.edu::e8905a25-900b-4cbb-9a00-127ab90442de" providerId="AD" clId="Web-{3C4AEAEE-2D11-0410-7D3C-4ECF2C62F7E9}" dt="2022-09-08T03:57:18.074" v="46" actId="20577"/>
          <ac:spMkLst>
            <pc:docMk/>
            <pc:sldMk cId="1943742180" sldId="347"/>
            <ac:spMk id="2" creationId="{BF3F26FC-1CA9-5C9B-B146-29D1CE7AC068}"/>
          </ac:spMkLst>
        </pc:spChg>
        <pc:spChg chg="mod">
          <ac:chgData name="Yilian Zhang" userId="S::yilianz@usca.edu::e8905a25-900b-4cbb-9a00-127ab90442de" providerId="AD" clId="Web-{3C4AEAEE-2D11-0410-7D3C-4ECF2C62F7E9}" dt="2022-09-08T03:57:36.622" v="49" actId="20577"/>
          <ac:spMkLst>
            <pc:docMk/>
            <pc:sldMk cId="1943742180" sldId="347"/>
            <ac:spMk id="3" creationId="{BBC31FF9-54C9-A2AB-03F0-23784345F410}"/>
          </ac:spMkLst>
        </pc:spChg>
      </pc:sldChg>
      <pc:sldChg chg="modSp new">
        <pc:chgData name="Yilian Zhang" userId="S::yilianz@usca.edu::e8905a25-900b-4cbb-9a00-127ab90442de" providerId="AD" clId="Web-{3C4AEAEE-2D11-0410-7D3C-4ECF2C62F7E9}" dt="2022-09-08T03:58:57.499" v="64" actId="20577"/>
        <pc:sldMkLst>
          <pc:docMk/>
          <pc:sldMk cId="3243888152" sldId="348"/>
        </pc:sldMkLst>
        <pc:spChg chg="mod">
          <ac:chgData name="Yilian Zhang" userId="S::yilianz@usca.edu::e8905a25-900b-4cbb-9a00-127ab90442de" providerId="AD" clId="Web-{3C4AEAEE-2D11-0410-7D3C-4ECF2C62F7E9}" dt="2022-09-08T03:58:33.889" v="56" actId="20577"/>
          <ac:spMkLst>
            <pc:docMk/>
            <pc:sldMk cId="3243888152" sldId="348"/>
            <ac:spMk id="2" creationId="{777C851A-55C9-979B-9104-511FB5DE1097}"/>
          </ac:spMkLst>
        </pc:spChg>
        <pc:spChg chg="mod">
          <ac:chgData name="Yilian Zhang" userId="S::yilianz@usca.edu::e8905a25-900b-4cbb-9a00-127ab90442de" providerId="AD" clId="Web-{3C4AEAEE-2D11-0410-7D3C-4ECF2C62F7E9}" dt="2022-09-08T03:58:57.499" v="64" actId="20577"/>
          <ac:spMkLst>
            <pc:docMk/>
            <pc:sldMk cId="3243888152" sldId="348"/>
            <ac:spMk id="3" creationId="{90A897A5-1EBF-A750-7A53-8E5C15DF0054}"/>
          </ac:spMkLst>
        </pc:spChg>
      </pc:sldChg>
    </pc:docChg>
  </pc:docChgLst>
  <pc:docChgLst>
    <pc:chgData name="Yilian Zhang" userId="S::yilianz@usca.edu::e8905a25-900b-4cbb-9a00-127ab90442de" providerId="AD" clId="Web-{740EBC7B-C241-9BC5-18B3-98249EFBFBD9}"/>
    <pc:docChg chg="addSld modSld">
      <pc:chgData name="Yilian Zhang" userId="S::yilianz@usca.edu::e8905a25-900b-4cbb-9a00-127ab90442de" providerId="AD" clId="Web-{740EBC7B-C241-9BC5-18B3-98249EFBFBD9}" dt="2022-09-06T02:29:38.346" v="53" actId="20577"/>
      <pc:docMkLst>
        <pc:docMk/>
      </pc:docMkLst>
      <pc:sldChg chg="modSp">
        <pc:chgData name="Yilian Zhang" userId="S::yilianz@usca.edu::e8905a25-900b-4cbb-9a00-127ab90442de" providerId="AD" clId="Web-{740EBC7B-C241-9BC5-18B3-98249EFBFBD9}" dt="2022-09-06T02:28:53.501" v="35" actId="20577"/>
        <pc:sldMkLst>
          <pc:docMk/>
          <pc:sldMk cId="3311531933" sldId="311"/>
        </pc:sldMkLst>
        <pc:spChg chg="mod">
          <ac:chgData name="Yilian Zhang" userId="S::yilianz@usca.edu::e8905a25-900b-4cbb-9a00-127ab90442de" providerId="AD" clId="Web-{740EBC7B-C241-9BC5-18B3-98249EFBFBD9}" dt="2022-09-06T02:28:53.501" v="35" actId="20577"/>
          <ac:spMkLst>
            <pc:docMk/>
            <pc:sldMk cId="3311531933" sldId="311"/>
            <ac:spMk id="3" creationId="{00000000-0000-0000-0000-000000000000}"/>
          </ac:spMkLst>
        </pc:spChg>
      </pc:sldChg>
      <pc:sldChg chg="modSp">
        <pc:chgData name="Yilian Zhang" userId="S::yilianz@usca.edu::e8905a25-900b-4cbb-9a00-127ab90442de" providerId="AD" clId="Web-{740EBC7B-C241-9BC5-18B3-98249EFBFBD9}" dt="2022-09-06T02:27:37.999" v="23" actId="20577"/>
        <pc:sldMkLst>
          <pc:docMk/>
          <pc:sldMk cId="1928218108" sldId="320"/>
        </pc:sldMkLst>
        <pc:spChg chg="mod">
          <ac:chgData name="Yilian Zhang" userId="S::yilianz@usca.edu::e8905a25-900b-4cbb-9a00-127ab90442de" providerId="AD" clId="Web-{740EBC7B-C241-9BC5-18B3-98249EFBFBD9}" dt="2022-09-06T02:27:37.999" v="23" actId="20577"/>
          <ac:spMkLst>
            <pc:docMk/>
            <pc:sldMk cId="1928218108" sldId="320"/>
            <ac:spMk id="3" creationId="{00000000-0000-0000-0000-000000000000}"/>
          </ac:spMkLst>
        </pc:spChg>
      </pc:sldChg>
      <pc:sldChg chg="modSp">
        <pc:chgData name="Yilian Zhang" userId="S::yilianz@usca.edu::e8905a25-900b-4cbb-9a00-127ab90442de" providerId="AD" clId="Web-{740EBC7B-C241-9BC5-18B3-98249EFBFBD9}" dt="2022-09-06T02:29:38.346" v="53" actId="20577"/>
        <pc:sldMkLst>
          <pc:docMk/>
          <pc:sldMk cId="50997799" sldId="330"/>
        </pc:sldMkLst>
        <pc:spChg chg="mod">
          <ac:chgData name="Yilian Zhang" userId="S::yilianz@usca.edu::e8905a25-900b-4cbb-9a00-127ab90442de" providerId="AD" clId="Web-{740EBC7B-C241-9BC5-18B3-98249EFBFBD9}" dt="2022-09-06T02:29:38.346" v="53" actId="20577"/>
          <ac:spMkLst>
            <pc:docMk/>
            <pc:sldMk cId="50997799" sldId="330"/>
            <ac:spMk id="2" creationId="{00000000-0000-0000-0000-000000000000}"/>
          </ac:spMkLst>
        </pc:spChg>
      </pc:sldChg>
      <pc:sldChg chg="modSp new">
        <pc:chgData name="Yilian Zhang" userId="S::yilianz@usca.edu::e8905a25-900b-4cbb-9a00-127ab90442de" providerId="AD" clId="Web-{740EBC7B-C241-9BC5-18B3-98249EFBFBD9}" dt="2022-09-06T02:28:32.501" v="33" actId="20577"/>
        <pc:sldMkLst>
          <pc:docMk/>
          <pc:sldMk cId="3285844717" sldId="345"/>
        </pc:sldMkLst>
        <pc:spChg chg="mod">
          <ac:chgData name="Yilian Zhang" userId="S::yilianz@usca.edu::e8905a25-900b-4cbb-9a00-127ab90442de" providerId="AD" clId="Web-{740EBC7B-C241-9BC5-18B3-98249EFBFBD9}" dt="2022-09-06T02:28:13.360" v="29" actId="20577"/>
          <ac:spMkLst>
            <pc:docMk/>
            <pc:sldMk cId="3285844717" sldId="345"/>
            <ac:spMk id="2" creationId="{061D5DF8-EF46-89CC-B3E1-C56E9F67F333}"/>
          </ac:spMkLst>
        </pc:spChg>
        <pc:spChg chg="mod">
          <ac:chgData name="Yilian Zhang" userId="S::yilianz@usca.edu::e8905a25-900b-4cbb-9a00-127ab90442de" providerId="AD" clId="Web-{740EBC7B-C241-9BC5-18B3-98249EFBFBD9}" dt="2022-09-06T02:28:32.501" v="33" actId="20577"/>
          <ac:spMkLst>
            <pc:docMk/>
            <pc:sldMk cId="3285844717" sldId="345"/>
            <ac:spMk id="3" creationId="{F7BCB3AC-F1DA-94A1-F3D7-EC73D8942755}"/>
          </ac:spMkLst>
        </pc:spChg>
      </pc:sldChg>
    </pc:docChg>
  </pc:docChgLst>
  <pc:docChgLst>
    <pc:chgData name="Yilian Zhang" userId="S::yilianz@usca.edu::e8905a25-900b-4cbb-9a00-127ab90442de" providerId="AD" clId="Web-{FE67D207-6A15-3C5A-95AA-41D62AFA2FF5}"/>
    <pc:docChg chg="modSld">
      <pc:chgData name="Yilian Zhang" userId="S::yilianz@usca.edu::e8905a25-900b-4cbb-9a00-127ab90442de" providerId="AD" clId="Web-{FE67D207-6A15-3C5A-95AA-41D62AFA2FF5}" dt="2020-09-10T05:45:58.773" v="2" actId="1076"/>
      <pc:docMkLst>
        <pc:docMk/>
      </pc:docMkLst>
      <pc:sldChg chg="modSp">
        <pc:chgData name="Yilian Zhang" userId="S::yilianz@usca.edu::e8905a25-900b-4cbb-9a00-127ab90442de" providerId="AD" clId="Web-{FE67D207-6A15-3C5A-95AA-41D62AFA2FF5}" dt="2020-09-10T05:36:33.721" v="0"/>
        <pc:sldMkLst>
          <pc:docMk/>
          <pc:sldMk cId="3283448995" sldId="328"/>
        </pc:sldMkLst>
        <pc:graphicFrameChg chg="modGraphic">
          <ac:chgData name="Yilian Zhang" userId="S::yilianz@usca.edu::e8905a25-900b-4cbb-9a00-127ab90442de" providerId="AD" clId="Web-{FE67D207-6A15-3C5A-95AA-41D62AFA2FF5}" dt="2020-09-10T05:36:33.721" v="0"/>
          <ac:graphicFrameMkLst>
            <pc:docMk/>
            <pc:sldMk cId="3283448995" sldId="328"/>
            <ac:graphicFrameMk id="4" creationId="{00000000-0000-0000-0000-000000000000}"/>
          </ac:graphicFrameMkLst>
        </pc:graphicFrameChg>
      </pc:sldChg>
      <pc:sldChg chg="modSp">
        <pc:chgData name="Yilian Zhang" userId="S::yilianz@usca.edu::e8905a25-900b-4cbb-9a00-127ab90442de" providerId="AD" clId="Web-{FE67D207-6A15-3C5A-95AA-41D62AFA2FF5}" dt="2020-09-10T05:40:06.555" v="1" actId="1076"/>
        <pc:sldMkLst>
          <pc:docMk/>
          <pc:sldMk cId="4259855097" sldId="329"/>
        </pc:sldMkLst>
        <pc:picChg chg="mod">
          <ac:chgData name="Yilian Zhang" userId="S::yilianz@usca.edu::e8905a25-900b-4cbb-9a00-127ab90442de" providerId="AD" clId="Web-{FE67D207-6A15-3C5A-95AA-41D62AFA2FF5}" dt="2020-09-10T05:40:06.555" v="1" actId="1076"/>
          <ac:picMkLst>
            <pc:docMk/>
            <pc:sldMk cId="4259855097" sldId="329"/>
            <ac:picMk id="5" creationId="{00000000-0000-0000-0000-000000000000}"/>
          </ac:picMkLst>
        </pc:picChg>
      </pc:sldChg>
      <pc:sldChg chg="modSp">
        <pc:chgData name="Yilian Zhang" userId="S::yilianz@usca.edu::e8905a25-900b-4cbb-9a00-127ab90442de" providerId="AD" clId="Web-{FE67D207-6A15-3C5A-95AA-41D62AFA2FF5}" dt="2020-09-10T05:45:58.773" v="2" actId="1076"/>
        <pc:sldMkLst>
          <pc:docMk/>
          <pc:sldMk cId="1290682302" sldId="332"/>
        </pc:sldMkLst>
        <pc:picChg chg="mod">
          <ac:chgData name="Yilian Zhang" userId="S::yilianz@usca.edu::e8905a25-900b-4cbb-9a00-127ab90442de" providerId="AD" clId="Web-{FE67D207-6A15-3C5A-95AA-41D62AFA2FF5}" dt="2020-09-10T05:45:58.773" v="2" actId="1076"/>
          <ac:picMkLst>
            <pc:docMk/>
            <pc:sldMk cId="1290682302" sldId="332"/>
            <ac:picMk id="4" creationId="{00000000-0000-0000-0000-000000000000}"/>
          </ac:picMkLst>
        </pc:picChg>
      </pc:sldChg>
    </pc:docChg>
  </pc:docChgLst>
  <pc:docChgLst>
    <pc:chgData name="Yilian Zhang" userId="e8905a25-900b-4cbb-9a00-127ab90442de" providerId="ADAL" clId="{92E42B90-019F-40AE-A2EA-6CEF8A61B1A8}"/>
    <pc:docChg chg="undo custSel addSld delSld modSld">
      <pc:chgData name="Yilian Zhang" userId="e8905a25-900b-4cbb-9a00-127ab90442de" providerId="ADAL" clId="{92E42B90-019F-40AE-A2EA-6CEF8A61B1A8}" dt="2022-09-14T18:53:35.751" v="399" actId="1076"/>
      <pc:docMkLst>
        <pc:docMk/>
      </pc:docMkLst>
      <pc:sldChg chg="modSp new mod">
        <pc:chgData name="Yilian Zhang" userId="e8905a25-900b-4cbb-9a00-127ab90442de" providerId="ADAL" clId="{92E42B90-019F-40AE-A2EA-6CEF8A61B1A8}" dt="2021-09-09T00:57:58.145" v="177" actId="20577"/>
        <pc:sldMkLst>
          <pc:docMk/>
          <pc:sldMk cId="2687171014" sldId="341"/>
        </pc:sldMkLst>
        <pc:spChg chg="mod">
          <ac:chgData name="Yilian Zhang" userId="e8905a25-900b-4cbb-9a00-127ab90442de" providerId="ADAL" clId="{92E42B90-019F-40AE-A2EA-6CEF8A61B1A8}" dt="2021-09-09T00:55:09.426" v="29" actId="20577"/>
          <ac:spMkLst>
            <pc:docMk/>
            <pc:sldMk cId="2687171014" sldId="341"/>
            <ac:spMk id="2" creationId="{0BBE3493-48AB-45C4-B751-36D3C029D4F0}"/>
          </ac:spMkLst>
        </pc:spChg>
        <pc:spChg chg="mod">
          <ac:chgData name="Yilian Zhang" userId="e8905a25-900b-4cbb-9a00-127ab90442de" providerId="ADAL" clId="{92E42B90-019F-40AE-A2EA-6CEF8A61B1A8}" dt="2021-09-09T00:57:58.145" v="177" actId="20577"/>
          <ac:spMkLst>
            <pc:docMk/>
            <pc:sldMk cId="2687171014" sldId="341"/>
            <ac:spMk id="3" creationId="{763D1522-0080-448F-92A2-DCBD1B2D3CB1}"/>
          </ac:spMkLst>
        </pc:spChg>
      </pc:sldChg>
      <pc:sldChg chg="new del">
        <pc:chgData name="Yilian Zhang" userId="e8905a25-900b-4cbb-9a00-127ab90442de" providerId="ADAL" clId="{92E42B90-019F-40AE-A2EA-6CEF8A61B1A8}" dt="2021-09-09T00:54:53.172" v="2" actId="47"/>
        <pc:sldMkLst>
          <pc:docMk/>
          <pc:sldMk cId="775066110" sldId="342"/>
        </pc:sldMkLst>
      </pc:sldChg>
      <pc:sldChg chg="modSp new mod">
        <pc:chgData name="Yilian Zhang" userId="e8905a25-900b-4cbb-9a00-127ab90442de" providerId="ADAL" clId="{92E42B90-019F-40AE-A2EA-6CEF8A61B1A8}" dt="2021-09-09T01:02:07.488" v="294" actId="20577"/>
        <pc:sldMkLst>
          <pc:docMk/>
          <pc:sldMk cId="2684892953" sldId="342"/>
        </pc:sldMkLst>
        <pc:spChg chg="mod">
          <ac:chgData name="Yilian Zhang" userId="e8905a25-900b-4cbb-9a00-127ab90442de" providerId="ADAL" clId="{92E42B90-019F-40AE-A2EA-6CEF8A61B1A8}" dt="2021-09-09T01:02:07.488" v="294" actId="20577"/>
          <ac:spMkLst>
            <pc:docMk/>
            <pc:sldMk cId="2684892953" sldId="342"/>
            <ac:spMk id="2" creationId="{EBA98CA8-2BA0-4AD4-9E93-A0AD76DB30A6}"/>
          </ac:spMkLst>
        </pc:spChg>
        <pc:spChg chg="mod">
          <ac:chgData name="Yilian Zhang" userId="e8905a25-900b-4cbb-9a00-127ab90442de" providerId="ADAL" clId="{92E42B90-019F-40AE-A2EA-6CEF8A61B1A8}" dt="2021-09-09T01:00:12.851" v="291" actId="20577"/>
          <ac:spMkLst>
            <pc:docMk/>
            <pc:sldMk cId="2684892953" sldId="342"/>
            <ac:spMk id="3" creationId="{1CB52818-DAC7-4404-9256-3451B49C9874}"/>
          </ac:spMkLst>
        </pc:spChg>
      </pc:sldChg>
      <pc:sldChg chg="modSp add mod">
        <pc:chgData name="Yilian Zhang" userId="e8905a25-900b-4cbb-9a00-127ab90442de" providerId="ADAL" clId="{92E42B90-019F-40AE-A2EA-6CEF8A61B1A8}" dt="2021-09-09T01:03:20.165" v="372" actId="20577"/>
        <pc:sldMkLst>
          <pc:docMk/>
          <pc:sldMk cId="3818707800" sldId="343"/>
        </pc:sldMkLst>
        <pc:spChg chg="mod">
          <ac:chgData name="Yilian Zhang" userId="e8905a25-900b-4cbb-9a00-127ab90442de" providerId="ADAL" clId="{92E42B90-019F-40AE-A2EA-6CEF8A61B1A8}" dt="2021-09-09T01:02:16.221" v="298" actId="20577"/>
          <ac:spMkLst>
            <pc:docMk/>
            <pc:sldMk cId="3818707800" sldId="343"/>
            <ac:spMk id="2" creationId="{EBA98CA8-2BA0-4AD4-9E93-A0AD76DB30A6}"/>
          </ac:spMkLst>
        </pc:spChg>
        <pc:spChg chg="mod">
          <ac:chgData name="Yilian Zhang" userId="e8905a25-900b-4cbb-9a00-127ab90442de" providerId="ADAL" clId="{92E42B90-019F-40AE-A2EA-6CEF8A61B1A8}" dt="2021-09-09T01:03:20.165" v="372" actId="20577"/>
          <ac:spMkLst>
            <pc:docMk/>
            <pc:sldMk cId="3818707800" sldId="343"/>
            <ac:spMk id="3" creationId="{1CB52818-DAC7-4404-9256-3451B49C9874}"/>
          </ac:spMkLst>
        </pc:spChg>
      </pc:sldChg>
      <pc:sldChg chg="modSp add mod">
        <pc:chgData name="Yilian Zhang" userId="e8905a25-900b-4cbb-9a00-127ab90442de" providerId="ADAL" clId="{92E42B90-019F-40AE-A2EA-6CEF8A61B1A8}" dt="2021-09-09T01:04:58.254" v="381" actId="313"/>
        <pc:sldMkLst>
          <pc:docMk/>
          <pc:sldMk cId="2822484313" sldId="344"/>
        </pc:sldMkLst>
        <pc:spChg chg="mod">
          <ac:chgData name="Yilian Zhang" userId="e8905a25-900b-4cbb-9a00-127ab90442de" providerId="ADAL" clId="{92E42B90-019F-40AE-A2EA-6CEF8A61B1A8}" dt="2021-09-09T01:04:46.488" v="377" actId="20577"/>
          <ac:spMkLst>
            <pc:docMk/>
            <pc:sldMk cId="2822484313" sldId="344"/>
            <ac:spMk id="2" creationId="{EBA98CA8-2BA0-4AD4-9E93-A0AD76DB30A6}"/>
          </ac:spMkLst>
        </pc:spChg>
        <pc:spChg chg="mod">
          <ac:chgData name="Yilian Zhang" userId="e8905a25-900b-4cbb-9a00-127ab90442de" providerId="ADAL" clId="{92E42B90-019F-40AE-A2EA-6CEF8A61B1A8}" dt="2021-09-09T01:04:58.254" v="381" actId="313"/>
          <ac:spMkLst>
            <pc:docMk/>
            <pc:sldMk cId="2822484313" sldId="344"/>
            <ac:spMk id="3" creationId="{1CB52818-DAC7-4404-9256-3451B49C9874}"/>
          </ac:spMkLst>
        </pc:spChg>
      </pc:sldChg>
      <pc:sldChg chg="addSp delSp modSp new mod">
        <pc:chgData name="Yilian Zhang" userId="e8905a25-900b-4cbb-9a00-127ab90442de" providerId="ADAL" clId="{92E42B90-019F-40AE-A2EA-6CEF8A61B1A8}" dt="2022-09-14T18:53:35.751" v="399" actId="1076"/>
        <pc:sldMkLst>
          <pc:docMk/>
          <pc:sldMk cId="2886981644" sldId="349"/>
        </pc:sldMkLst>
        <pc:spChg chg="mod">
          <ac:chgData name="Yilian Zhang" userId="e8905a25-900b-4cbb-9a00-127ab90442de" providerId="ADAL" clId="{92E42B90-019F-40AE-A2EA-6CEF8A61B1A8}" dt="2022-09-14T18:53:21.436" v="394" actId="20577"/>
          <ac:spMkLst>
            <pc:docMk/>
            <pc:sldMk cId="2886981644" sldId="349"/>
            <ac:spMk id="2" creationId="{63F2204E-C653-E963-497D-853C09F7474C}"/>
          </ac:spMkLst>
        </pc:spChg>
        <pc:spChg chg="del">
          <ac:chgData name="Yilian Zhang" userId="e8905a25-900b-4cbb-9a00-127ab90442de" providerId="ADAL" clId="{92E42B90-019F-40AE-A2EA-6CEF8A61B1A8}" dt="2022-09-14T18:53:14.341" v="383"/>
          <ac:spMkLst>
            <pc:docMk/>
            <pc:sldMk cId="2886981644" sldId="349"/>
            <ac:spMk id="3" creationId="{500C4E8B-8DE2-F241-A799-FC94E25EE18F}"/>
          </ac:spMkLst>
        </pc:spChg>
        <pc:picChg chg="add mod">
          <ac:chgData name="Yilian Zhang" userId="e8905a25-900b-4cbb-9a00-127ab90442de" providerId="ADAL" clId="{92E42B90-019F-40AE-A2EA-6CEF8A61B1A8}" dt="2022-09-14T18:53:24.113" v="395" actId="1076"/>
          <ac:picMkLst>
            <pc:docMk/>
            <pc:sldMk cId="2886981644" sldId="349"/>
            <ac:picMk id="5" creationId="{7A5277C3-8E2E-D8EF-A5C9-D5E9063FB229}"/>
          </ac:picMkLst>
        </pc:picChg>
        <pc:picChg chg="add mod">
          <ac:chgData name="Yilian Zhang" userId="e8905a25-900b-4cbb-9a00-127ab90442de" providerId="ADAL" clId="{92E42B90-019F-40AE-A2EA-6CEF8A61B1A8}" dt="2022-09-14T18:53:35.751" v="399" actId="1076"/>
          <ac:picMkLst>
            <pc:docMk/>
            <pc:sldMk cId="2886981644" sldId="349"/>
            <ac:picMk id="7" creationId="{3A1C41B3-A44C-10EA-6428-C14BDB98B006}"/>
          </ac:picMkLst>
        </pc:picChg>
      </pc:sldChg>
    </pc:docChg>
  </pc:docChgLst>
  <pc:docChgLst>
    <pc:chgData name="Yilian Zhang" userId="S::yilianz@usca.edu::e8905a25-900b-4cbb-9a00-127ab90442de" providerId="AD" clId="Web-{F69F94E1-4516-E839-C481-82E6B39C143D}"/>
    <pc:docChg chg="modSld">
      <pc:chgData name="Yilian Zhang" userId="S::yilianz@usca.edu::e8905a25-900b-4cbb-9a00-127ab90442de" providerId="AD" clId="Web-{F69F94E1-4516-E839-C481-82E6B39C143D}" dt="2020-09-10T00:13:14.988" v="0" actId="1076"/>
      <pc:docMkLst>
        <pc:docMk/>
      </pc:docMkLst>
      <pc:sldChg chg="modSp">
        <pc:chgData name="Yilian Zhang" userId="S::yilianz@usca.edu::e8905a25-900b-4cbb-9a00-127ab90442de" providerId="AD" clId="Web-{F69F94E1-4516-E839-C481-82E6B39C143D}" dt="2020-09-10T00:13:14.988" v="0" actId="1076"/>
        <pc:sldMkLst>
          <pc:docMk/>
          <pc:sldMk cId="4240283069" sldId="304"/>
        </pc:sldMkLst>
        <pc:spChg chg="mod">
          <ac:chgData name="Yilian Zhang" userId="S::yilianz@usca.edu::e8905a25-900b-4cbb-9a00-127ab90442de" providerId="AD" clId="Web-{F69F94E1-4516-E839-C481-82E6B39C143D}" dt="2020-09-10T00:13:14.988" v="0" actId="1076"/>
          <ac:spMkLst>
            <pc:docMk/>
            <pc:sldMk cId="4240283069" sldId="304"/>
            <ac:spMk id="3" creationId="{00000000-0000-0000-0000-000000000000}"/>
          </ac:spMkLst>
        </pc:spChg>
      </pc:sldChg>
    </pc:docChg>
  </pc:docChgLst>
  <pc:docChgLst>
    <pc:chgData name="Yilian Zhang" userId="S::yilianz@usca.edu::e8905a25-900b-4cbb-9a00-127ab90442de" providerId="AD" clId="Web-{1233612D-4059-84C7-4C2B-97429DBD9B87}"/>
    <pc:docChg chg="addSld delSld modSld sldOrd">
      <pc:chgData name="Yilian Zhang" userId="S::yilianz@usca.edu::e8905a25-900b-4cbb-9a00-127ab90442de" providerId="AD" clId="Web-{1233612D-4059-84C7-4C2B-97429DBD9B87}" dt="2020-09-08T00:17:44.704" v="159" actId="20577"/>
      <pc:docMkLst>
        <pc:docMk/>
      </pc:docMkLst>
      <pc:sldChg chg="del">
        <pc:chgData name="Yilian Zhang" userId="S::yilianz@usca.edu::e8905a25-900b-4cbb-9a00-127ab90442de" providerId="AD" clId="Web-{1233612D-4059-84C7-4C2B-97429DBD9B87}" dt="2020-09-08T00:14:46.641" v="43"/>
        <pc:sldMkLst>
          <pc:docMk/>
          <pc:sldMk cId="700056412" sldId="321"/>
        </pc:sldMkLst>
      </pc:sldChg>
      <pc:sldChg chg="addSp modSp new ord">
        <pc:chgData name="Yilian Zhang" userId="S::yilianz@usca.edu::e8905a25-900b-4cbb-9a00-127ab90442de" providerId="AD" clId="Web-{1233612D-4059-84C7-4C2B-97429DBD9B87}" dt="2020-09-08T00:13:02.391" v="26" actId="1076"/>
        <pc:sldMkLst>
          <pc:docMk/>
          <pc:sldMk cId="781697741" sldId="335"/>
        </pc:sldMkLst>
        <pc:spChg chg="mod">
          <ac:chgData name="Yilian Zhang" userId="S::yilianz@usca.edu::e8905a25-900b-4cbb-9a00-127ab90442de" providerId="AD" clId="Web-{1233612D-4059-84C7-4C2B-97429DBD9B87}" dt="2020-09-08T00:07:26.078" v="2" actId="20577"/>
          <ac:spMkLst>
            <pc:docMk/>
            <pc:sldMk cId="781697741" sldId="335"/>
            <ac:spMk id="2" creationId="{93CB2FB4-AF9E-4ED7-BE5B-0957E30D5FB5}"/>
          </ac:spMkLst>
        </pc:spChg>
        <pc:spChg chg="mod">
          <ac:chgData name="Yilian Zhang" userId="S::yilianz@usca.edu::e8905a25-900b-4cbb-9a00-127ab90442de" providerId="AD" clId="Web-{1233612D-4059-84C7-4C2B-97429DBD9B87}" dt="2020-09-08T00:13:02.328" v="25" actId="1076"/>
          <ac:spMkLst>
            <pc:docMk/>
            <pc:sldMk cId="781697741" sldId="335"/>
            <ac:spMk id="3" creationId="{4497B612-708B-4085-8039-94D423E7CA68}"/>
          </ac:spMkLst>
        </pc:spChg>
        <pc:picChg chg="add mod">
          <ac:chgData name="Yilian Zhang" userId="S::yilianz@usca.edu::e8905a25-900b-4cbb-9a00-127ab90442de" providerId="AD" clId="Web-{1233612D-4059-84C7-4C2B-97429DBD9B87}" dt="2020-09-08T00:13:02.391" v="26" actId="1076"/>
          <ac:picMkLst>
            <pc:docMk/>
            <pc:sldMk cId="781697741" sldId="335"/>
            <ac:picMk id="4" creationId="{A3AE3734-4E5A-42F4-86E1-609950ACE9EC}"/>
          </ac:picMkLst>
        </pc:picChg>
      </pc:sldChg>
      <pc:sldChg chg="addSp delSp modSp new">
        <pc:chgData name="Yilian Zhang" userId="S::yilianz@usca.edu::e8905a25-900b-4cbb-9a00-127ab90442de" providerId="AD" clId="Web-{1233612D-4059-84C7-4C2B-97429DBD9B87}" dt="2020-09-08T00:13:21.047" v="37" actId="1076"/>
        <pc:sldMkLst>
          <pc:docMk/>
          <pc:sldMk cId="681738246" sldId="336"/>
        </pc:sldMkLst>
        <pc:spChg chg="del">
          <ac:chgData name="Yilian Zhang" userId="S::yilianz@usca.edu::e8905a25-900b-4cbb-9a00-127ab90442de" providerId="AD" clId="Web-{1233612D-4059-84C7-4C2B-97429DBD9B87}" dt="2020-09-08T00:10:08.141" v="12"/>
          <ac:spMkLst>
            <pc:docMk/>
            <pc:sldMk cId="681738246" sldId="336"/>
            <ac:spMk id="3" creationId="{C017E113-F6B1-42D9-9D78-0EE30FCCB2E9}"/>
          </ac:spMkLst>
        </pc:spChg>
        <pc:spChg chg="add mod">
          <ac:chgData name="Yilian Zhang" userId="S::yilianz@usca.edu::e8905a25-900b-4cbb-9a00-127ab90442de" providerId="AD" clId="Web-{1233612D-4059-84C7-4C2B-97429DBD9B87}" dt="2020-09-08T00:13:15.719" v="35" actId="1076"/>
          <ac:spMkLst>
            <pc:docMk/>
            <pc:sldMk cId="681738246" sldId="336"/>
            <ac:spMk id="8" creationId="{F1607630-DFBF-4D02-A2F0-3F96724C61CB}"/>
          </ac:spMkLst>
        </pc:spChg>
        <pc:picChg chg="add del mod ord">
          <ac:chgData name="Yilian Zhang" userId="S::yilianz@usca.edu::e8905a25-900b-4cbb-9a00-127ab90442de" providerId="AD" clId="Web-{1233612D-4059-84C7-4C2B-97429DBD9B87}" dt="2020-09-08T00:11:49.547" v="17"/>
          <ac:picMkLst>
            <pc:docMk/>
            <pc:sldMk cId="681738246" sldId="336"/>
            <ac:picMk id="4" creationId="{9ACB094C-8530-4C29-A63C-091669272925}"/>
          </ac:picMkLst>
        </pc:picChg>
        <pc:picChg chg="add mod">
          <ac:chgData name="Yilian Zhang" userId="S::yilianz@usca.edu::e8905a25-900b-4cbb-9a00-127ab90442de" providerId="AD" clId="Web-{1233612D-4059-84C7-4C2B-97429DBD9B87}" dt="2020-09-08T00:13:21.047" v="37" actId="1076"/>
          <ac:picMkLst>
            <pc:docMk/>
            <pc:sldMk cId="681738246" sldId="336"/>
            <ac:picMk id="6" creationId="{5190F3D0-5AAE-4295-A391-62E4C2C549F6}"/>
          </ac:picMkLst>
        </pc:picChg>
      </pc:sldChg>
      <pc:sldChg chg="modSp new ord">
        <pc:chgData name="Yilian Zhang" userId="S::yilianz@usca.edu::e8905a25-900b-4cbb-9a00-127ab90442de" providerId="AD" clId="Web-{1233612D-4059-84C7-4C2B-97429DBD9B87}" dt="2020-09-08T00:17:44.704" v="158" actId="20577"/>
        <pc:sldMkLst>
          <pc:docMk/>
          <pc:sldMk cId="175633836" sldId="337"/>
        </pc:sldMkLst>
        <pc:spChg chg="mod">
          <ac:chgData name="Yilian Zhang" userId="S::yilianz@usca.edu::e8905a25-900b-4cbb-9a00-127ab90442de" providerId="AD" clId="Web-{1233612D-4059-84C7-4C2B-97429DBD9B87}" dt="2020-09-08T00:16:24.782" v="114" actId="1076"/>
          <ac:spMkLst>
            <pc:docMk/>
            <pc:sldMk cId="175633836" sldId="337"/>
            <ac:spMk id="2" creationId="{8A984696-0260-4866-89A0-E96B47D9E7B0}"/>
          </ac:spMkLst>
        </pc:spChg>
        <pc:spChg chg="mod">
          <ac:chgData name="Yilian Zhang" userId="S::yilianz@usca.edu::e8905a25-900b-4cbb-9a00-127ab90442de" providerId="AD" clId="Web-{1233612D-4059-84C7-4C2B-97429DBD9B87}" dt="2020-09-08T00:17:44.704" v="158" actId="20577"/>
          <ac:spMkLst>
            <pc:docMk/>
            <pc:sldMk cId="175633836" sldId="337"/>
            <ac:spMk id="3" creationId="{65D5DB5E-24F3-4E2C-B346-6CB19F8143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always remember that you are talking to a machine.</a:t>
            </a:r>
            <a:r>
              <a:rPr lang="en-US" baseline="0" dirty="0"/>
              <a:t>  No tolerance on any mistake!!!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B58BEA-9D17-42C9-ADBC-F0DA44AC4719}" type="slidenum">
              <a:rPr lang="en-CA" sz="1200">
                <a:latin typeface="Tahoma" pitchFamily="34" charset="0"/>
              </a:rPr>
              <a:pPr eaLnBrk="1" hangingPunct="1"/>
              <a:t>27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5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function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Python- Introduction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Name of the variable</a:t>
            </a:r>
          </a:p>
          <a:p>
            <a:r>
              <a:rPr lang="en-US" dirty="0"/>
              <a:t>Value  --- a value that is assigned to the variable</a:t>
            </a:r>
          </a:p>
          <a:p>
            <a:pPr lvl="1"/>
            <a:r>
              <a:rPr lang="en-US" dirty="0" err="1"/>
              <a:t>Myage</a:t>
            </a:r>
            <a:r>
              <a:rPr lang="en-US" dirty="0"/>
              <a:t> = 17 </a:t>
            </a:r>
          </a:p>
          <a:p>
            <a:pPr lvl="1"/>
            <a:r>
              <a:rPr lang="en-US" dirty="0" err="1"/>
              <a:t>Myage</a:t>
            </a:r>
            <a:r>
              <a:rPr lang="en-US" dirty="0"/>
              <a:t> = 19</a:t>
            </a:r>
          </a:p>
          <a:p>
            <a:r>
              <a:rPr lang="en-US" dirty="0"/>
              <a:t>The statement that assigns value to a variable is called assignment statement</a:t>
            </a:r>
          </a:p>
          <a:p>
            <a:r>
              <a:rPr lang="en-US" dirty="0"/>
              <a:t>Storage location ---- In memory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4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97536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Python’s usage of “=“  is not the mathematical usage of the equal sign. </a:t>
            </a:r>
          </a:p>
          <a:p>
            <a:pPr marL="0" indent="0">
              <a:buNone/>
            </a:pPr>
            <a:r>
              <a:rPr lang="en-US" dirty="0"/>
              <a:t>Assignment  Statement:  The left hand side must be a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Age = Age + 1                 </a:t>
            </a:r>
            <a:r>
              <a:rPr lang="en-US" dirty="0"/>
              <a:t># Solve the equation?  No</a:t>
            </a:r>
          </a:p>
          <a:p>
            <a:pPr marL="0" indent="0">
              <a:buNone/>
            </a:pPr>
            <a:r>
              <a:rPr lang="en-US" dirty="0"/>
              <a:t>                                          # Calculate right-hand side first and           give the left hand side variable a new value.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Increase Age by 1. </a:t>
            </a:r>
          </a:p>
        </p:txBody>
      </p:sp>
    </p:spTree>
    <p:extLst>
      <p:ext uri="{BB962C8B-B14F-4D97-AF65-F5344CB8AC3E}">
        <p14:creationId xmlns:p14="http://schemas.microsoft.com/office/powerpoint/2010/main" val="412802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= 'Sue'</a:t>
            </a:r>
          </a:p>
          <a:p>
            <a:pPr marL="0" indent="0">
              <a:buNone/>
            </a:pPr>
            <a:r>
              <a:rPr lang="en-US" dirty="0"/>
              <a:t>last = 'Wong'</a:t>
            </a:r>
          </a:p>
          <a:p>
            <a:pPr marL="0" indent="0">
              <a:buNone/>
            </a:pPr>
            <a:r>
              <a:rPr lang="en-US" dirty="0"/>
              <a:t>name = first + ' ' + last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height = 12</a:t>
            </a:r>
          </a:p>
          <a:p>
            <a:pPr marL="0" indent="0">
              <a:buNone/>
            </a:pPr>
            <a:r>
              <a:rPr lang="en-US" dirty="0"/>
              <a:t>area = width * height              #problem with the code?</a:t>
            </a:r>
          </a:p>
        </p:txBody>
      </p:sp>
    </p:spTree>
    <p:extLst>
      <p:ext uri="{BB962C8B-B14F-4D97-AF65-F5344CB8AC3E}">
        <p14:creationId xmlns:p14="http://schemas.microsoft.com/office/powerpoint/2010/main" val="152563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3493-48AB-45C4-B751-36D3C029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1:  Poll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1522-0080-448F-92A2-DCBD1B2D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372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output of the following code?</a:t>
            </a:r>
          </a:p>
          <a:p>
            <a:pPr marL="0" indent="0">
              <a:buNone/>
            </a:pPr>
            <a:r>
              <a:rPr lang="en-US" dirty="0"/>
              <a:t>a = 5</a:t>
            </a:r>
          </a:p>
          <a:p>
            <a:pPr marL="0" indent="0">
              <a:buNone/>
            </a:pPr>
            <a:r>
              <a:rPr lang="en-US" dirty="0"/>
              <a:t>b = 2</a:t>
            </a:r>
          </a:p>
          <a:p>
            <a:pPr marL="0" indent="0">
              <a:buNone/>
            </a:pPr>
            <a:r>
              <a:rPr lang="en-US" dirty="0"/>
              <a:t>a = a + b</a:t>
            </a:r>
          </a:p>
          <a:p>
            <a:pPr marL="0" indent="0">
              <a:buNone/>
            </a:pPr>
            <a:r>
              <a:rPr lang="en-US" dirty="0"/>
              <a:t>print(a)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 5    B:  2     C:  7   D:  4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7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8CA8-2BA0-4AD4-9E93-A0AD76DB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2:  Poll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2818-DAC7-4404-9256-3451B49C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code. </a:t>
            </a:r>
          </a:p>
          <a:p>
            <a:pPr marL="0" indent="0">
              <a:buNone/>
            </a:pPr>
            <a:r>
              <a:rPr lang="en-US" dirty="0"/>
              <a:t>type(“12.34”)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 str            B:  int       C: float</a:t>
            </a:r>
          </a:p>
        </p:txBody>
      </p:sp>
    </p:spTree>
    <p:extLst>
      <p:ext uri="{BB962C8B-B14F-4D97-AF65-F5344CB8AC3E}">
        <p14:creationId xmlns:p14="http://schemas.microsoft.com/office/powerpoint/2010/main" val="268489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8CA8-2BA0-4AD4-9E93-A0AD76DB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3:  Poll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2818-DAC7-4404-9256-3451B49C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code. </a:t>
            </a:r>
          </a:p>
          <a:p>
            <a:pPr marL="0" indent="0">
              <a:buNone/>
            </a:pPr>
            <a:r>
              <a:rPr lang="en-US" dirty="0"/>
              <a:t>x = “12.70”</a:t>
            </a:r>
          </a:p>
          <a:p>
            <a:pPr marL="0" indent="0">
              <a:buNone/>
            </a:pPr>
            <a:r>
              <a:rPr lang="en-US" dirty="0"/>
              <a:t>x = x + 5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 12.705           B:  17.70       C: Error</a:t>
            </a:r>
          </a:p>
        </p:txBody>
      </p:sp>
    </p:spTree>
    <p:extLst>
      <p:ext uri="{BB962C8B-B14F-4D97-AF65-F5344CB8AC3E}">
        <p14:creationId xmlns:p14="http://schemas.microsoft.com/office/powerpoint/2010/main" val="381870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8CA8-2BA0-4AD4-9E93-A0AD76DB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4:  Poll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2818-DAC7-4404-9256-3451B49C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code. </a:t>
            </a:r>
          </a:p>
          <a:p>
            <a:pPr marL="0" indent="0">
              <a:buNone/>
            </a:pPr>
            <a:r>
              <a:rPr lang="en-US" dirty="0"/>
              <a:t>x = “12.70”</a:t>
            </a:r>
          </a:p>
          <a:p>
            <a:pPr marL="0" indent="0">
              <a:buNone/>
            </a:pPr>
            <a:r>
              <a:rPr lang="en-US" dirty="0"/>
              <a:t>x = x </a:t>
            </a:r>
            <a:r>
              <a:rPr lang="en-US"/>
              <a:t>+ “5”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 12.705           B:  17.70       C: Error</a:t>
            </a:r>
          </a:p>
        </p:txBody>
      </p:sp>
    </p:spTree>
    <p:extLst>
      <p:ext uri="{BB962C8B-B14F-4D97-AF65-F5344CB8AC3E}">
        <p14:creationId xmlns:p14="http://schemas.microsoft.com/office/powerpoint/2010/main" val="282248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print     --- output to </a:t>
            </a:r>
            <a:r>
              <a:rPr lang="en-US" dirty="0" err="1"/>
              <a:t>stdout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</a:t>
            </a:r>
            <a:r>
              <a:rPr lang="en-US" dirty="0">
                <a:ea typeface="+mn-lt"/>
                <a:cs typeface="+mn-lt"/>
              </a:rPr>
              <a:t>print(“hello \n”)       # print  with a new line     \n​</a:t>
            </a:r>
          </a:p>
          <a:p>
            <a:r>
              <a:rPr lang="en-US" dirty="0"/>
              <a:t>input  -- input from stdin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>
                <a:ea typeface="+mn-lt"/>
                <a:cs typeface="+mn-lt"/>
              </a:rPr>
              <a:t>&gt;&gt;&gt; s = input('let us know your salary ')  ​ # s is a string type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need</a:t>
            </a:r>
          </a:p>
          <a:p>
            <a:pPr lvl="1"/>
            <a:r>
              <a:rPr lang="en-US" dirty="0"/>
              <a:t>File input/output</a:t>
            </a:r>
          </a:p>
          <a:p>
            <a:pPr lvl="1"/>
            <a:r>
              <a:rPr lang="en-US" dirty="0"/>
              <a:t>Graphic User Interface (GUI)  I/O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91EE2-5F72-4C2D-9133-0C8834B9DDB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21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Statement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Get input -----  the price of milk</a:t>
            </a:r>
          </a:p>
          <a:p>
            <a:pPr marL="514350" indent="-514350">
              <a:buAutoNum type="arabicPeriod"/>
            </a:pPr>
            <a:r>
              <a:rPr lang="en-US" dirty="0"/>
              <a:t>Get input --- today’s  temperature</a:t>
            </a:r>
          </a:p>
          <a:p>
            <a:pPr marL="514350" indent="-514350">
              <a:buAutoNum type="arabicPeriod"/>
            </a:pPr>
            <a:r>
              <a:rPr lang="en-US" dirty="0"/>
              <a:t>Get input  --- The school you attended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Get input  --- age of student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Get input  ----  Exam start time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Get input  ---  T-shirt size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3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B535-2E25-B234-1497-4061EB92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variable to appropriate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C2B4-BAF2-0FC4-C817-FE2306EA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 conversion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Convert string to int --- int(s)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Convert string to float --- float(y)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Convert float/int to string -- str(k)</a:t>
            </a:r>
            <a:endParaRPr lang="en-US"/>
          </a:p>
          <a:p>
            <a:pPr marL="365760" lvl="1" indent="0">
              <a:buNone/>
            </a:pPr>
            <a:r>
              <a:rPr lang="en-US" dirty="0"/>
              <a:t>Example: </a:t>
            </a: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s="1000"</a:t>
            </a:r>
            <a:endParaRPr lang="en-US" dirty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c = int(s)</a:t>
            </a:r>
            <a:endParaRPr lang="en-US" dirty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type(c)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42126-75B2-4844-B686-19BA725E1CCF}"/>
              </a:ext>
            </a:extLst>
          </p:cNvPr>
          <p:cNvSpPr txBox="1"/>
          <p:nvPr/>
        </p:nvSpPr>
        <p:spPr>
          <a:xfrm>
            <a:off x="3826282" y="3748127"/>
            <a:ext cx="2800512" cy="1751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94360" lvl="1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y="45.6"</a:t>
            </a:r>
          </a:p>
          <a:p>
            <a:pPr marL="594360" lvl="1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#y = float(y)</a:t>
            </a:r>
          </a:p>
          <a:p>
            <a:pPr marL="594360" lvl="1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x=y+5</a:t>
            </a:r>
          </a:p>
          <a:p>
            <a:pPr marL="594360" lvl="1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print(x)</a:t>
            </a: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F90B9-82EE-4DCF-E1C6-BF4C1BE6F92F}"/>
              </a:ext>
            </a:extLst>
          </p:cNvPr>
          <p:cNvSpPr txBox="1"/>
          <p:nvPr/>
        </p:nvSpPr>
        <p:spPr>
          <a:xfrm>
            <a:off x="6734256" y="3699281"/>
            <a:ext cx="30903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s="The answer is 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result = 1234.56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 </a:t>
            </a:r>
            <a:r>
              <a:rPr lang="en-US" dirty="0" err="1">
                <a:ea typeface="+mn-lt"/>
                <a:cs typeface="+mn-lt"/>
              </a:rPr>
              <a:t>s+result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s + str(result)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is a general purpose, high level programming language that is used in a variety of application domains.</a:t>
            </a:r>
          </a:p>
          <a:p>
            <a:pPr lvl="1"/>
            <a:r>
              <a:rPr lang="en-US" dirty="0"/>
              <a:t> Syntax of a programming language</a:t>
            </a:r>
          </a:p>
          <a:p>
            <a:pPr lvl="1"/>
            <a:r>
              <a:rPr lang="en-US" dirty="0"/>
              <a:t> Easier than a new foreign Language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Precise</a:t>
            </a:r>
          </a:p>
          <a:p>
            <a:pPr lvl="1"/>
            <a:r>
              <a:rPr lang="en-US" dirty="0"/>
              <a:t>Accurate</a:t>
            </a:r>
          </a:p>
          <a:p>
            <a:pPr lvl="1"/>
            <a:r>
              <a:rPr lang="en-US" dirty="0"/>
              <a:t>Great attention to details </a:t>
            </a:r>
          </a:p>
          <a:p>
            <a:r>
              <a:rPr lang="en-US" dirty="0"/>
              <a:t>Formal Python Documentation:   </a:t>
            </a:r>
            <a:r>
              <a:rPr lang="en-US" dirty="0">
                <a:hlinkClick r:id="rId3"/>
              </a:rPr>
              <a:t>https://docs.python.org/3/</a:t>
            </a:r>
            <a:endParaRPr lang="en-US" dirty="0"/>
          </a:p>
          <a:p>
            <a:r>
              <a:rPr lang="en-US" dirty="0"/>
              <a:t>Build-in Function: </a:t>
            </a:r>
            <a:r>
              <a:rPr lang="en-US" dirty="0">
                <a:hlinkClick r:id="rId4"/>
              </a:rPr>
              <a:t>https://docs.python.org/3/library/functions.html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DF8-EF46-89CC-B3E1-C56E9F67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Python output with format :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print(f' ')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CB3AC-F1DA-94A1-F3D7-EC73D894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&gt;&gt;&gt; number = 3.1415926​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&gt;&gt;&gt; print(</a:t>
            </a:r>
            <a:r>
              <a:rPr lang="en-US" dirty="0" err="1">
                <a:ea typeface="+mn-lt"/>
                <a:cs typeface="+mn-lt"/>
              </a:rPr>
              <a:t>f'The</a:t>
            </a:r>
            <a:r>
              <a:rPr lang="en-US" dirty="0">
                <a:ea typeface="+mn-lt"/>
                <a:cs typeface="+mn-lt"/>
              </a:rPr>
              <a:t> value of pi is {number}')​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 value o f pi is 3.1415926​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&gt;&gt;&gt; print(</a:t>
            </a:r>
            <a:r>
              <a:rPr lang="en-US" dirty="0" err="1">
                <a:ea typeface="+mn-lt"/>
                <a:cs typeface="+mn-lt"/>
              </a:rPr>
              <a:t>f'The</a:t>
            </a:r>
            <a:r>
              <a:rPr lang="en-US" dirty="0">
                <a:ea typeface="+mn-lt"/>
                <a:cs typeface="+mn-lt"/>
              </a:rPr>
              <a:t> value of pi is {number : .3f}')​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 value o f pi is  3.142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4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26FC-1CA9-5C9B-B146-29D1CE7A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print(f' ')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1FF9-54C9-A2AB-03F0-23784345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age = 50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print(</a:t>
            </a:r>
            <a:r>
              <a:rPr lang="en-US" dirty="0" err="1">
                <a:ea typeface="+mn-lt"/>
                <a:cs typeface="+mn-lt"/>
              </a:rPr>
              <a:t>f'You</a:t>
            </a:r>
            <a:r>
              <a:rPr lang="en-US" dirty="0">
                <a:ea typeface="+mn-lt"/>
                <a:cs typeface="+mn-lt"/>
              </a:rPr>
              <a:t> age is {age}')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name = "</a:t>
            </a:r>
            <a:r>
              <a:rPr lang="en-US" dirty="0" err="1">
                <a:ea typeface="+mn-lt"/>
                <a:cs typeface="+mn-lt"/>
              </a:rPr>
              <a:t>yilian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school = "Emory"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print(</a:t>
            </a:r>
            <a:r>
              <a:rPr lang="en-US" dirty="0" err="1">
                <a:ea typeface="+mn-lt"/>
                <a:cs typeface="+mn-lt"/>
              </a:rPr>
              <a:t>f'Welcome</a:t>
            </a:r>
            <a:r>
              <a:rPr lang="en-US" dirty="0">
                <a:ea typeface="+mn-lt"/>
                <a:cs typeface="+mn-lt"/>
              </a:rPr>
              <a:t> to {school},{name}!')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4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Editor ---  Microsoft Visual Studio Code</a:t>
            </a:r>
          </a:p>
          <a:p>
            <a:r>
              <a:rPr lang="en-US" dirty="0"/>
              <a:t>Compiler  - Python 3.9</a:t>
            </a:r>
          </a:p>
          <a:p>
            <a:r>
              <a:rPr lang="en-US" dirty="0"/>
              <a:t>Please create a folder </a:t>
            </a:r>
            <a:r>
              <a:rPr lang="en-US" b="1" dirty="0">
                <a:solidFill>
                  <a:srgbClr val="FF0000"/>
                </a:solidFill>
              </a:rPr>
              <a:t>practice</a:t>
            </a:r>
            <a:r>
              <a:rPr lang="en-US" dirty="0"/>
              <a:t> on your J:/CSCI125. </a:t>
            </a:r>
          </a:p>
          <a:p>
            <a:r>
              <a:rPr lang="en-US" dirty="0"/>
              <a:t>Open the folder </a:t>
            </a:r>
            <a:r>
              <a:rPr lang="en-US" b="1" dirty="0">
                <a:solidFill>
                  <a:srgbClr val="FF0000"/>
                </a:solidFill>
              </a:rPr>
              <a:t>practice  </a:t>
            </a:r>
            <a:r>
              <a:rPr lang="en-US" b="1" dirty="0">
                <a:solidFill>
                  <a:schemeClr val="tx1"/>
                </a:solidFill>
              </a:rPr>
              <a:t>using </a:t>
            </a:r>
            <a:r>
              <a:rPr lang="en-US" dirty="0"/>
              <a:t> Microsoft Visual Studio Code</a:t>
            </a:r>
          </a:p>
          <a:p>
            <a:r>
              <a:rPr lang="en-US" dirty="0"/>
              <a:t>Set </a:t>
            </a:r>
            <a:r>
              <a:rPr lang="en-US" dirty="0" err="1"/>
              <a:t>VSCode</a:t>
            </a:r>
            <a:r>
              <a:rPr lang="en-US" dirty="0"/>
              <a:t> to auto save all your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3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851A-55C9-979B-9104-511FB5DE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97A5-1EBF-A750-7A53-8E5C15DF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standard Input/Output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print --- output to </a:t>
            </a:r>
            <a:r>
              <a:rPr lang="en-US" dirty="0" err="1">
                <a:ea typeface="+mn-lt"/>
                <a:cs typeface="+mn-lt"/>
              </a:rPr>
              <a:t>stdout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input -- input from stdin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We will need later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File input/output 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Graphic User Interface (GUI) I/O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88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that contradict the code are worse than no comments. Always make a priority of keeping the comments up-to-date when the code changes!</a:t>
            </a:r>
          </a:p>
          <a:p>
            <a:r>
              <a:rPr lang="en-US" dirty="0"/>
              <a:t>Each line of a block comment starts with a # and a single space</a:t>
            </a:r>
          </a:p>
          <a:p>
            <a:r>
              <a:rPr lang="en-US" dirty="0"/>
              <a:t>An inline comment is a comment on the same line as a statement. Inline comments should be separated by at least two spaces from the statement. They should start with a # and a single space.</a:t>
            </a:r>
          </a:p>
        </p:txBody>
      </p:sp>
    </p:spTree>
    <p:extLst>
      <p:ext uri="{BB962C8B-B14F-4D97-AF65-F5344CB8AC3E}">
        <p14:creationId xmlns:p14="http://schemas.microsoft.com/office/powerpoint/2010/main" val="401757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Sit down and think about the instructions before you start to write any program </a:t>
            </a:r>
          </a:p>
          <a:p>
            <a:r>
              <a:rPr lang="en-US" dirty="0"/>
              <a:t>You may not skip instructions – computer is not smart enough to guess.  Programming is about writing logical instructions.</a:t>
            </a:r>
          </a:p>
          <a:p>
            <a:r>
              <a:rPr lang="en-US" dirty="0"/>
              <a:t>Get the major steps first </a:t>
            </a:r>
          </a:p>
          <a:p>
            <a:r>
              <a:rPr lang="en-US" dirty="0"/>
              <a:t>** Please do not feel afraid to try , to type, to run code. Any kinds of errors are fine.  **</a:t>
            </a:r>
          </a:p>
          <a:p>
            <a:r>
              <a:rPr lang="en-US" dirty="0"/>
              <a:t>** You can only learn coding by writing code 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68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customized “Hello world” message.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Get the input ----  What’s your name?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Combine the hello message with your name 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Print the customized message</a:t>
            </a:r>
          </a:p>
        </p:txBody>
      </p:sp>
    </p:spTree>
    <p:extLst>
      <p:ext uri="{BB962C8B-B14F-4D97-AF65-F5344CB8AC3E}">
        <p14:creationId xmlns:p14="http://schemas.microsoft.com/office/powerpoint/2010/main" val="614322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9829800" cy="45720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many hours did you work?"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user to enter number of hours worked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in variables                ****   TYPE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much are you paid per hour?"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the user to enter an hourly pay rate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in variables                  ****  Type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Multiply hours worked by pay rate and store the result in memory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a message with the result of the previous step</a:t>
            </a:r>
          </a:p>
          <a:p>
            <a:pPr marL="533400" indent="-533400">
              <a:buNone/>
            </a:pPr>
            <a:endParaRPr lang="en-US" sz="2200" dirty="0"/>
          </a:p>
          <a:p>
            <a:pPr marL="533400" indent="-533400">
              <a:buNone/>
            </a:pPr>
            <a:r>
              <a:rPr lang="en-US" sz="2200" dirty="0"/>
              <a:t>	This well-defined, ordered set of steps for solving a problem is called an </a:t>
            </a:r>
            <a:r>
              <a:rPr lang="en-US" sz="2200" i="1" dirty="0">
                <a:solidFill>
                  <a:srgbClr val="CC6600"/>
                </a:solidFill>
              </a:rPr>
              <a:t>algorithm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Examples -- Computing Gross Pay</a:t>
            </a:r>
          </a:p>
        </p:txBody>
      </p:sp>
    </p:spTree>
    <p:extLst>
      <p:ext uri="{BB962C8B-B14F-4D97-AF65-F5344CB8AC3E}">
        <p14:creationId xmlns:p14="http://schemas.microsoft.com/office/powerpoint/2010/main" val="234046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it:  Work on the programming exercises.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Any challenge so far ?</a:t>
            </a:r>
          </a:p>
        </p:txBody>
      </p:sp>
    </p:spTree>
    <p:extLst>
      <p:ext uri="{BB962C8B-B14F-4D97-AF65-F5344CB8AC3E}">
        <p14:creationId xmlns:p14="http://schemas.microsoft.com/office/powerpoint/2010/main" val="5099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204E-C653-E963-497D-853C09F7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</a:t>
            </a:r>
          </a:p>
        </p:txBody>
      </p:sp>
      <p:pic>
        <p:nvPicPr>
          <p:cNvPr id="5" name="Content Placeholder 4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7A5277C3-8E2E-D8EF-A5C9-D5E9063FB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5133975" cy="2800350"/>
          </a:xfr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3A1C41B3-A44C-10EA-6428-C14BDB98B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76512"/>
            <a:ext cx="5305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8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2FB4-AF9E-4ED7-BE5B-0957E30D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to write and run a program?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B612-708B-4085-8039-94D423E7C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049" y="2014653"/>
            <a:ext cx="3494049" cy="3802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Interpreter  ----- Python interpreter</a:t>
            </a:r>
          </a:p>
          <a:p>
            <a:r>
              <a:rPr lang="en-US" dirty="0">
                <a:ea typeface="+mn-lt"/>
                <a:cs typeface="+mn-lt"/>
              </a:rPr>
              <a:t>Editor --- Microsoft Visual Studio Code </a:t>
            </a:r>
          </a:p>
          <a:p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AE3734-4E5A-42F4-86E1-609950AC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2" y="1549620"/>
            <a:ext cx="7347857" cy="502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97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understand the logical behind mortgage calculator?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4" y="3190052"/>
            <a:ext cx="3863162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5186" y="2412372"/>
            <a:ext cx="6174764" cy="4155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interest rate =  Interest rate(annual) / 12 </a:t>
            </a:r>
          </a:p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Payment =</a:t>
            </a:r>
            <a:r>
              <a:rPr lang="en-US" sz="2800" dirty="0" err="1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LoanAmount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 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× (M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)/(1−(1+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M𝑜𝑛𝑡ℎ𝑙𝑦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)^(−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𝑛𝑢𝑚𝑏𝑒𝑟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𝑜𝑓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𝑚𝑜𝑛𝑡ℎ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))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Testing data:  Monthly payment is 851.68</a:t>
            </a:r>
          </a:p>
        </p:txBody>
      </p:sp>
    </p:spTree>
    <p:extLst>
      <p:ext uri="{BB962C8B-B14F-4D97-AF65-F5344CB8AC3E}">
        <p14:creationId xmlns:p14="http://schemas.microsoft.com/office/powerpoint/2010/main" val="129068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3573-A90B-4EC8-84CD-984C441D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0F3D0-5AAE-4295-A391-62E4C2C5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8" y="724929"/>
            <a:ext cx="6470196" cy="571091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607630-DFBF-4D02-A2F0-3F96724C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057" y="751114"/>
            <a:ext cx="3516086" cy="5355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Open Folder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File – Open Folder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Run file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Right click – Run python file in terminal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Save file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CTRL-S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3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4696-0260-4866-89A0-E96B47D9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686" y="326571"/>
            <a:ext cx="9797142" cy="1143000"/>
          </a:xfrm>
        </p:spPr>
        <p:txBody>
          <a:bodyPr/>
          <a:lstStyle/>
          <a:p>
            <a:r>
              <a:rPr lang="en-US" dirty="0"/>
              <a:t>Try it: Please make sure that you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DB5E-24F3-4E2C-B346-6CB19F81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3486"/>
            <a:ext cx="9144000" cy="42672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Editor ---  Microsoft Visual Studio Code</a:t>
            </a:r>
          </a:p>
          <a:p>
            <a:r>
              <a:rPr lang="en-US" dirty="0">
                <a:ea typeface="+mn-lt"/>
                <a:cs typeface="+mn-lt"/>
              </a:rPr>
              <a:t>Compiler  - Python 3</a:t>
            </a:r>
          </a:p>
          <a:p>
            <a:r>
              <a:rPr lang="en-US" dirty="0">
                <a:ea typeface="+mn-lt"/>
                <a:cs typeface="+mn-lt"/>
              </a:rPr>
              <a:t>Please create a folder CSCI125 </a:t>
            </a:r>
          </a:p>
          <a:p>
            <a:r>
              <a:rPr lang="en-US" dirty="0">
                <a:ea typeface="+mn-lt"/>
                <a:cs typeface="+mn-lt"/>
              </a:rPr>
              <a:t>Please create a subfolder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practice</a:t>
            </a:r>
            <a:r>
              <a:rPr lang="en-US" dirty="0">
                <a:ea typeface="+mn-lt"/>
                <a:cs typeface="+mn-lt"/>
              </a:rPr>
              <a:t> inside CSCI125. </a:t>
            </a:r>
          </a:p>
          <a:p>
            <a:r>
              <a:rPr lang="en-US" dirty="0">
                <a:ea typeface="+mn-lt"/>
                <a:cs typeface="+mn-lt"/>
              </a:rPr>
              <a:t>Open the folder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practice  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using </a:t>
            </a:r>
            <a:r>
              <a:rPr lang="en-US" dirty="0">
                <a:ea typeface="+mn-lt"/>
                <a:cs typeface="+mn-lt"/>
              </a:rPr>
              <a:t> Microsoft Visual Studio Code</a:t>
            </a:r>
          </a:p>
          <a:p>
            <a:r>
              <a:rPr lang="en-US" dirty="0">
                <a:ea typeface="+mn-lt"/>
                <a:cs typeface="+mn-lt"/>
              </a:rPr>
              <a:t>Set </a:t>
            </a:r>
            <a:r>
              <a:rPr lang="en-US" dirty="0" err="1">
                <a:ea typeface="+mn-lt"/>
                <a:cs typeface="+mn-lt"/>
              </a:rPr>
              <a:t>VSCode</a:t>
            </a:r>
            <a:r>
              <a:rPr lang="en-US" dirty="0">
                <a:ea typeface="+mn-lt"/>
                <a:cs typeface="+mn-lt"/>
              </a:rPr>
              <a:t> to auto save all your files. </a:t>
            </a:r>
          </a:p>
          <a:p>
            <a:r>
              <a:rPr lang="en-US" dirty="0">
                <a:ea typeface="+mn-lt"/>
                <a:cs typeface="+mn-lt"/>
              </a:rPr>
              <a:t>Create a new file  test.py</a:t>
            </a:r>
          </a:p>
          <a:p>
            <a:r>
              <a:rPr lang="en-US" dirty="0">
                <a:ea typeface="+mn-lt"/>
                <a:cs typeface="+mn-lt"/>
              </a:rPr>
              <a:t>Print a welcome message: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Welcome to python!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Start Python Shell/</a:t>
            </a:r>
            <a:r>
              <a:rPr lang="en-US" dirty="0" err="1"/>
              <a:t>ipython</a:t>
            </a:r>
            <a:r>
              <a:rPr lang="en-US" dirty="0"/>
              <a:t> and talk to Python</a:t>
            </a:r>
          </a:p>
          <a:p>
            <a:pPr marL="0" indent="0">
              <a:buNone/>
            </a:pPr>
            <a:r>
              <a:rPr lang="en-US" dirty="0"/>
              <a:t>&gt;&gt;&gt; 3 + 5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&gt;&gt;&gt; (3 + 5) * 2 - 1</a:t>
            </a:r>
          </a:p>
          <a:p>
            <a:pPr marL="0" indent="0">
              <a:buNone/>
            </a:pPr>
            <a:r>
              <a:rPr lang="en-US" dirty="0"/>
              <a:t>15</a:t>
            </a:r>
          </a:p>
          <a:p>
            <a:pPr marL="0" indent="0">
              <a:buNone/>
            </a:pPr>
            <a:r>
              <a:rPr lang="en-US" dirty="0"/>
              <a:t>&gt;&gt;&gt; 10 ** 3                                           &lt;-   What is this operator ?</a:t>
            </a:r>
          </a:p>
          <a:p>
            <a:pPr marL="0" indent="0">
              <a:buNone/>
            </a:pPr>
            <a:r>
              <a:rPr lang="en-US" dirty="0"/>
              <a:t>1000</a:t>
            </a:r>
          </a:p>
          <a:p>
            <a:pPr marL="0" indent="0">
              <a:buNone/>
            </a:pPr>
            <a:r>
              <a:rPr lang="en-US" dirty="0"/>
              <a:t>&gt;&gt;&gt; 52 % 10                                           &lt;-   What is this operator ?                                        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752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35A2-B230-41B6-A80F-2D8C5FD4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C2DA-9B3C-490F-8314-40B4E740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Please  practice with me.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07C911-4FE9-B974-2F14-BF8E133A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67269"/>
            <a:ext cx="8018584" cy="18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E279-7824-4660-A2B3-768B66E5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085" y="392806"/>
            <a:ext cx="9144000" cy="1143000"/>
          </a:xfrm>
        </p:spPr>
        <p:txBody>
          <a:bodyPr/>
          <a:lstStyle/>
          <a:p>
            <a:r>
              <a:rPr lang="en-US" dirty="0"/>
              <a:t>Python is more than a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B830-D423-4B39-BB92-96B6AA49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Programming  ------  Abstraction is the key.</a:t>
            </a:r>
          </a:p>
          <a:p>
            <a:pPr marL="0" indent="0">
              <a:buNone/>
            </a:pPr>
            <a:r>
              <a:rPr lang="en-US" dirty="0"/>
              <a:t>Word problem:  Your taxable income in 2021 is $39801 and your federal income tax rate is 12% as a single filer. How much tax do you need to pay?</a:t>
            </a:r>
          </a:p>
        </p:txBody>
      </p:sp>
    </p:spTree>
    <p:extLst>
      <p:ext uri="{BB962C8B-B14F-4D97-AF65-F5344CB8AC3E}">
        <p14:creationId xmlns:p14="http://schemas.microsoft.com/office/powerpoint/2010/main" val="76384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5CF-F60F-4A13-A6E1-F0560AC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variable/constant instead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1DA3-7B27-4E37-80F1-2DD38B98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Another word problem</a:t>
            </a:r>
          </a:p>
          <a:p>
            <a:pPr lvl="1"/>
            <a:r>
              <a:rPr lang="en-US" dirty="0">
                <a:ea typeface="+mn-lt"/>
                <a:cs typeface="+mn-lt"/>
              </a:rPr>
              <a:t>Your taxable income in 2021 is $29009 and your federal income tax rate is 12% as a single filer. How much tax do you need to pay?</a:t>
            </a:r>
          </a:p>
          <a:p>
            <a:r>
              <a:rPr lang="en-US" dirty="0"/>
              <a:t>** How can you make your program work under different scenarios ?</a:t>
            </a:r>
          </a:p>
          <a:p>
            <a:r>
              <a:rPr lang="en-US" dirty="0"/>
              <a:t>The first step of abstraction --- variables</a:t>
            </a:r>
          </a:p>
        </p:txBody>
      </p:sp>
    </p:spTree>
    <p:extLst>
      <p:ext uri="{BB962C8B-B14F-4D97-AF65-F5344CB8AC3E}">
        <p14:creationId xmlns:p14="http://schemas.microsoft.com/office/powerpoint/2010/main" val="125164090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5455</TotalTime>
  <Words>1381</Words>
  <Application>Microsoft Office PowerPoint</Application>
  <PresentationFormat>Widescreen</PresentationFormat>
  <Paragraphs>213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Candara</vt:lpstr>
      <vt:lpstr>Consolas</vt:lpstr>
      <vt:lpstr>Tahoma</vt:lpstr>
      <vt:lpstr>Tech Computer 16x9</vt:lpstr>
      <vt:lpstr>Python- Introduction </vt:lpstr>
      <vt:lpstr>Python</vt:lpstr>
      <vt:lpstr>How to write and run a program?</vt:lpstr>
      <vt:lpstr>PowerPoint Presentation</vt:lpstr>
      <vt:lpstr>Try it: Please make sure that you have</vt:lpstr>
      <vt:lpstr>Talk to python</vt:lpstr>
      <vt:lpstr>Practice Time</vt:lpstr>
      <vt:lpstr>Python is more than a calculator</vt:lpstr>
      <vt:lpstr>Use variable/constant instead of numbers</vt:lpstr>
      <vt:lpstr>Variable </vt:lpstr>
      <vt:lpstr>Assignment statement</vt:lpstr>
      <vt:lpstr>Assignment statement</vt:lpstr>
      <vt:lpstr>Review Question 1:  Poll #1</vt:lpstr>
      <vt:lpstr>Review Question 2:  Poll #2</vt:lpstr>
      <vt:lpstr>Review Question 3:  Poll #3</vt:lpstr>
      <vt:lpstr>Review Question 4:  Poll #4</vt:lpstr>
      <vt:lpstr>The standard Input/Output</vt:lpstr>
      <vt:lpstr>Input Statement Practice</vt:lpstr>
      <vt:lpstr>Convert variable to appropriate type</vt:lpstr>
      <vt:lpstr>Python output with format :  print(f' ') </vt:lpstr>
      <vt:lpstr>Example with print(f' ')</vt:lpstr>
      <vt:lpstr>Review</vt:lpstr>
      <vt:lpstr>Review</vt:lpstr>
      <vt:lpstr>Python Comments</vt:lpstr>
      <vt:lpstr>Program Skills</vt:lpstr>
      <vt:lpstr>Print a customized “Hello world” message.</vt:lpstr>
      <vt:lpstr>More Examples -- Computing Gross Pay</vt:lpstr>
      <vt:lpstr>Try it:  Work on the programming exercises.</vt:lpstr>
      <vt:lpstr>Formulas </vt:lpstr>
      <vt:lpstr>Bonus Exercise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410</cp:revision>
  <dcterms:created xsi:type="dcterms:W3CDTF">2019-07-20T17:02:18Z</dcterms:created>
  <dcterms:modified xsi:type="dcterms:W3CDTF">2022-09-14T18:53:41Z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