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57" r:id="rId3"/>
    <p:sldId id="459" r:id="rId4"/>
    <p:sldId id="461" r:id="rId5"/>
    <p:sldId id="462" r:id="rId6"/>
    <p:sldId id="458" r:id="rId7"/>
    <p:sldId id="464" r:id="rId8"/>
    <p:sldId id="465" r:id="rId9"/>
    <p:sldId id="4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92377" autoAdjust="0"/>
  </p:normalViewPr>
  <p:slideViewPr>
    <p:cSldViewPr>
      <p:cViewPr varScale="1">
        <p:scale>
          <a:sx n="35" d="100"/>
          <a:sy n="35" d="100"/>
        </p:scale>
        <p:origin x="48" y="10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e8905a25-900b-4cbb-9a00-127ab90442de" providerId="ADAL" clId="{2762F6D7-C9D5-4A02-A30D-D35EF102A718}"/>
    <pc:docChg chg="undo custSel addSld delSld modSld">
      <pc:chgData name="Yilian Zhang" userId="e8905a25-900b-4cbb-9a00-127ab90442de" providerId="ADAL" clId="{2762F6D7-C9D5-4A02-A30D-D35EF102A718}" dt="2021-11-29T20:26:07.541" v="25" actId="21"/>
      <pc:docMkLst>
        <pc:docMk/>
      </pc:docMkLst>
      <pc:sldChg chg="modSp mod">
        <pc:chgData name="Yilian Zhang" userId="e8905a25-900b-4cbb-9a00-127ab90442de" providerId="ADAL" clId="{2762F6D7-C9D5-4A02-A30D-D35EF102A718}" dt="2021-11-29T19:53:43.038" v="11" actId="20577"/>
        <pc:sldMkLst>
          <pc:docMk/>
          <pc:sldMk cId="242453831" sldId="256"/>
        </pc:sldMkLst>
        <pc:spChg chg="mod">
          <ac:chgData name="Yilian Zhang" userId="e8905a25-900b-4cbb-9a00-127ab90442de" providerId="ADAL" clId="{2762F6D7-C9D5-4A02-A30D-D35EF102A718}" dt="2021-11-29T19:53:43.038" v="11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del">
        <pc:chgData name="Yilian Zhang" userId="e8905a25-900b-4cbb-9a00-127ab90442de" providerId="ADAL" clId="{2762F6D7-C9D5-4A02-A30D-D35EF102A718}" dt="2021-11-29T19:54:33.034" v="13" actId="47"/>
        <pc:sldMkLst>
          <pc:docMk/>
          <pc:sldMk cId="1135896979" sldId="449"/>
        </pc:sldMkLst>
      </pc:sldChg>
      <pc:sldChg chg="del">
        <pc:chgData name="Yilian Zhang" userId="e8905a25-900b-4cbb-9a00-127ab90442de" providerId="ADAL" clId="{2762F6D7-C9D5-4A02-A30D-D35EF102A718}" dt="2021-11-29T19:54:36.900" v="14" actId="47"/>
        <pc:sldMkLst>
          <pc:docMk/>
          <pc:sldMk cId="594858426" sldId="450"/>
        </pc:sldMkLst>
      </pc:sldChg>
      <pc:sldChg chg="del">
        <pc:chgData name="Yilian Zhang" userId="e8905a25-900b-4cbb-9a00-127ab90442de" providerId="ADAL" clId="{2762F6D7-C9D5-4A02-A30D-D35EF102A718}" dt="2021-11-29T19:54:39.816" v="15" actId="47"/>
        <pc:sldMkLst>
          <pc:docMk/>
          <pc:sldMk cId="3041745590" sldId="451"/>
        </pc:sldMkLst>
      </pc:sldChg>
      <pc:sldChg chg="del">
        <pc:chgData name="Yilian Zhang" userId="e8905a25-900b-4cbb-9a00-127ab90442de" providerId="ADAL" clId="{2762F6D7-C9D5-4A02-A30D-D35EF102A718}" dt="2021-11-29T19:54:41.584" v="16" actId="47"/>
        <pc:sldMkLst>
          <pc:docMk/>
          <pc:sldMk cId="2950787262" sldId="452"/>
        </pc:sldMkLst>
      </pc:sldChg>
      <pc:sldChg chg="del">
        <pc:chgData name="Yilian Zhang" userId="e8905a25-900b-4cbb-9a00-127ab90442de" providerId="ADAL" clId="{2762F6D7-C9D5-4A02-A30D-D35EF102A718}" dt="2021-11-29T19:54:44.231" v="18" actId="47"/>
        <pc:sldMkLst>
          <pc:docMk/>
          <pc:sldMk cId="1194784473" sldId="453"/>
        </pc:sldMkLst>
      </pc:sldChg>
      <pc:sldChg chg="del">
        <pc:chgData name="Yilian Zhang" userId="e8905a25-900b-4cbb-9a00-127ab90442de" providerId="ADAL" clId="{2762F6D7-C9D5-4A02-A30D-D35EF102A718}" dt="2021-11-29T19:54:47.700" v="19" actId="47"/>
        <pc:sldMkLst>
          <pc:docMk/>
          <pc:sldMk cId="2728775054" sldId="454"/>
        </pc:sldMkLst>
      </pc:sldChg>
      <pc:sldChg chg="del">
        <pc:chgData name="Yilian Zhang" userId="e8905a25-900b-4cbb-9a00-127ab90442de" providerId="ADAL" clId="{2762F6D7-C9D5-4A02-A30D-D35EF102A718}" dt="2021-11-29T19:54:49.399" v="20" actId="47"/>
        <pc:sldMkLst>
          <pc:docMk/>
          <pc:sldMk cId="1704007804" sldId="455"/>
        </pc:sldMkLst>
      </pc:sldChg>
      <pc:sldChg chg="del">
        <pc:chgData name="Yilian Zhang" userId="e8905a25-900b-4cbb-9a00-127ab90442de" providerId="ADAL" clId="{2762F6D7-C9D5-4A02-A30D-D35EF102A718}" dt="2021-11-29T19:54:50.880" v="21" actId="47"/>
        <pc:sldMkLst>
          <pc:docMk/>
          <pc:sldMk cId="1869137080" sldId="456"/>
        </pc:sldMkLst>
      </pc:sldChg>
      <pc:sldChg chg="del">
        <pc:chgData name="Yilian Zhang" userId="e8905a25-900b-4cbb-9a00-127ab90442de" providerId="ADAL" clId="{2762F6D7-C9D5-4A02-A30D-D35EF102A718}" dt="2021-11-29T19:54:25.021" v="12" actId="47"/>
        <pc:sldMkLst>
          <pc:docMk/>
          <pc:sldMk cId="3310098378" sldId="460"/>
        </pc:sldMkLst>
      </pc:sldChg>
      <pc:sldChg chg="del">
        <pc:chgData name="Yilian Zhang" userId="e8905a25-900b-4cbb-9a00-127ab90442de" providerId="ADAL" clId="{2762F6D7-C9D5-4A02-A30D-D35EF102A718}" dt="2021-11-29T19:54:42.955" v="17" actId="47"/>
        <pc:sldMkLst>
          <pc:docMk/>
          <pc:sldMk cId="1099664019" sldId="463"/>
        </pc:sldMkLst>
      </pc:sldChg>
      <pc:sldChg chg="modSp mod">
        <pc:chgData name="Yilian Zhang" userId="e8905a25-900b-4cbb-9a00-127ab90442de" providerId="ADAL" clId="{2762F6D7-C9D5-4A02-A30D-D35EF102A718}" dt="2021-11-29T20:26:07.541" v="25" actId="21"/>
        <pc:sldMkLst>
          <pc:docMk/>
          <pc:sldMk cId="4252969249" sldId="464"/>
        </pc:sldMkLst>
        <pc:spChg chg="mod">
          <ac:chgData name="Yilian Zhang" userId="e8905a25-900b-4cbb-9a00-127ab90442de" providerId="ADAL" clId="{2762F6D7-C9D5-4A02-A30D-D35EF102A718}" dt="2021-11-29T20:26:07.541" v="25" actId="21"/>
          <ac:spMkLst>
            <pc:docMk/>
            <pc:sldMk cId="4252969249" sldId="464"/>
            <ac:spMk id="3" creationId="{00000000-0000-0000-0000-000000000000}"/>
          </ac:spMkLst>
        </pc:spChg>
      </pc:sldChg>
      <pc:sldChg chg="add del">
        <pc:chgData name="Yilian Zhang" userId="e8905a25-900b-4cbb-9a00-127ab90442de" providerId="ADAL" clId="{2762F6D7-C9D5-4A02-A30D-D35EF102A718}" dt="2021-11-29T19:55:20.051" v="24" actId="47"/>
        <pc:sldMkLst>
          <pc:docMk/>
          <pc:sldMk cId="599634756" sldId="4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3048000"/>
            <a:ext cx="10439400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Python-Object Oriented Programming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of Python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134600" cy="4572000"/>
          </a:xfrm>
        </p:spPr>
        <p:txBody>
          <a:bodyPr/>
          <a:lstStyle/>
          <a:p>
            <a:r>
              <a:rPr lang="en-US" sz="3200" dirty="0"/>
              <a:t>Python is an object-oriented programming language</a:t>
            </a:r>
          </a:p>
          <a:p>
            <a:r>
              <a:rPr lang="en-US" sz="3200" dirty="0"/>
              <a:t>Objects ---- bundled with properties and methods –abstraction for data</a:t>
            </a:r>
          </a:p>
          <a:p>
            <a:r>
              <a:rPr lang="en-US" sz="3200" dirty="0"/>
              <a:t>Such as a human:</a:t>
            </a:r>
          </a:p>
          <a:p>
            <a:pPr marL="365760" lvl="1" indent="0">
              <a:buNone/>
            </a:pPr>
            <a:r>
              <a:rPr lang="en-US" sz="3200" dirty="0"/>
              <a:t>Properties:      name, gender, age</a:t>
            </a:r>
          </a:p>
          <a:p>
            <a:pPr marL="365760" lvl="1" indent="0">
              <a:buNone/>
            </a:pPr>
            <a:r>
              <a:rPr lang="en-US" sz="3200" dirty="0"/>
              <a:t>Methods:     walking, talking, running,…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5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  </a:t>
            </a:r>
            <a:r>
              <a:rPr lang="en-US" dirty="0" err="1"/>
              <a:t>v.s</a:t>
            </a:r>
            <a:r>
              <a:rPr lang="en-US" dirty="0"/>
              <a:t> 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blueprint or template or set of instructions to build a specific type of object.</a:t>
            </a:r>
          </a:p>
          <a:p>
            <a:pPr lvl="1"/>
            <a:r>
              <a:rPr lang="en-US" sz="2800" dirty="0"/>
              <a:t>Design.</a:t>
            </a:r>
          </a:p>
          <a:p>
            <a:r>
              <a:rPr lang="en-US" dirty="0"/>
              <a:t>A object is an instance of  Class</a:t>
            </a:r>
          </a:p>
          <a:p>
            <a:pPr lvl="1"/>
            <a:r>
              <a:rPr lang="en-US" sz="2800" dirty="0"/>
              <a:t>An object build from the design.</a:t>
            </a:r>
          </a:p>
        </p:txBody>
      </p:sp>
    </p:spTree>
    <p:extLst>
      <p:ext uri="{BB962C8B-B14F-4D97-AF65-F5344CB8AC3E}">
        <p14:creationId xmlns:p14="http://schemas.microsoft.com/office/powerpoint/2010/main" val="173285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144000" cy="1143000"/>
          </a:xfrm>
        </p:spPr>
        <p:txBody>
          <a:bodyPr/>
          <a:lstStyle/>
          <a:p>
            <a:r>
              <a:rPr lang="en-US" dirty="0"/>
              <a:t>Define a human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9753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human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initializer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 = name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property/attribute--name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age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property/attribute -- 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methods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laugh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":-)"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a human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build a human object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"yilian"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 = human(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"mike"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I.laugh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 # The “dot” means go into I object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he.cry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  # and run the cry method </a:t>
            </a:r>
          </a:p>
          <a:p>
            <a:pPr marL="0" indent="0">
              <a:buNone/>
            </a:pPr>
            <a:r>
              <a:rPr lang="en-US" dirty="0"/>
              <a:t>print(he.name)       # If it is a property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** If it is method,  do not forget that it is a function call (…)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 	</a:t>
            </a:r>
          </a:p>
        </p:txBody>
      </p:sp>
    </p:spTree>
    <p:extLst>
      <p:ext uri="{BB962C8B-B14F-4D97-AF65-F5344CB8AC3E}">
        <p14:creationId xmlns:p14="http://schemas.microsoft.com/office/powerpoint/2010/main" val="917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object we have used in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7536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Myfile</a:t>
            </a:r>
            <a:r>
              <a:rPr lang="en-US" dirty="0"/>
              <a:t> = open(“th.txt”, “r+”)   ---- file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Myfile.read</a:t>
            </a:r>
            <a:r>
              <a:rPr lang="en-US" dirty="0"/>
              <a:t>()                     --- read method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Myfile.write</a:t>
            </a:r>
            <a:r>
              <a:rPr lang="en-US" dirty="0"/>
              <a:t>(“here”)       --- write method  </a:t>
            </a:r>
          </a:p>
          <a:p>
            <a:pPr marL="0" indent="0">
              <a:buNone/>
            </a:pPr>
            <a:r>
              <a:rPr lang="en-US" dirty="0"/>
              <a:t>Letters = “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bbb,ccc</a:t>
            </a:r>
            <a:r>
              <a:rPr lang="en-US" dirty="0"/>
              <a:t>, </a:t>
            </a:r>
            <a:r>
              <a:rPr lang="en-US" dirty="0" err="1"/>
              <a:t>ddd</a:t>
            </a:r>
            <a:r>
              <a:rPr lang="en-US" dirty="0"/>
              <a:t>”   --- string object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Letters.split</a:t>
            </a:r>
            <a:r>
              <a:rPr lang="en-US" dirty="0"/>
              <a:t>(‘,’)             ---- Method: split  based on 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Letters.find</a:t>
            </a:r>
            <a:r>
              <a:rPr lang="en-US" dirty="0"/>
              <a:t>(‘bb’)         ----- Method find the index of “bb”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Through example: Define a child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named Student, which will inherit the properties and methods from the Human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Student(Human)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6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Class – Inherit from Parent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mario</a:t>
            </a:r>
            <a:r>
              <a:rPr lang="en-US" dirty="0"/>
              <a:t>(</a:t>
            </a:r>
            <a:r>
              <a:rPr lang="en-US" dirty="0" err="1"/>
              <a:t>turtle.Turtle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#initialize   the child object by calling the parent’s initialization method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shape):</a:t>
            </a:r>
          </a:p>
          <a:p>
            <a:pPr marL="0" indent="0"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__(shape)</a:t>
            </a:r>
          </a:p>
        </p:txBody>
      </p:sp>
    </p:spTree>
    <p:extLst>
      <p:ext uri="{BB962C8B-B14F-4D97-AF65-F5344CB8AC3E}">
        <p14:creationId xmlns:p14="http://schemas.microsoft.com/office/powerpoint/2010/main" val="323472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class – inherit from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method to Mario </a:t>
            </a:r>
          </a:p>
          <a:p>
            <a:pPr marL="0" indent="0">
              <a:buNone/>
            </a:pPr>
            <a:r>
              <a:rPr lang="en-US" dirty="0" err="1"/>
              <a:t>goLeft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goRight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Jump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19324</TotalTime>
  <Words>422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Python-Object Oriented Programming </vt:lpstr>
      <vt:lpstr>A quick introduction of Python Object</vt:lpstr>
      <vt:lpstr>Class   v.s  Object</vt:lpstr>
      <vt:lpstr>Define a human class</vt:lpstr>
      <vt:lpstr>Built a human object</vt:lpstr>
      <vt:lpstr>Pre-defined object we have used in this class</vt:lpstr>
      <vt:lpstr>Work Through example: Define a child class</vt:lpstr>
      <vt:lpstr>Child Class – Inherit from Parent Class</vt:lpstr>
      <vt:lpstr>Child class – inherit from Parent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472</cp:revision>
  <dcterms:created xsi:type="dcterms:W3CDTF">2019-07-20T17:02:18Z</dcterms:created>
  <dcterms:modified xsi:type="dcterms:W3CDTF">2021-11-29T20:26:34Z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