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60" r:id="rId3"/>
    <p:sldId id="361" r:id="rId4"/>
    <p:sldId id="383" r:id="rId5"/>
    <p:sldId id="385" r:id="rId6"/>
    <p:sldId id="382" r:id="rId7"/>
    <p:sldId id="384" r:id="rId8"/>
    <p:sldId id="368" r:id="rId9"/>
    <p:sldId id="362" r:id="rId10"/>
    <p:sldId id="394" r:id="rId11"/>
    <p:sldId id="370" r:id="rId12"/>
    <p:sldId id="371" r:id="rId13"/>
    <p:sldId id="395" r:id="rId14"/>
    <p:sldId id="372" r:id="rId15"/>
    <p:sldId id="374" r:id="rId16"/>
    <p:sldId id="386" r:id="rId17"/>
    <p:sldId id="396" r:id="rId18"/>
    <p:sldId id="387" r:id="rId19"/>
    <p:sldId id="375" r:id="rId20"/>
    <p:sldId id="376" r:id="rId21"/>
    <p:sldId id="377" r:id="rId22"/>
    <p:sldId id="378" r:id="rId23"/>
    <p:sldId id="397" r:id="rId24"/>
    <p:sldId id="398" r:id="rId25"/>
    <p:sldId id="379" r:id="rId26"/>
    <p:sldId id="380" r:id="rId27"/>
    <p:sldId id="389" r:id="rId28"/>
    <p:sldId id="390" r:id="rId29"/>
    <p:sldId id="399" r:id="rId30"/>
    <p:sldId id="430" r:id="rId31"/>
    <p:sldId id="388" r:id="rId32"/>
    <p:sldId id="391" r:id="rId33"/>
    <p:sldId id="392" r:id="rId34"/>
    <p:sldId id="393" r:id="rId35"/>
    <p:sldId id="428" r:id="rId36"/>
    <p:sldId id="42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ian Zhang" userId="e8905a25-900b-4cbb-9a00-127ab90442de" providerId="ADAL" clId="{BB104D91-45CA-4B75-B8A7-334D40323307}"/>
    <pc:docChg chg="delSld">
      <pc:chgData name="Yilian Zhang" userId="e8905a25-900b-4cbb-9a00-127ab90442de" providerId="ADAL" clId="{BB104D91-45CA-4B75-B8A7-334D40323307}" dt="2021-09-29T18:35:58.457" v="0" actId="47"/>
      <pc:docMkLst>
        <pc:docMk/>
      </pc:docMkLst>
      <pc:sldChg chg="del">
        <pc:chgData name="Yilian Zhang" userId="e8905a25-900b-4cbb-9a00-127ab90442de" providerId="ADAL" clId="{BB104D91-45CA-4B75-B8A7-334D40323307}" dt="2021-09-29T18:35:58.457" v="0" actId="47"/>
        <pc:sldMkLst>
          <pc:docMk/>
          <pc:sldMk cId="449419556" sldId="381"/>
        </pc:sldMkLst>
      </pc:sldChg>
    </pc:docChg>
  </pc:docChgLst>
  <pc:docChgLst>
    <pc:chgData name="Yilian Zhang" userId="e8905a25-900b-4cbb-9a00-127ab90442de" providerId="ADAL" clId="{4948A57E-0AEA-455E-B0E0-F86E1BE1C81B}"/>
    <pc:docChg chg="addSld modSld">
      <pc:chgData name="Yilian Zhang" userId="e8905a25-900b-4cbb-9a00-127ab90442de" providerId="ADAL" clId="{4948A57E-0AEA-455E-B0E0-F86E1BE1C81B}" dt="2022-10-03T01:55:26.359" v="27" actId="207"/>
      <pc:docMkLst>
        <pc:docMk/>
      </pc:docMkLst>
      <pc:sldChg chg="modSp new mod">
        <pc:chgData name="Yilian Zhang" userId="e8905a25-900b-4cbb-9a00-127ab90442de" providerId="ADAL" clId="{4948A57E-0AEA-455E-B0E0-F86E1BE1C81B}" dt="2022-10-03T01:55:26.359" v="27" actId="207"/>
        <pc:sldMkLst>
          <pc:docMk/>
          <pc:sldMk cId="1036239797" sldId="430"/>
        </pc:sldMkLst>
        <pc:spChg chg="mod">
          <ac:chgData name="Yilian Zhang" userId="e8905a25-900b-4cbb-9a00-127ab90442de" providerId="ADAL" clId="{4948A57E-0AEA-455E-B0E0-F86E1BE1C81B}" dt="2022-10-03T01:54:51.738" v="25" actId="20577"/>
          <ac:spMkLst>
            <pc:docMk/>
            <pc:sldMk cId="1036239797" sldId="430"/>
            <ac:spMk id="2" creationId="{79A45087-65AF-6C15-182B-06C1EA7E8147}"/>
          </ac:spMkLst>
        </pc:spChg>
        <pc:spChg chg="mod">
          <ac:chgData name="Yilian Zhang" userId="e8905a25-900b-4cbb-9a00-127ab90442de" providerId="ADAL" clId="{4948A57E-0AEA-455E-B0E0-F86E1BE1C81B}" dt="2022-10-03T01:55:26.359" v="27" actId="207"/>
          <ac:spMkLst>
            <pc:docMk/>
            <pc:sldMk cId="1036239797" sldId="430"/>
            <ac:spMk id="3" creationId="{677E1161-929D-FCE2-0F32-8A1216763828}"/>
          </ac:spMkLst>
        </pc:spChg>
      </pc:sldChg>
    </pc:docChg>
  </pc:docChgLst>
  <pc:docChgLst>
    <pc:chgData name="Yilian Zhang" userId="S::yilianz@usca.edu::e8905a25-900b-4cbb-9a00-127ab90442de" providerId="AD" clId="Web-{D7B33659-9F0D-6C16-E145-B6C30DBB10C7}"/>
    <pc:docChg chg="addSld modSld">
      <pc:chgData name="Yilian Zhang" userId="S::yilianz@usca.edu::e8905a25-900b-4cbb-9a00-127ab90442de" providerId="AD" clId="Web-{D7B33659-9F0D-6C16-E145-B6C30DBB10C7}" dt="2021-09-30T03:34:17.533" v="89" actId="20577"/>
      <pc:docMkLst>
        <pc:docMk/>
      </pc:docMkLst>
      <pc:sldChg chg="modSp new">
        <pc:chgData name="Yilian Zhang" userId="S::yilianz@usca.edu::e8905a25-900b-4cbb-9a00-127ab90442de" providerId="AD" clId="Web-{D7B33659-9F0D-6C16-E145-B6C30DBB10C7}" dt="2021-09-30T03:34:17.533" v="89" actId="20577"/>
        <pc:sldMkLst>
          <pc:docMk/>
          <pc:sldMk cId="1733302670" sldId="394"/>
        </pc:sldMkLst>
        <pc:spChg chg="mod">
          <ac:chgData name="Yilian Zhang" userId="S::yilianz@usca.edu::e8905a25-900b-4cbb-9a00-127ab90442de" providerId="AD" clId="Web-{D7B33659-9F0D-6C16-E145-B6C30DBB10C7}" dt="2021-09-30T03:26:30.345" v="18" actId="20577"/>
          <ac:spMkLst>
            <pc:docMk/>
            <pc:sldMk cId="1733302670" sldId="394"/>
            <ac:spMk id="2" creationId="{3B0C6BE7-F99E-410F-9B81-85B477B935F5}"/>
          </ac:spMkLst>
        </pc:spChg>
        <pc:spChg chg="mod">
          <ac:chgData name="Yilian Zhang" userId="S::yilianz@usca.edu::e8905a25-900b-4cbb-9a00-127ab90442de" providerId="AD" clId="Web-{D7B33659-9F0D-6C16-E145-B6C30DBB10C7}" dt="2021-09-30T03:34:17.533" v="89" actId="20577"/>
          <ac:spMkLst>
            <pc:docMk/>
            <pc:sldMk cId="1733302670" sldId="394"/>
            <ac:spMk id="3" creationId="{1DFAA062-C35C-46CB-8380-0E839640C12C}"/>
          </ac:spMkLst>
        </pc:spChg>
      </pc:sldChg>
    </pc:docChg>
  </pc:docChgLst>
  <pc:docChgLst>
    <pc:chgData name="Yilian Zhang" userId="S::yilianz@usca.edu::e8905a25-900b-4cbb-9a00-127ab90442de" providerId="AD" clId="Web-{40DCCF3A-93E2-E659-88BE-D625D933A401}"/>
    <pc:docChg chg="addSld delSld modSld sldOrd">
      <pc:chgData name="Yilian Zhang" userId="S::yilianz@usca.edu::e8905a25-900b-4cbb-9a00-127ab90442de" providerId="AD" clId="Web-{40DCCF3A-93E2-E659-88BE-D625D933A401}" dt="2021-10-05T00:11:35.208" v="77" actId="20577"/>
      <pc:docMkLst>
        <pc:docMk/>
      </pc:docMkLst>
      <pc:sldChg chg="modSp">
        <pc:chgData name="Yilian Zhang" userId="S::yilianz@usca.edu::e8905a25-900b-4cbb-9a00-127ab90442de" providerId="AD" clId="Web-{40DCCF3A-93E2-E659-88BE-D625D933A401}" dt="2021-10-05T00:11:35.208" v="77" actId="20577"/>
        <pc:sldMkLst>
          <pc:docMk/>
          <pc:sldMk cId="3849930280" sldId="371"/>
        </pc:sldMkLst>
        <pc:spChg chg="mod">
          <ac:chgData name="Yilian Zhang" userId="S::yilianz@usca.edu::e8905a25-900b-4cbb-9a00-127ab90442de" providerId="AD" clId="Web-{40DCCF3A-93E2-E659-88BE-D625D933A401}" dt="2021-10-05T00:11:35.208" v="77" actId="20577"/>
          <ac:spMkLst>
            <pc:docMk/>
            <pc:sldMk cId="3849930280" sldId="371"/>
            <ac:spMk id="2" creationId="{00000000-0000-0000-0000-000000000000}"/>
          </ac:spMkLst>
        </pc:spChg>
      </pc:sldChg>
      <pc:sldChg chg="modSp ord">
        <pc:chgData name="Yilian Zhang" userId="S::yilianz@usca.edu::e8905a25-900b-4cbb-9a00-127ab90442de" providerId="AD" clId="Web-{40DCCF3A-93E2-E659-88BE-D625D933A401}" dt="2021-10-05T00:05:45.244" v="71" actId="20577"/>
        <pc:sldMkLst>
          <pc:docMk/>
          <pc:sldMk cId="2861468854" sldId="382"/>
        </pc:sldMkLst>
        <pc:spChg chg="mod">
          <ac:chgData name="Yilian Zhang" userId="S::yilianz@usca.edu::e8905a25-900b-4cbb-9a00-127ab90442de" providerId="AD" clId="Web-{40DCCF3A-93E2-E659-88BE-D625D933A401}" dt="2021-10-05T00:04:40.992" v="47" actId="20577"/>
          <ac:spMkLst>
            <pc:docMk/>
            <pc:sldMk cId="2861468854" sldId="382"/>
            <ac:spMk id="2" creationId="{00000000-0000-0000-0000-000000000000}"/>
          </ac:spMkLst>
        </pc:spChg>
        <pc:spChg chg="mod">
          <ac:chgData name="Yilian Zhang" userId="S::yilianz@usca.edu::e8905a25-900b-4cbb-9a00-127ab90442de" providerId="AD" clId="Web-{40DCCF3A-93E2-E659-88BE-D625D933A401}" dt="2021-10-05T00:05:45.244" v="71" actId="20577"/>
          <ac:spMkLst>
            <pc:docMk/>
            <pc:sldMk cId="2861468854" sldId="382"/>
            <ac:spMk id="3" creationId="{00000000-0000-0000-0000-000000000000}"/>
          </ac:spMkLst>
        </pc:spChg>
      </pc:sldChg>
      <pc:sldChg chg="ord">
        <pc:chgData name="Yilian Zhang" userId="S::yilianz@usca.edu::e8905a25-900b-4cbb-9a00-127ab90442de" providerId="AD" clId="Web-{40DCCF3A-93E2-E659-88BE-D625D933A401}" dt="2021-10-05T00:05:58.198" v="72"/>
        <pc:sldMkLst>
          <pc:docMk/>
          <pc:sldMk cId="1941729269" sldId="384"/>
        </pc:sldMkLst>
      </pc:sldChg>
      <pc:sldChg chg="modSp">
        <pc:chgData name="Yilian Zhang" userId="S::yilianz@usca.edu::e8905a25-900b-4cbb-9a00-127ab90442de" providerId="AD" clId="Web-{40DCCF3A-93E2-E659-88BE-D625D933A401}" dt="2021-10-05T00:05:17.259" v="67" actId="20577"/>
        <pc:sldMkLst>
          <pc:docMk/>
          <pc:sldMk cId="880051998" sldId="385"/>
        </pc:sldMkLst>
        <pc:spChg chg="mod">
          <ac:chgData name="Yilian Zhang" userId="S::yilianz@usca.edu::e8905a25-900b-4cbb-9a00-127ab90442de" providerId="AD" clId="Web-{40DCCF3A-93E2-E659-88BE-D625D933A401}" dt="2021-10-05T00:05:17.259" v="67" actId="20577"/>
          <ac:spMkLst>
            <pc:docMk/>
            <pc:sldMk cId="880051998" sldId="385"/>
            <ac:spMk id="2" creationId="{00000000-0000-0000-0000-000000000000}"/>
          </ac:spMkLst>
        </pc:spChg>
      </pc:sldChg>
      <pc:sldChg chg="modSp new del ord">
        <pc:chgData name="Yilian Zhang" userId="S::yilianz@usca.edu::e8905a25-900b-4cbb-9a00-127ab90442de" providerId="AD" clId="Web-{40DCCF3A-93E2-E659-88BE-D625D933A401}" dt="2021-10-05T00:05:31.244" v="69"/>
        <pc:sldMkLst>
          <pc:docMk/>
          <pc:sldMk cId="3618706233" sldId="395"/>
        </pc:sldMkLst>
        <pc:spChg chg="mod">
          <ac:chgData name="Yilian Zhang" userId="S::yilianz@usca.edu::e8905a25-900b-4cbb-9a00-127ab90442de" providerId="AD" clId="Web-{40DCCF3A-93E2-E659-88BE-D625D933A401}" dt="2021-10-05T00:00:52.141" v="3" actId="20577"/>
          <ac:spMkLst>
            <pc:docMk/>
            <pc:sldMk cId="3618706233" sldId="395"/>
            <ac:spMk id="2" creationId="{0B1B8E48-EA8C-451D-AC17-99730FE14365}"/>
          </ac:spMkLst>
        </pc:spChg>
        <pc:spChg chg="mod">
          <ac:chgData name="Yilian Zhang" userId="S::yilianz@usca.edu::e8905a25-900b-4cbb-9a00-127ab90442de" providerId="AD" clId="Web-{40DCCF3A-93E2-E659-88BE-D625D933A401}" dt="2021-10-05T00:04:05.116" v="43" actId="20577"/>
          <ac:spMkLst>
            <pc:docMk/>
            <pc:sldMk cId="3618706233" sldId="395"/>
            <ac:spMk id="3" creationId="{3BE2F155-3F1F-4B1A-ABC3-488424A78529}"/>
          </ac:spMkLst>
        </pc:spChg>
      </pc:sldChg>
    </pc:docChg>
  </pc:docChgLst>
  <pc:docChgLst>
    <pc:chgData name="Yilian Zhang" userId="S::yilianz@usca.edu::e8905a25-900b-4cbb-9a00-127ab90442de" providerId="AD" clId="Web-{4B3CC149-5867-293C-D135-01031A679D87}"/>
    <pc:docChg chg="modSld">
      <pc:chgData name="Yilian Zhang" userId="S::yilianz@usca.edu::e8905a25-900b-4cbb-9a00-127ab90442de" providerId="AD" clId="Web-{4B3CC149-5867-293C-D135-01031A679D87}" dt="2020-10-06T12:17:09.406" v="4" actId="20577"/>
      <pc:docMkLst>
        <pc:docMk/>
      </pc:docMkLst>
      <pc:sldChg chg="modSp">
        <pc:chgData name="Yilian Zhang" userId="S::yilianz@usca.edu::e8905a25-900b-4cbb-9a00-127ab90442de" providerId="AD" clId="Web-{4B3CC149-5867-293C-D135-01031A679D87}" dt="2020-10-06T12:17:09.406" v="3" actId="20577"/>
        <pc:sldMkLst>
          <pc:docMk/>
          <pc:sldMk cId="3238729962" sldId="368"/>
        </pc:sldMkLst>
        <pc:spChg chg="mod">
          <ac:chgData name="Yilian Zhang" userId="S::yilianz@usca.edu::e8905a25-900b-4cbb-9a00-127ab90442de" providerId="AD" clId="Web-{4B3CC149-5867-293C-D135-01031A679D87}" dt="2020-10-06T12:17:09.406" v="3" actId="20577"/>
          <ac:spMkLst>
            <pc:docMk/>
            <pc:sldMk cId="3238729962" sldId="368"/>
            <ac:spMk id="3" creationId="{00000000-0000-0000-0000-000000000000}"/>
          </ac:spMkLst>
        </pc:spChg>
      </pc:sldChg>
    </pc:docChg>
  </pc:docChgLst>
  <pc:docChgLst>
    <pc:chgData name="Yilian Zhang" userId="e8905a25-900b-4cbb-9a00-127ab90442de" providerId="ADAL" clId="{5AD3C34A-3194-49A3-B04E-260039805E66}"/>
    <pc:docChg chg="undo custSel addSld delSld modSld sldOrd">
      <pc:chgData name="Yilian Zhang" userId="e8905a25-900b-4cbb-9a00-127ab90442de" providerId="ADAL" clId="{5AD3C34A-3194-49A3-B04E-260039805E66}" dt="2021-10-12T01:52:57.836" v="729" actId="14100"/>
      <pc:docMkLst>
        <pc:docMk/>
      </pc:docMkLst>
      <pc:sldChg chg="modSp mod">
        <pc:chgData name="Yilian Zhang" userId="e8905a25-900b-4cbb-9a00-127ab90442de" providerId="ADAL" clId="{5AD3C34A-3194-49A3-B04E-260039805E66}" dt="2021-10-07T15:24:02.895" v="291" actId="20577"/>
        <pc:sldMkLst>
          <pc:docMk/>
          <pc:sldMk cId="701680252" sldId="387"/>
        </pc:sldMkLst>
        <pc:spChg chg="mod">
          <ac:chgData name="Yilian Zhang" userId="e8905a25-900b-4cbb-9a00-127ab90442de" providerId="ADAL" clId="{5AD3C34A-3194-49A3-B04E-260039805E66}" dt="2021-10-07T15:24:02.895" v="291" actId="20577"/>
          <ac:spMkLst>
            <pc:docMk/>
            <pc:sldMk cId="701680252" sldId="387"/>
            <ac:spMk id="3" creationId="{00000000-0000-0000-0000-000000000000}"/>
          </ac:spMkLst>
        </pc:spChg>
      </pc:sldChg>
      <pc:sldChg chg="ord">
        <pc:chgData name="Yilian Zhang" userId="e8905a25-900b-4cbb-9a00-127ab90442de" providerId="ADAL" clId="{5AD3C34A-3194-49A3-B04E-260039805E66}" dt="2021-10-07T15:40:03.025" v="608"/>
        <pc:sldMkLst>
          <pc:docMk/>
          <pc:sldMk cId="2139189801" sldId="390"/>
        </pc:sldMkLst>
      </pc:sldChg>
      <pc:sldChg chg="modSp mod">
        <pc:chgData name="Yilian Zhang" userId="e8905a25-900b-4cbb-9a00-127ab90442de" providerId="ADAL" clId="{5AD3C34A-3194-49A3-B04E-260039805E66}" dt="2021-10-07T04:31:32.513" v="7" actId="20577"/>
        <pc:sldMkLst>
          <pc:docMk/>
          <pc:sldMk cId="1127723341" sldId="393"/>
        </pc:sldMkLst>
        <pc:spChg chg="mod">
          <ac:chgData name="Yilian Zhang" userId="e8905a25-900b-4cbb-9a00-127ab90442de" providerId="ADAL" clId="{5AD3C34A-3194-49A3-B04E-260039805E66}" dt="2021-10-07T04:31:32.513" v="7" actId="20577"/>
          <ac:spMkLst>
            <pc:docMk/>
            <pc:sldMk cId="1127723341" sldId="393"/>
            <ac:spMk id="2" creationId="{00000000-0000-0000-0000-000000000000}"/>
          </ac:spMkLst>
        </pc:spChg>
      </pc:sldChg>
      <pc:sldChg chg="addSp delSp modSp new mod modClrScheme chgLayout">
        <pc:chgData name="Yilian Zhang" userId="e8905a25-900b-4cbb-9a00-127ab90442de" providerId="ADAL" clId="{5AD3C34A-3194-49A3-B04E-260039805E66}" dt="2021-10-07T15:20:26.286" v="250" actId="20577"/>
        <pc:sldMkLst>
          <pc:docMk/>
          <pc:sldMk cId="1419698368" sldId="395"/>
        </pc:sldMkLst>
        <pc:spChg chg="mod ord">
          <ac:chgData name="Yilian Zhang" userId="e8905a25-900b-4cbb-9a00-127ab90442de" providerId="ADAL" clId="{5AD3C34A-3194-49A3-B04E-260039805E66}" dt="2021-10-07T15:17:29.569" v="75" actId="20577"/>
          <ac:spMkLst>
            <pc:docMk/>
            <pc:sldMk cId="1419698368" sldId="395"/>
            <ac:spMk id="2" creationId="{77DAE230-139B-477F-92BC-8AD5875DB694}"/>
          </ac:spMkLst>
        </pc:spChg>
        <pc:spChg chg="del mod ord">
          <ac:chgData name="Yilian Zhang" userId="e8905a25-900b-4cbb-9a00-127ab90442de" providerId="ADAL" clId="{5AD3C34A-3194-49A3-B04E-260039805E66}" dt="2021-10-07T15:16:16.958" v="25" actId="700"/>
          <ac:spMkLst>
            <pc:docMk/>
            <pc:sldMk cId="1419698368" sldId="395"/>
            <ac:spMk id="3" creationId="{FB148097-39FF-4C00-A518-1FEAE2DC4262}"/>
          </ac:spMkLst>
        </pc:spChg>
        <pc:spChg chg="add del mod ord">
          <ac:chgData name="Yilian Zhang" userId="e8905a25-900b-4cbb-9a00-127ab90442de" providerId="ADAL" clId="{5AD3C34A-3194-49A3-B04E-260039805E66}" dt="2021-10-07T15:17:49.148" v="78" actId="478"/>
          <ac:spMkLst>
            <pc:docMk/>
            <pc:sldMk cId="1419698368" sldId="395"/>
            <ac:spMk id="4" creationId="{A6BBD324-72F5-4979-B352-7AFA7DDF0737}"/>
          </ac:spMkLst>
        </pc:spChg>
        <pc:spChg chg="add mod ord">
          <ac:chgData name="Yilian Zhang" userId="e8905a25-900b-4cbb-9a00-127ab90442de" providerId="ADAL" clId="{5AD3C34A-3194-49A3-B04E-260039805E66}" dt="2021-10-07T15:18:26.019" v="84"/>
          <ac:spMkLst>
            <pc:docMk/>
            <pc:sldMk cId="1419698368" sldId="395"/>
            <ac:spMk id="5" creationId="{B5175766-C028-4448-BBED-704086CF3BA3}"/>
          </ac:spMkLst>
        </pc:spChg>
        <pc:spChg chg="add del mod ord">
          <ac:chgData name="Yilian Zhang" userId="e8905a25-900b-4cbb-9a00-127ab90442de" providerId="ADAL" clId="{5AD3C34A-3194-49A3-B04E-260039805E66}" dt="2021-10-07T15:17:52.041" v="79" actId="478"/>
          <ac:spMkLst>
            <pc:docMk/>
            <pc:sldMk cId="1419698368" sldId="395"/>
            <ac:spMk id="6" creationId="{5F16F463-E925-46C0-A90A-139E4A47CC78}"/>
          </ac:spMkLst>
        </pc:spChg>
        <pc:spChg chg="add mod ord">
          <ac:chgData name="Yilian Zhang" userId="e8905a25-900b-4cbb-9a00-127ab90442de" providerId="ADAL" clId="{5AD3C34A-3194-49A3-B04E-260039805E66}" dt="2021-10-07T15:20:26.286" v="250" actId="20577"/>
          <ac:spMkLst>
            <pc:docMk/>
            <pc:sldMk cId="1419698368" sldId="395"/>
            <ac:spMk id="7" creationId="{8772C2B4-6477-4613-A4FD-DCAF957170BA}"/>
          </ac:spMkLst>
        </pc:spChg>
      </pc:sldChg>
      <pc:sldChg chg="modSp new mod">
        <pc:chgData name="Yilian Zhang" userId="e8905a25-900b-4cbb-9a00-127ab90442de" providerId="ADAL" clId="{5AD3C34A-3194-49A3-B04E-260039805E66}" dt="2021-10-07T15:31:33.622" v="421" actId="20577"/>
        <pc:sldMkLst>
          <pc:docMk/>
          <pc:sldMk cId="294410928" sldId="396"/>
        </pc:sldMkLst>
        <pc:spChg chg="mod">
          <ac:chgData name="Yilian Zhang" userId="e8905a25-900b-4cbb-9a00-127ab90442de" providerId="ADAL" clId="{5AD3C34A-3194-49A3-B04E-260039805E66}" dt="2021-10-07T15:30:51.828" v="402" actId="1076"/>
          <ac:spMkLst>
            <pc:docMk/>
            <pc:sldMk cId="294410928" sldId="396"/>
            <ac:spMk id="2" creationId="{7CD2885F-BCCD-4832-B037-0E13CCEE0C3B}"/>
          </ac:spMkLst>
        </pc:spChg>
        <pc:spChg chg="mod">
          <ac:chgData name="Yilian Zhang" userId="e8905a25-900b-4cbb-9a00-127ab90442de" providerId="ADAL" clId="{5AD3C34A-3194-49A3-B04E-260039805E66}" dt="2021-10-07T15:31:33.622" v="421" actId="20577"/>
          <ac:spMkLst>
            <pc:docMk/>
            <pc:sldMk cId="294410928" sldId="396"/>
            <ac:spMk id="3" creationId="{6CC49B3A-0BEF-4233-B22E-53CDEFAE07DB}"/>
          </ac:spMkLst>
        </pc:spChg>
      </pc:sldChg>
      <pc:sldChg chg="modSp new mod">
        <pc:chgData name="Yilian Zhang" userId="e8905a25-900b-4cbb-9a00-127ab90442de" providerId="ADAL" clId="{5AD3C34A-3194-49A3-B04E-260039805E66}" dt="2021-10-07T15:36:04.663" v="489" actId="20577"/>
        <pc:sldMkLst>
          <pc:docMk/>
          <pc:sldMk cId="4283369053" sldId="397"/>
        </pc:sldMkLst>
        <pc:spChg chg="mod">
          <ac:chgData name="Yilian Zhang" userId="e8905a25-900b-4cbb-9a00-127ab90442de" providerId="ADAL" clId="{5AD3C34A-3194-49A3-B04E-260039805E66}" dt="2021-10-07T15:34:58.798" v="446" actId="20577"/>
          <ac:spMkLst>
            <pc:docMk/>
            <pc:sldMk cId="4283369053" sldId="397"/>
            <ac:spMk id="2" creationId="{6C890577-C1E3-4842-97AB-0F43E93EFCDF}"/>
          </ac:spMkLst>
        </pc:spChg>
        <pc:spChg chg="mod">
          <ac:chgData name="Yilian Zhang" userId="e8905a25-900b-4cbb-9a00-127ab90442de" providerId="ADAL" clId="{5AD3C34A-3194-49A3-B04E-260039805E66}" dt="2021-10-07T15:36:04.663" v="489" actId="20577"/>
          <ac:spMkLst>
            <pc:docMk/>
            <pc:sldMk cId="4283369053" sldId="397"/>
            <ac:spMk id="3" creationId="{14225BFF-457D-40A6-9D50-EF9422B99137}"/>
          </ac:spMkLst>
        </pc:spChg>
      </pc:sldChg>
      <pc:sldChg chg="modSp add mod">
        <pc:chgData name="Yilian Zhang" userId="e8905a25-900b-4cbb-9a00-127ab90442de" providerId="ADAL" clId="{5AD3C34A-3194-49A3-B04E-260039805E66}" dt="2021-10-07T15:37:29.610" v="509" actId="20577"/>
        <pc:sldMkLst>
          <pc:docMk/>
          <pc:sldMk cId="2305847681" sldId="398"/>
        </pc:sldMkLst>
        <pc:spChg chg="mod">
          <ac:chgData name="Yilian Zhang" userId="e8905a25-900b-4cbb-9a00-127ab90442de" providerId="ADAL" clId="{5AD3C34A-3194-49A3-B04E-260039805E66}" dt="2021-10-07T15:36:15.493" v="492" actId="20577"/>
          <ac:spMkLst>
            <pc:docMk/>
            <pc:sldMk cId="2305847681" sldId="398"/>
            <ac:spMk id="2" creationId="{6C890577-C1E3-4842-97AB-0F43E93EFCDF}"/>
          </ac:spMkLst>
        </pc:spChg>
        <pc:spChg chg="mod">
          <ac:chgData name="Yilian Zhang" userId="e8905a25-900b-4cbb-9a00-127ab90442de" providerId="ADAL" clId="{5AD3C34A-3194-49A3-B04E-260039805E66}" dt="2021-10-07T15:37:29.610" v="509" actId="20577"/>
          <ac:spMkLst>
            <pc:docMk/>
            <pc:sldMk cId="2305847681" sldId="398"/>
            <ac:spMk id="3" creationId="{14225BFF-457D-40A6-9D50-EF9422B99137}"/>
          </ac:spMkLst>
        </pc:spChg>
      </pc:sldChg>
      <pc:sldChg chg="modSp new mod ord">
        <pc:chgData name="Yilian Zhang" userId="e8905a25-900b-4cbb-9a00-127ab90442de" providerId="ADAL" clId="{5AD3C34A-3194-49A3-B04E-260039805E66}" dt="2021-10-07T15:43:53.838" v="631" actId="6549"/>
        <pc:sldMkLst>
          <pc:docMk/>
          <pc:sldMk cId="3284261199" sldId="399"/>
        </pc:sldMkLst>
        <pc:spChg chg="mod">
          <ac:chgData name="Yilian Zhang" userId="e8905a25-900b-4cbb-9a00-127ab90442de" providerId="ADAL" clId="{5AD3C34A-3194-49A3-B04E-260039805E66}" dt="2021-10-07T15:39:16.086" v="606" actId="20577"/>
          <ac:spMkLst>
            <pc:docMk/>
            <pc:sldMk cId="3284261199" sldId="399"/>
            <ac:spMk id="2" creationId="{EDFE9142-D3C2-477C-AFD4-C87E01599168}"/>
          </ac:spMkLst>
        </pc:spChg>
        <pc:spChg chg="mod">
          <ac:chgData name="Yilian Zhang" userId="e8905a25-900b-4cbb-9a00-127ab90442de" providerId="ADAL" clId="{5AD3C34A-3194-49A3-B04E-260039805E66}" dt="2021-10-07T15:43:53.838" v="631" actId="6549"/>
          <ac:spMkLst>
            <pc:docMk/>
            <pc:sldMk cId="3284261199" sldId="399"/>
            <ac:spMk id="3" creationId="{E6DF0BF8-37B8-41E6-8021-DBE71C82D3FA}"/>
          </ac:spMkLst>
        </pc:spChg>
      </pc:sldChg>
      <pc:sldChg chg="modSp new del mod">
        <pc:chgData name="Yilian Zhang" userId="e8905a25-900b-4cbb-9a00-127ab90442de" providerId="ADAL" clId="{5AD3C34A-3194-49A3-B04E-260039805E66}" dt="2021-10-12T01:42:47.852" v="681" actId="47"/>
        <pc:sldMkLst>
          <pc:docMk/>
          <pc:sldMk cId="4046284938" sldId="400"/>
        </pc:sldMkLst>
        <pc:spChg chg="mod">
          <ac:chgData name="Yilian Zhang" userId="e8905a25-900b-4cbb-9a00-127ab90442de" providerId="ADAL" clId="{5AD3C34A-3194-49A3-B04E-260039805E66}" dt="2021-10-12T01:42:13.010" v="656" actId="20577"/>
          <ac:spMkLst>
            <pc:docMk/>
            <pc:sldMk cId="4046284938" sldId="400"/>
            <ac:spMk id="2" creationId="{47187738-E8D8-4ECC-8CCE-0F7FA9EB0F9E}"/>
          </ac:spMkLst>
        </pc:spChg>
        <pc:spChg chg="mod">
          <ac:chgData name="Yilian Zhang" userId="e8905a25-900b-4cbb-9a00-127ab90442de" providerId="ADAL" clId="{5AD3C34A-3194-49A3-B04E-260039805E66}" dt="2021-10-12T01:42:22.512" v="677" actId="20577"/>
          <ac:spMkLst>
            <pc:docMk/>
            <pc:sldMk cId="4046284938" sldId="400"/>
            <ac:spMk id="3" creationId="{629817A7-38D6-4BAC-AEBE-350F9E2FA93E}"/>
          </ac:spMkLst>
        </pc:spChg>
      </pc:sldChg>
      <pc:sldChg chg="delSp modSp add mod">
        <pc:chgData name="Yilian Zhang" userId="e8905a25-900b-4cbb-9a00-127ab90442de" providerId="ADAL" clId="{5AD3C34A-3194-49A3-B04E-260039805E66}" dt="2021-10-12T01:43:03.798" v="721" actId="20577"/>
        <pc:sldMkLst>
          <pc:docMk/>
          <pc:sldMk cId="3758529585" sldId="428"/>
        </pc:sldMkLst>
        <pc:spChg chg="mod">
          <ac:chgData name="Yilian Zhang" userId="e8905a25-900b-4cbb-9a00-127ab90442de" providerId="ADAL" clId="{5AD3C34A-3194-49A3-B04E-260039805E66}" dt="2021-10-12T01:43:03.798" v="721" actId="20577"/>
          <ac:spMkLst>
            <pc:docMk/>
            <pc:sldMk cId="3758529585" sldId="428"/>
            <ac:spMk id="2" creationId="{00000000-0000-0000-0000-000000000000}"/>
          </ac:spMkLst>
        </pc:spChg>
        <pc:spChg chg="del">
          <ac:chgData name="Yilian Zhang" userId="e8905a25-900b-4cbb-9a00-127ab90442de" providerId="ADAL" clId="{5AD3C34A-3194-49A3-B04E-260039805E66}" dt="2021-10-12T01:42:34.275" v="679" actId="478"/>
          <ac:spMkLst>
            <pc:docMk/>
            <pc:sldMk cId="3758529585" sldId="428"/>
            <ac:spMk id="6" creationId="{00000000-0000-0000-0000-000000000000}"/>
          </ac:spMkLst>
        </pc:spChg>
      </pc:sldChg>
      <pc:sldChg chg="delSp modSp new mod">
        <pc:chgData name="Yilian Zhang" userId="e8905a25-900b-4cbb-9a00-127ab90442de" providerId="ADAL" clId="{5AD3C34A-3194-49A3-B04E-260039805E66}" dt="2021-10-12T01:52:57.836" v="729" actId="14100"/>
        <pc:sldMkLst>
          <pc:docMk/>
          <pc:sldMk cId="681508296" sldId="429"/>
        </pc:sldMkLst>
        <pc:spChg chg="del">
          <ac:chgData name="Yilian Zhang" userId="e8905a25-900b-4cbb-9a00-127ab90442de" providerId="ADAL" clId="{5AD3C34A-3194-49A3-B04E-260039805E66}" dt="2021-10-12T01:52:49.532" v="726" actId="478"/>
          <ac:spMkLst>
            <pc:docMk/>
            <pc:sldMk cId="681508296" sldId="429"/>
            <ac:spMk id="2" creationId="{D5B7238B-4A21-432A-AB31-ABE31B84EB33}"/>
          </ac:spMkLst>
        </pc:spChg>
        <pc:spChg chg="mod">
          <ac:chgData name="Yilian Zhang" userId="e8905a25-900b-4cbb-9a00-127ab90442de" providerId="ADAL" clId="{5AD3C34A-3194-49A3-B04E-260039805E66}" dt="2021-10-12T01:52:57.836" v="729" actId="14100"/>
          <ac:spMkLst>
            <pc:docMk/>
            <pc:sldMk cId="681508296" sldId="429"/>
            <ac:spMk id="3" creationId="{EA4C5542-537C-45D8-B8FB-CB85AA6ECE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8A49AA-F1EB-48FA-9F45-92E52BEBB83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A06961-01EE-4964-B6CE-14F4E121936A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7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B655B2-B6DA-4E14-B423-8FCB66414F40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2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394DE3-AD53-4732-B9A6-2144DB356B51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9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Python- Control Structure</a:t>
            </a:r>
            <a:br>
              <a:rPr lang="en-US"/>
            </a:b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-Yilian Zhang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6BE7-F99E-410F-9B81-85B477B9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#1   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A062-C35C-46CB-8380-0E839640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speed =  70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if speed &gt;  70: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print( "A")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elif</a:t>
            </a:r>
            <a:r>
              <a:rPr lang="en-US" dirty="0">
                <a:ea typeface="+mn-lt"/>
                <a:cs typeface="+mn-lt"/>
              </a:rPr>
              <a:t> speed &lt;60: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print("B")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else: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print("C")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0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Through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Change your BMI.py </a:t>
            </a:r>
          </a:p>
          <a:p>
            <a:pPr marL="0" indent="0">
              <a:buNone/>
            </a:pPr>
            <a:r>
              <a:rPr lang="en-US"/>
              <a:t>Calculate your BMI and display  the range according to the following  guidelines. </a:t>
            </a:r>
          </a:p>
          <a:p>
            <a:pPr marL="365760" lvl="1" indent="0">
              <a:buNone/>
            </a:pPr>
            <a:r>
              <a:rPr lang="en-US"/>
              <a:t>If your BMI is less than 18.5, it falls within the underweight range.</a:t>
            </a:r>
          </a:p>
          <a:p>
            <a:pPr marL="365760" lvl="1" indent="0">
              <a:buNone/>
            </a:pPr>
            <a:r>
              <a:rPr lang="en-US"/>
              <a:t>If your BMI is 18.5 to &lt;25, it falls within the normal.</a:t>
            </a:r>
          </a:p>
          <a:p>
            <a:pPr marL="365760" lvl="1" indent="0">
              <a:buNone/>
            </a:pPr>
            <a:r>
              <a:rPr lang="en-US"/>
              <a:t>If your BMI is 25.0 to &lt;30, it falls within the overweight range.</a:t>
            </a:r>
          </a:p>
          <a:p>
            <a:pPr marL="365760" lvl="1" indent="0">
              <a:buNone/>
            </a:pPr>
            <a:r>
              <a:rPr lang="en-US"/>
              <a:t>If your BMI is 30.0 or higher, it falls within the obese range</a:t>
            </a:r>
          </a:p>
        </p:txBody>
      </p:sp>
    </p:spTree>
    <p:extLst>
      <p:ext uri="{BB962C8B-B14F-4D97-AF65-F5344CB8AC3E}">
        <p14:creationId xmlns:p14="http://schemas.microsoft.com/office/powerpoint/2010/main" val="127946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幼圆"/>
              </a:rPr>
              <a:t>More work through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Find the shipping rate of a package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/>
              <a:t>Weight of the package in kilogram        Shipping rate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/>
              <a:t>   2kg or less                                              $0.01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/>
              <a:t>  over 2kg, but not more than 6kg              $0.015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/>
              <a:t>  over 6kg, but not more than 10kg            $0.02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/>
              <a:t>  over 10kg, but not more than 20kg          $0.025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/>
              <a:t>Over20kg  ----- No allowed for shipping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E230-139B-477F-92BC-8AD5875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tips – Clear Concise and Fluent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175766-C028-4448-BBED-704086CF3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657" y="1846942"/>
            <a:ext cx="5710791" cy="439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grade &gt;= 90:</a:t>
            </a:r>
          </a:p>
          <a:p>
            <a:pPr marL="0" indent="0">
              <a:buNone/>
            </a:pPr>
            <a:r>
              <a:rPr lang="en-US" dirty="0"/>
              <a:t>    print( "A")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grade &gt;=80:</a:t>
            </a:r>
          </a:p>
          <a:p>
            <a:pPr marL="0" indent="0">
              <a:buNone/>
            </a:pPr>
            <a:r>
              <a:rPr lang="en-US" dirty="0"/>
              <a:t>    print("B")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grade &gt;=70:</a:t>
            </a:r>
          </a:p>
          <a:p>
            <a:pPr marL="0" indent="0">
              <a:buNone/>
            </a:pPr>
            <a:r>
              <a:rPr lang="en-US" dirty="0"/>
              <a:t>    print("C")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print("F")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72C2B4-6477-4613-A4FD-DCAF95717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1554" y="1846942"/>
            <a:ext cx="5551132" cy="439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grade &gt;= 90:</a:t>
            </a:r>
          </a:p>
          <a:p>
            <a:pPr marL="0" indent="0">
              <a:buNone/>
            </a:pPr>
            <a:r>
              <a:rPr lang="en-US" dirty="0"/>
              <a:t>	print(“A)</a:t>
            </a:r>
          </a:p>
          <a:p>
            <a:pPr marL="0" indent="0">
              <a:buNone/>
            </a:pPr>
            <a:r>
              <a:rPr lang="en-US" dirty="0"/>
              <a:t>if  grade &gt;=80 and grade &lt;90:</a:t>
            </a:r>
          </a:p>
          <a:p>
            <a:pPr marL="0" indent="0">
              <a:buNone/>
            </a:pPr>
            <a:r>
              <a:rPr lang="en-US" dirty="0"/>
              <a:t>                 print(“B”) </a:t>
            </a:r>
          </a:p>
          <a:p>
            <a:pPr marL="0" indent="0">
              <a:buNone/>
            </a:pPr>
            <a:r>
              <a:rPr lang="en-US" dirty="0"/>
              <a:t>if  grade &gt;=70 and grade &lt;80:</a:t>
            </a:r>
          </a:p>
          <a:p>
            <a:pPr marL="0" indent="0">
              <a:buNone/>
            </a:pPr>
            <a:r>
              <a:rPr lang="en-US" dirty="0"/>
              <a:t>                 print(“C”)</a:t>
            </a:r>
          </a:p>
          <a:p>
            <a:pPr marL="0" indent="0">
              <a:buNone/>
            </a:pPr>
            <a:r>
              <a:rPr lang="en-US" dirty="0"/>
              <a:t>If  grade &lt; 70:</a:t>
            </a:r>
          </a:p>
          <a:p>
            <a:pPr marL="0" indent="0">
              <a:buNone/>
            </a:pPr>
            <a:r>
              <a:rPr lang="en-US" dirty="0"/>
              <a:t>                  print(“F”)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9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A bank customer qualifies for a special loan if:</a:t>
            </a:r>
          </a:p>
          <a:p>
            <a:pPr lvl="1"/>
            <a:r>
              <a:rPr lang="en-US" altLang="en-US" sz="2600"/>
              <a:t>Earns over 30000 &amp; on the job more than 2 years</a:t>
            </a:r>
          </a:p>
          <a:p>
            <a:pPr lvl="1"/>
            <a:r>
              <a:rPr lang="en-US" altLang="en-US" sz="2600"/>
              <a:t>Or been on the job more than 5 years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Flowchart Version</a:t>
            </a:r>
          </a:p>
        </p:txBody>
      </p:sp>
      <p:grpSp>
        <p:nvGrpSpPr>
          <p:cNvPr id="36868" name="Group 34"/>
          <p:cNvGrpSpPr>
            <a:grpSpLocks/>
          </p:cNvGrpSpPr>
          <p:nvPr/>
        </p:nvGrpSpPr>
        <p:grpSpPr bwMode="auto">
          <a:xfrm>
            <a:off x="1752600" y="1752600"/>
            <a:ext cx="8763000" cy="4419600"/>
            <a:chOff x="96" y="1104"/>
            <a:chExt cx="5520" cy="2784"/>
          </a:xfrm>
        </p:grpSpPr>
        <p:sp>
          <p:nvSpPr>
            <p:cNvPr id="36869" name="AutoShape 3"/>
            <p:cNvSpPr>
              <a:spLocks noChangeArrowheads="1"/>
            </p:cNvSpPr>
            <p:nvPr/>
          </p:nvSpPr>
          <p:spPr bwMode="auto">
            <a:xfrm>
              <a:off x="3600" y="1920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err="1">
                  <a:latin typeface="Courier New" panose="02070309020205020404" pitchFamily="49" charset="0"/>
                </a:rPr>
                <a:t>YearsOnJob</a:t>
              </a:r>
              <a:r>
                <a:rPr lang="en-US" altLang="en-US" sz="1600" b="1">
                  <a:latin typeface="Courier New" panose="02070309020205020404" pitchFamily="49" charset="0"/>
                </a:rPr>
                <a:t> &gt; 2</a:t>
              </a:r>
            </a:p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870" name="AutoShape 4"/>
            <p:cNvSpPr>
              <a:spLocks noChangeArrowheads="1"/>
            </p:cNvSpPr>
            <p:nvPr/>
          </p:nvSpPr>
          <p:spPr bwMode="auto">
            <a:xfrm>
              <a:off x="1968" y="1104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Salary &gt; 30000</a:t>
              </a:r>
            </a:p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871" name="AutoShape 5"/>
            <p:cNvSpPr>
              <a:spLocks noChangeArrowheads="1"/>
            </p:cNvSpPr>
            <p:nvPr/>
          </p:nvSpPr>
          <p:spPr bwMode="auto">
            <a:xfrm>
              <a:off x="336" y="1920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err="1">
                  <a:latin typeface="Courier New" panose="02070309020205020404" pitchFamily="49" charset="0"/>
                </a:rPr>
                <a:t>YearsOnJob</a:t>
              </a:r>
              <a:r>
                <a:rPr lang="en-US" altLang="en-US" sz="1600" b="1">
                  <a:latin typeface="Courier New" panose="02070309020205020404" pitchFamily="49" charset="0"/>
                </a:rPr>
                <a:t> &gt; 5</a:t>
              </a:r>
            </a:p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872" name="Line 6"/>
            <p:cNvSpPr>
              <a:spLocks noChangeShapeType="1"/>
            </p:cNvSpPr>
            <p:nvPr/>
          </p:nvSpPr>
          <p:spPr bwMode="auto">
            <a:xfrm>
              <a:off x="3648" y="148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7"/>
            <p:cNvSpPr>
              <a:spLocks noChangeShapeType="1"/>
            </p:cNvSpPr>
            <p:nvPr/>
          </p:nvSpPr>
          <p:spPr bwMode="auto">
            <a:xfrm>
              <a:off x="4416" y="14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Line 8"/>
            <p:cNvSpPr>
              <a:spLocks noChangeShapeType="1"/>
            </p:cNvSpPr>
            <p:nvPr/>
          </p:nvSpPr>
          <p:spPr bwMode="auto">
            <a:xfrm>
              <a:off x="1200" y="148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9"/>
            <p:cNvSpPr>
              <a:spLocks noChangeShapeType="1"/>
            </p:cNvSpPr>
            <p:nvPr/>
          </p:nvSpPr>
          <p:spPr bwMode="auto">
            <a:xfrm>
              <a:off x="1200" y="14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0"/>
            <p:cNvSpPr>
              <a:spLocks noChangeShapeType="1"/>
            </p:cNvSpPr>
            <p:nvPr/>
          </p:nvSpPr>
          <p:spPr bwMode="auto">
            <a:xfrm>
              <a:off x="336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1"/>
            <p:cNvSpPr>
              <a:spLocks noChangeShapeType="1"/>
            </p:cNvSpPr>
            <p:nvPr/>
          </p:nvSpPr>
          <p:spPr bwMode="auto">
            <a:xfrm>
              <a:off x="2016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2"/>
            <p:cNvSpPr>
              <a:spLocks noChangeShapeType="1"/>
            </p:cNvSpPr>
            <p:nvPr/>
          </p:nvSpPr>
          <p:spPr bwMode="auto">
            <a:xfrm>
              <a:off x="3600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>
              <a:off x="5280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AutoShape 14"/>
            <p:cNvSpPr>
              <a:spLocks noChangeArrowheads="1"/>
            </p:cNvSpPr>
            <p:nvPr/>
          </p:nvSpPr>
          <p:spPr bwMode="auto">
            <a:xfrm>
              <a:off x="4272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“Applicant </a:t>
              </a: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qualifies."</a:t>
              </a:r>
            </a:p>
          </p:txBody>
        </p:sp>
        <p:sp>
          <p:nvSpPr>
            <p:cNvPr id="36881" name="AutoShape 15"/>
            <p:cNvSpPr>
              <a:spLocks noChangeArrowheads="1"/>
            </p:cNvSpPr>
            <p:nvPr/>
          </p:nvSpPr>
          <p:spPr bwMode="auto">
            <a:xfrm>
              <a:off x="2880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“Applicant does </a:t>
              </a: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not qualify."</a:t>
              </a:r>
            </a:p>
          </p:txBody>
        </p:sp>
        <p:sp>
          <p:nvSpPr>
            <p:cNvPr id="36882" name="AutoShape 16"/>
            <p:cNvSpPr>
              <a:spLocks noChangeArrowheads="1"/>
            </p:cNvSpPr>
            <p:nvPr/>
          </p:nvSpPr>
          <p:spPr bwMode="auto">
            <a:xfrm>
              <a:off x="1488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“Applicant </a:t>
              </a: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qualifies."</a:t>
              </a:r>
            </a:p>
          </p:txBody>
        </p:sp>
        <p:sp>
          <p:nvSpPr>
            <p:cNvPr id="36883" name="AutoShape 17"/>
            <p:cNvSpPr>
              <a:spLocks noChangeArrowheads="1"/>
            </p:cNvSpPr>
            <p:nvPr/>
          </p:nvSpPr>
          <p:spPr bwMode="auto">
            <a:xfrm>
              <a:off x="96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 “Applicant does </a:t>
              </a: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not qualify."</a:t>
              </a:r>
            </a:p>
          </p:txBody>
        </p:sp>
        <p:sp>
          <p:nvSpPr>
            <p:cNvPr id="36884" name="Text Box 18"/>
            <p:cNvSpPr txBox="1">
              <a:spLocks noChangeArrowheads="1"/>
            </p:cNvSpPr>
            <p:nvPr/>
          </p:nvSpPr>
          <p:spPr bwMode="auto">
            <a:xfrm>
              <a:off x="1334" y="1272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5" name="Text Box 19"/>
            <p:cNvSpPr txBox="1">
              <a:spLocks noChangeArrowheads="1"/>
            </p:cNvSpPr>
            <p:nvPr/>
          </p:nvSpPr>
          <p:spPr bwMode="auto">
            <a:xfrm>
              <a:off x="96" y="2025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6" name="Text Box 20"/>
            <p:cNvSpPr txBox="1">
              <a:spLocks noChangeArrowheads="1"/>
            </p:cNvSpPr>
            <p:nvPr/>
          </p:nvSpPr>
          <p:spPr bwMode="auto">
            <a:xfrm>
              <a:off x="3324" y="201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7" name="Text Box 21"/>
            <p:cNvSpPr txBox="1">
              <a:spLocks noChangeArrowheads="1"/>
            </p:cNvSpPr>
            <p:nvPr/>
          </p:nvSpPr>
          <p:spPr bwMode="auto">
            <a:xfrm>
              <a:off x="3744" y="1248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88" name="Text Box 22"/>
            <p:cNvSpPr txBox="1">
              <a:spLocks noChangeArrowheads="1"/>
            </p:cNvSpPr>
            <p:nvPr/>
          </p:nvSpPr>
          <p:spPr bwMode="auto">
            <a:xfrm>
              <a:off x="5184" y="201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89" name="Text Box 23"/>
            <p:cNvSpPr txBox="1">
              <a:spLocks noChangeArrowheads="1"/>
            </p:cNvSpPr>
            <p:nvPr/>
          </p:nvSpPr>
          <p:spPr bwMode="auto">
            <a:xfrm>
              <a:off x="1824" y="201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90" name="Line 24"/>
            <p:cNvSpPr>
              <a:spLocks noChangeShapeType="1"/>
            </p:cNvSpPr>
            <p:nvPr/>
          </p:nvSpPr>
          <p:spPr bwMode="auto">
            <a:xfrm>
              <a:off x="768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5"/>
            <p:cNvSpPr>
              <a:spLocks noChangeShapeType="1"/>
            </p:cNvSpPr>
            <p:nvPr/>
          </p:nvSpPr>
          <p:spPr bwMode="auto">
            <a:xfrm>
              <a:off x="2112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6"/>
            <p:cNvSpPr>
              <a:spLocks noChangeShapeType="1"/>
            </p:cNvSpPr>
            <p:nvPr/>
          </p:nvSpPr>
          <p:spPr bwMode="auto">
            <a:xfrm>
              <a:off x="3552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7"/>
            <p:cNvSpPr>
              <a:spLocks noChangeShapeType="1"/>
            </p:cNvSpPr>
            <p:nvPr/>
          </p:nvSpPr>
          <p:spPr bwMode="auto">
            <a:xfrm>
              <a:off x="4944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28"/>
            <p:cNvSpPr>
              <a:spLocks noChangeShapeType="1"/>
            </p:cNvSpPr>
            <p:nvPr/>
          </p:nvSpPr>
          <p:spPr bwMode="auto">
            <a:xfrm>
              <a:off x="768" y="360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29"/>
            <p:cNvSpPr>
              <a:spLocks noChangeShapeType="1"/>
            </p:cNvSpPr>
            <p:nvPr/>
          </p:nvSpPr>
          <p:spPr bwMode="auto">
            <a:xfrm>
              <a:off x="3552" y="360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0"/>
            <p:cNvSpPr>
              <a:spLocks noChangeShapeType="1"/>
            </p:cNvSpPr>
            <p:nvPr/>
          </p:nvSpPr>
          <p:spPr bwMode="auto">
            <a:xfrm>
              <a:off x="1440" y="360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1"/>
            <p:cNvSpPr>
              <a:spLocks noChangeShapeType="1"/>
            </p:cNvSpPr>
            <p:nvPr/>
          </p:nvSpPr>
          <p:spPr bwMode="auto">
            <a:xfrm>
              <a:off x="4272" y="360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2"/>
            <p:cNvSpPr>
              <a:spLocks noChangeShapeType="1"/>
            </p:cNvSpPr>
            <p:nvPr/>
          </p:nvSpPr>
          <p:spPr bwMode="auto">
            <a:xfrm>
              <a:off x="1440" y="3744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3"/>
            <p:cNvSpPr>
              <a:spLocks noChangeShapeType="1"/>
            </p:cNvSpPr>
            <p:nvPr/>
          </p:nvSpPr>
          <p:spPr bwMode="auto">
            <a:xfrm>
              <a:off x="2880" y="37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83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code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salary &gt; 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yearonjob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&gt;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"Applicant qualifies."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"Application does not qualify"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yearonjob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&gt;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"Applicant qualifies."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"Application does not qualify"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885F-BCCD-4832-B037-0E13CCEE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15900"/>
            <a:ext cx="9144000" cy="1143000"/>
          </a:xfrm>
        </p:spPr>
        <p:txBody>
          <a:bodyPr/>
          <a:lstStyle/>
          <a:p>
            <a:r>
              <a:rPr lang="en-US" dirty="0"/>
              <a:t>Poll #2   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9B3A-0BEF-4233-B22E-53CDEFAE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358900"/>
            <a:ext cx="9232900" cy="4419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vaccine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vaccine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41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through practice – Can you do it? With nested if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teacher qualifies for salary adjustment if:</a:t>
            </a:r>
          </a:p>
          <a:p>
            <a:pPr lvl="1"/>
            <a:r>
              <a:rPr lang="en-US" dirty="0"/>
              <a:t>Earns less than  40000 &amp; on the job more than 5 years</a:t>
            </a:r>
          </a:p>
          <a:p>
            <a:pPr lvl="1"/>
            <a:r>
              <a:rPr lang="en-US" dirty="0"/>
              <a:t>Earns less than  60000 &amp;  on the job more than 25 years</a:t>
            </a:r>
          </a:p>
          <a:p>
            <a:r>
              <a:rPr lang="en-US" dirty="0"/>
              <a:t>No salary adjustment for any teacher with salary more than 70000</a:t>
            </a:r>
          </a:p>
          <a:p>
            <a:r>
              <a:rPr lang="en-US" dirty="0"/>
              <a:t>Any logical error with this policy??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8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138" y="1828800"/>
            <a:ext cx="10134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Operator	Effect</a:t>
            </a:r>
          </a:p>
          <a:p>
            <a:pPr marL="0" indent="0">
              <a:buNone/>
            </a:pPr>
            <a:r>
              <a:rPr lang="en-US"/>
              <a:t>and	Both operands must be true for the overall</a:t>
            </a:r>
          </a:p>
          <a:p>
            <a:pPr marL="0" indent="0">
              <a:buNone/>
            </a:pPr>
            <a:r>
              <a:rPr lang="en-US"/>
              <a:t>	expression to be true, otherwise it is false</a:t>
            </a:r>
          </a:p>
          <a:p>
            <a:pPr marL="0" indent="0">
              <a:buNone/>
            </a:pPr>
            <a:r>
              <a:rPr lang="en-US"/>
              <a:t>	 x&lt;5  and x &lt; 10</a:t>
            </a:r>
          </a:p>
          <a:p>
            <a:pPr marL="0" indent="0">
              <a:buNone/>
            </a:pPr>
            <a:r>
              <a:rPr lang="en-US"/>
              <a:t>or 	One or both operands must be true for the overall</a:t>
            </a:r>
          </a:p>
          <a:p>
            <a:pPr marL="0" indent="0">
              <a:buNone/>
            </a:pPr>
            <a:r>
              <a:rPr lang="en-US"/>
              <a:t>	expression to be true, otherwise it is false</a:t>
            </a:r>
          </a:p>
          <a:p>
            <a:pPr marL="0" indent="0">
              <a:buNone/>
            </a:pPr>
            <a:r>
              <a:rPr lang="en-US"/>
              <a:t>	x &lt; 5  or  x &gt; 10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 	Reverses the logical value of an expression </a:t>
            </a:r>
          </a:p>
          <a:p>
            <a:pPr marL="0" indent="0">
              <a:buNone/>
            </a:pPr>
            <a:r>
              <a:rPr lang="en-US"/>
              <a:t>	not( x  in  list)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Order of Statement Execution</a:t>
            </a:r>
          </a:p>
          <a:p>
            <a:r>
              <a:rPr lang="en-US" altLang="en-US"/>
              <a:t>Thus far, our code has been executed sequentially in a </a:t>
            </a:r>
            <a:r>
              <a:rPr lang="en-US" altLang="en-US" i="1">
                <a:solidFill>
                  <a:srgbClr val="CC6600"/>
                </a:solidFill>
              </a:rPr>
              <a:t>sequence structure</a:t>
            </a:r>
          </a:p>
          <a:p>
            <a:r>
              <a:rPr lang="en-US" altLang="en-US"/>
              <a:t>To write meaningful programs we need multiple paths of execution</a:t>
            </a:r>
          </a:p>
          <a:p>
            <a:pPr lvl="1"/>
            <a:r>
              <a:rPr lang="en-US" altLang="en-US"/>
              <a:t>Some statements should be executed under certain circumstances in a </a:t>
            </a:r>
            <a:r>
              <a:rPr lang="en-US" altLang="en-US" i="1">
                <a:solidFill>
                  <a:srgbClr val="CC6600"/>
                </a:solidFill>
              </a:rPr>
              <a:t>decision structure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857" y="11137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And</a:t>
            </a:r>
            <a:r>
              <a:rPr lang="en-US" altLang="en-US"/>
              <a:t> Operator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667000" y="1219201"/>
            <a:ext cx="71628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>
                <a:solidFill>
                  <a:srgbClr val="333399"/>
                </a:solidFill>
              </a:rPr>
              <a:t>The </a:t>
            </a:r>
            <a:r>
              <a:rPr kumimoji="1" lang="en-US" altLang="en-US" sz="2800" i="1">
                <a:solidFill>
                  <a:srgbClr val="CC6600"/>
                </a:solidFill>
              </a:rPr>
              <a:t>truth table</a:t>
            </a:r>
            <a:r>
              <a:rPr kumimoji="1" lang="en-US" altLang="en-US" sz="2800">
                <a:solidFill>
                  <a:srgbClr val="333399"/>
                </a:solidFill>
              </a:rPr>
              <a:t> for the </a:t>
            </a:r>
            <a:r>
              <a:rPr kumimoji="1" lang="en-US" altLang="en-US" sz="2800" i="1">
                <a:solidFill>
                  <a:srgbClr val="333399"/>
                </a:solidFill>
              </a:rPr>
              <a:t>and</a:t>
            </a:r>
            <a:r>
              <a:rPr kumimoji="1" lang="en-US" altLang="en-US" sz="2800">
                <a:solidFill>
                  <a:srgbClr val="333399"/>
                </a:solidFill>
              </a:rPr>
              <a:t> Operator</a:t>
            </a:r>
          </a:p>
          <a:p>
            <a:endParaRPr kumimoji="1" lang="en-US" altLang="en-US" sz="2000" u="sng">
              <a:solidFill>
                <a:srgbClr val="333399"/>
              </a:solidFill>
            </a:endParaRPr>
          </a:p>
          <a:p>
            <a:r>
              <a:rPr kumimoji="1" lang="en-US" altLang="en-US" sz="2000" u="sng">
                <a:solidFill>
                  <a:srgbClr val="333399"/>
                </a:solidFill>
              </a:rPr>
              <a:t>Expression 1</a:t>
            </a:r>
            <a:r>
              <a:rPr kumimoji="1" lang="en-US" altLang="en-US" sz="2000">
                <a:solidFill>
                  <a:srgbClr val="333399"/>
                </a:solidFill>
              </a:rPr>
              <a:t>   </a:t>
            </a:r>
            <a:r>
              <a:rPr kumimoji="1" lang="en-US" altLang="en-US" sz="2000" u="sng">
                <a:solidFill>
                  <a:srgbClr val="333399"/>
                </a:solidFill>
              </a:rPr>
              <a:t>Expression 2</a:t>
            </a:r>
            <a:r>
              <a:rPr kumimoji="1" lang="en-US" altLang="en-US" sz="2000">
                <a:solidFill>
                  <a:srgbClr val="333399"/>
                </a:solidFill>
              </a:rPr>
              <a:t>   </a:t>
            </a:r>
            <a:r>
              <a:rPr kumimoji="1" lang="en-US" altLang="en-US" sz="2000" u="sng">
                <a:solidFill>
                  <a:srgbClr val="333399"/>
                </a:solidFill>
              </a:rPr>
              <a:t>Expression 1 and Expression 2</a:t>
            </a:r>
          </a:p>
          <a:p>
            <a:r>
              <a:rPr kumimoji="1" lang="en-US" altLang="en-US" sz="2800">
                <a:solidFill>
                  <a:srgbClr val="333399"/>
                </a:solidFill>
              </a:rPr>
              <a:t>	True	False	False</a:t>
            </a:r>
          </a:p>
          <a:p>
            <a:r>
              <a:rPr kumimoji="1" lang="en-US" altLang="en-US" sz="2800">
                <a:solidFill>
                  <a:srgbClr val="333399"/>
                </a:solidFill>
              </a:rPr>
              <a:t>	False	True	False</a:t>
            </a:r>
          </a:p>
          <a:p>
            <a:r>
              <a:rPr kumimoji="1" lang="en-US" altLang="en-US" sz="2800">
                <a:solidFill>
                  <a:srgbClr val="333399"/>
                </a:solidFill>
              </a:rPr>
              <a:t>	False	False	False</a:t>
            </a:r>
          </a:p>
          <a:p>
            <a:r>
              <a:rPr kumimoji="1" lang="en-US" altLang="en-US" sz="2800">
                <a:solidFill>
                  <a:srgbClr val="333399"/>
                </a:solidFill>
              </a:rPr>
              <a:t>	True	True	True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66800" y="4953000"/>
            <a:ext cx="9220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if temperature &lt; 20 and minutes &gt; 12 :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print(“Temperature is in the danger zone.“)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8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1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or</a:t>
            </a:r>
            <a:r>
              <a:rPr lang="en-US" altLang="en-US"/>
              <a:t> Operator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2667000" y="1219201"/>
            <a:ext cx="70104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>
                <a:solidFill>
                  <a:srgbClr val="333399"/>
                </a:solidFill>
              </a:rPr>
              <a:t>The</a:t>
            </a:r>
            <a:r>
              <a:rPr kumimoji="1" lang="en-US" altLang="en-US">
                <a:solidFill>
                  <a:srgbClr val="333399"/>
                </a:solidFill>
              </a:rPr>
              <a:t> </a:t>
            </a:r>
            <a:r>
              <a:rPr kumimoji="1" lang="en-US" altLang="en-US" sz="2800" i="1">
                <a:solidFill>
                  <a:srgbClr val="CC6600"/>
                </a:solidFill>
              </a:rPr>
              <a:t>truth table</a:t>
            </a:r>
            <a:r>
              <a:rPr kumimoji="1" lang="en-US" altLang="en-US">
                <a:solidFill>
                  <a:srgbClr val="333399"/>
                </a:solidFill>
              </a:rPr>
              <a:t> </a:t>
            </a:r>
            <a:r>
              <a:rPr kumimoji="1" lang="en-US" altLang="en-US" sz="2800">
                <a:solidFill>
                  <a:srgbClr val="333399"/>
                </a:solidFill>
              </a:rPr>
              <a:t>for the</a:t>
            </a:r>
            <a:r>
              <a:rPr kumimoji="1" lang="en-US" altLang="en-US" b="1"/>
              <a:t> </a:t>
            </a:r>
            <a:r>
              <a:rPr kumimoji="1" lang="en-US" altLang="en-US" sz="2800" i="1">
                <a:solidFill>
                  <a:srgbClr val="333399"/>
                </a:solidFill>
              </a:rPr>
              <a:t>or</a:t>
            </a:r>
            <a:r>
              <a:rPr kumimoji="1" lang="en-US" altLang="en-US" sz="2800">
                <a:solidFill>
                  <a:srgbClr val="333399"/>
                </a:solidFill>
              </a:rPr>
              <a:t> Operator</a:t>
            </a:r>
          </a:p>
          <a:p>
            <a:endParaRPr kumimoji="1" lang="en-US" altLang="en-US" sz="2000">
              <a:solidFill>
                <a:srgbClr val="333399"/>
              </a:solidFill>
            </a:endParaRPr>
          </a:p>
          <a:p>
            <a:r>
              <a:rPr kumimoji="1" lang="en-US" altLang="en-US" sz="2000" u="sng">
                <a:solidFill>
                  <a:srgbClr val="333399"/>
                </a:solidFill>
              </a:rPr>
              <a:t>Expression 1</a:t>
            </a:r>
            <a:r>
              <a:rPr kumimoji="1" lang="en-US" altLang="en-US" sz="2000">
                <a:solidFill>
                  <a:srgbClr val="333399"/>
                </a:solidFill>
              </a:rPr>
              <a:t>	</a:t>
            </a:r>
            <a:r>
              <a:rPr kumimoji="1" lang="en-US" altLang="en-US" sz="2000" u="sng">
                <a:solidFill>
                  <a:srgbClr val="333399"/>
                </a:solidFill>
              </a:rPr>
              <a:t>Expression 2</a:t>
            </a:r>
            <a:r>
              <a:rPr kumimoji="1" lang="en-US" altLang="en-US" sz="2000">
                <a:solidFill>
                  <a:srgbClr val="333399"/>
                </a:solidFill>
              </a:rPr>
              <a:t>	</a:t>
            </a:r>
            <a:r>
              <a:rPr kumimoji="1" lang="en-US" altLang="en-US" sz="2000" u="sng">
                <a:solidFill>
                  <a:srgbClr val="333399"/>
                </a:solidFill>
              </a:rPr>
              <a:t>Expression 1 or Expression 2</a:t>
            </a:r>
          </a:p>
          <a:p>
            <a:r>
              <a:rPr kumimoji="1" lang="en-US" altLang="en-US" sz="2800">
                <a:solidFill>
                  <a:srgbClr val="333399"/>
                </a:solidFill>
              </a:rPr>
              <a:t>	True	False	True</a:t>
            </a:r>
          </a:p>
          <a:p>
            <a:r>
              <a:rPr kumimoji="1" lang="en-US" altLang="en-US" sz="2800">
                <a:solidFill>
                  <a:srgbClr val="333399"/>
                </a:solidFill>
              </a:rPr>
              <a:t>	False	True	True</a:t>
            </a:r>
          </a:p>
          <a:p>
            <a:r>
              <a:rPr kumimoji="1" lang="en-US" altLang="en-US" sz="2800">
                <a:solidFill>
                  <a:srgbClr val="333399"/>
                </a:solidFill>
              </a:rPr>
              <a:t>	False	False	False</a:t>
            </a:r>
          </a:p>
          <a:p>
            <a:r>
              <a:rPr kumimoji="1" lang="en-US" altLang="en-US" sz="2800">
                <a:solidFill>
                  <a:srgbClr val="333399"/>
                </a:solidFill>
              </a:rPr>
              <a:t>	True	True	True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4572000"/>
            <a:ext cx="929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if temperature &lt; 20 or temperature &gt; 100: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print(“Temperature is in the danger zone.“)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7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C0000"/>
                </a:solidFill>
              </a:rPr>
              <a:t>Slide 4- </a:t>
            </a:r>
            <a:fld id="{4494677C-F683-458A-A472-5E4EDF463BF3}" type="slidenum">
              <a:rPr lang="en-US" altLang="en-US" sz="1400">
                <a:solidFill>
                  <a:srgbClr val="CC0000"/>
                </a:solidFill>
              </a:rPr>
              <a:pPr eaLnBrk="1" hangingPunct="1"/>
              <a:t>22</a:t>
            </a:fld>
            <a:endParaRPr lang="en-CA" altLang="en-US" sz="1400">
              <a:solidFill>
                <a:srgbClr val="CC0000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not</a:t>
            </a:r>
            <a:r>
              <a:rPr lang="en-US" altLang="en-US"/>
              <a:t> Operator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352800" y="1752600"/>
            <a:ext cx="579120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>
                <a:solidFill>
                  <a:srgbClr val="333399"/>
                </a:solidFill>
              </a:rPr>
              <a:t>The </a:t>
            </a:r>
            <a:r>
              <a:rPr kumimoji="1" lang="en-US" altLang="en-US" sz="2800" i="1">
                <a:solidFill>
                  <a:srgbClr val="CC6600"/>
                </a:solidFill>
              </a:rPr>
              <a:t>truth table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kumimoji="1" lang="en-US" altLang="en-US" sz="2800">
                <a:solidFill>
                  <a:srgbClr val="333399"/>
                </a:solidFill>
              </a:rPr>
              <a:t>for the </a:t>
            </a:r>
            <a:r>
              <a:rPr kumimoji="1" lang="en-US" altLang="en-US" sz="2800" i="1">
                <a:solidFill>
                  <a:srgbClr val="333399"/>
                </a:solidFill>
              </a:rPr>
              <a:t>Not</a:t>
            </a:r>
            <a:r>
              <a:rPr kumimoji="1" lang="en-US" altLang="en-US" sz="2800">
                <a:solidFill>
                  <a:srgbClr val="333399"/>
                </a:solidFill>
              </a:rPr>
              <a:t> Operator</a:t>
            </a:r>
          </a:p>
          <a:p>
            <a:endParaRPr lang="en-US" altLang="en-US" b="1">
              <a:latin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</a:rPr>
              <a:t>	</a:t>
            </a:r>
            <a:r>
              <a:rPr kumimoji="1" lang="en-US" altLang="en-US" sz="2000" u="sng">
                <a:solidFill>
                  <a:srgbClr val="333399"/>
                </a:solidFill>
              </a:rPr>
              <a:t>Expression 1</a:t>
            </a:r>
            <a:r>
              <a:rPr lang="en-US" altLang="en-US">
                <a:latin typeface="Times New Roman" panose="02020603050405020304" pitchFamily="18" charset="0"/>
              </a:rPr>
              <a:t>   	</a:t>
            </a:r>
            <a:r>
              <a:rPr kumimoji="1" lang="en-US" altLang="en-US" sz="2000" u="sng">
                <a:solidFill>
                  <a:srgbClr val="333399"/>
                </a:solidFill>
              </a:rPr>
              <a:t>not Expression 1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</a:t>
            </a:r>
            <a:r>
              <a:rPr kumimoji="1" lang="en-US" altLang="en-US" sz="2800">
                <a:solidFill>
                  <a:srgbClr val="333399"/>
                </a:solidFill>
              </a:rPr>
              <a:t>True	False</a:t>
            </a:r>
          </a:p>
          <a:p>
            <a:r>
              <a:rPr kumimoji="1" lang="en-US" altLang="en-US" sz="2800">
                <a:solidFill>
                  <a:srgbClr val="333399"/>
                </a:solidFill>
              </a:rPr>
              <a:t>	False	True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651000" y="4267200"/>
            <a:ext cx="97722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if  not(temperature &gt; 100):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	print("You are below the maximum temperature.”)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22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0577-C1E3-4842-97AB-0F43E93E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 3  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5BFF-457D-40A6-9D50-EF9422B9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y = 10</a:t>
            </a:r>
          </a:p>
          <a:p>
            <a:pPr marL="0" indent="0">
              <a:buNone/>
            </a:pPr>
            <a:r>
              <a:rPr lang="en-US" dirty="0"/>
              <a:t> x = 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x &gt;= 20  or y &lt; 10</a:t>
            </a:r>
          </a:p>
        </p:txBody>
      </p:sp>
    </p:spTree>
    <p:extLst>
      <p:ext uri="{BB962C8B-B14F-4D97-AF65-F5344CB8AC3E}">
        <p14:creationId xmlns:p14="http://schemas.microsoft.com/office/powerpoint/2010/main" val="428336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0577-C1E3-4842-97AB-0F43E93E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 4  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5BFF-457D-40A6-9D50-EF9422B9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y = 10</a:t>
            </a:r>
          </a:p>
          <a:p>
            <a:pPr marL="0" indent="0">
              <a:buNone/>
            </a:pPr>
            <a:r>
              <a:rPr lang="en-US" dirty="0"/>
              <a:t> x = 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x == 20  and  not(y &lt; 10)</a:t>
            </a:r>
          </a:p>
        </p:txBody>
      </p:sp>
    </p:spTree>
    <p:extLst>
      <p:ext uri="{BB962C8B-B14F-4D97-AF65-F5344CB8AC3E}">
        <p14:creationId xmlns:p14="http://schemas.microsoft.com/office/powerpoint/2010/main" val="230584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C0000"/>
                </a:solidFill>
              </a:rPr>
              <a:t>Slide 4- </a:t>
            </a:r>
            <a:fld id="{8CF26D0B-2B45-4C5C-AD8F-64C3EF074742}" type="slidenum">
              <a:rPr lang="en-US" altLang="en-US" sz="1400">
                <a:solidFill>
                  <a:srgbClr val="CC0000"/>
                </a:solidFill>
              </a:rPr>
              <a:pPr eaLnBrk="1" hangingPunct="1"/>
              <a:t>25</a:t>
            </a:fld>
            <a:endParaRPr lang="en-CA" altLang="en-US" sz="1400">
              <a:solidFill>
                <a:srgbClr val="CC0000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Numerical Ranges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305800" cy="50292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Checking for a value inside a range uses </a:t>
            </a:r>
            <a:r>
              <a:rPr lang="en-US" altLang="en-US" i="1"/>
              <a:t>And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Checking for a value outside a range uses </a:t>
            </a:r>
            <a:r>
              <a:rPr lang="en-US" altLang="en-US" i="1"/>
              <a:t>Or</a:t>
            </a:r>
            <a:endParaRPr lang="en-US" altLang="en-US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905001" y="2438400"/>
            <a:ext cx="85795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if x &gt;= 20 and x &lt;= 40: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	 print(“Value is in the acceptable range.“)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1905000" y="4267200"/>
            <a:ext cx="93682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if x &lt; 20 or x &gt; 40: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	print(“Value is outside the acceptable range.“)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53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Through Example – Rewrite using the logic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Change your BMI.py </a:t>
            </a:r>
          </a:p>
          <a:p>
            <a:pPr marL="0" indent="0">
              <a:buNone/>
            </a:pPr>
            <a:r>
              <a:rPr lang="en-US"/>
              <a:t>Calculate your BMI and display  the  a congratulation message “Great! Your are in the normal range”  if  your BMI is 18.5 to  25</a:t>
            </a:r>
          </a:p>
        </p:txBody>
      </p:sp>
    </p:spTree>
    <p:extLst>
      <p:ext uri="{BB962C8B-B14F-4D97-AF65-F5344CB8AC3E}">
        <p14:creationId xmlns:p14="http://schemas.microsoft.com/office/powerpoint/2010/main" val="335604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Rewrite using the logic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A bank customer qualifies for a special loan if:</a:t>
            </a:r>
          </a:p>
          <a:p>
            <a:pPr lvl="1"/>
            <a:r>
              <a:rPr lang="en-US" altLang="en-US" sz="2600"/>
              <a:t>Earns over 30000 &amp; on the job more than 2 years</a:t>
            </a:r>
          </a:p>
          <a:p>
            <a:pPr lvl="1"/>
            <a:r>
              <a:rPr lang="en-US" altLang="en-US" sz="2600"/>
              <a:t>Or been on the job more than 5 years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Rewrite using the logic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teacher qualifies for salary adjustment if:</a:t>
            </a:r>
          </a:p>
          <a:p>
            <a:pPr lvl="1"/>
            <a:r>
              <a:rPr lang="en-US"/>
              <a:t>Earns less than  40000 &amp; on the job more than 5 years</a:t>
            </a:r>
          </a:p>
          <a:p>
            <a:pPr lvl="1"/>
            <a:r>
              <a:rPr lang="en-US"/>
              <a:t>Earns less than  60000 &amp;  on the job more than 25 years</a:t>
            </a:r>
          </a:p>
          <a:p>
            <a:r>
              <a:rPr lang="en-US"/>
              <a:t>No salary adjustment for any teacher with salary more than 70000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9142-D3C2-477C-AFD4-C87E0159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conditional expression with many logic operators is not easy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0BF8-37B8-41E6-8021-DBE71C82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((int(salary)) &lt; 40000 and (int(years)) &gt; 5) or ((int(salary)) &lt; 60000 and (int(year)) &gt; 25):</a:t>
            </a:r>
          </a:p>
          <a:p>
            <a:pPr marL="0" indent="0">
              <a:buNone/>
            </a:pPr>
            <a:r>
              <a:rPr lang="en-US" dirty="0"/>
              <a:t>  print(</a:t>
            </a:r>
            <a:r>
              <a:rPr lang="en-US" dirty="0" err="1"/>
              <a:t>f'You</a:t>
            </a:r>
            <a:r>
              <a:rPr lang="en-US" dirty="0"/>
              <a:t> qualify for salary adjustment!’)</a:t>
            </a:r>
          </a:p>
        </p:txBody>
      </p:sp>
    </p:spTree>
    <p:extLst>
      <p:ext uri="{BB962C8B-B14F-4D97-AF65-F5344CB8AC3E}">
        <p14:creationId xmlns:p14="http://schemas.microsoft.com/office/powerpoint/2010/main" val="328426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Decision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Evaluate the</a:t>
            </a:r>
            <a:br>
              <a:rPr lang="en-US"/>
            </a:br>
            <a:r>
              <a:rPr lang="en-US"/>
              <a:t>condition</a:t>
            </a:r>
          </a:p>
          <a:p>
            <a:r>
              <a:rPr lang="en-US"/>
              <a:t>Is it cold outside?</a:t>
            </a:r>
          </a:p>
          <a:p>
            <a:r>
              <a:rPr lang="en-US"/>
              <a:t>Execute or skip</a:t>
            </a:r>
            <a:br>
              <a:rPr lang="en-US"/>
            </a:br>
            <a:r>
              <a:rPr lang="en-US"/>
              <a:t>over some code</a:t>
            </a:r>
          </a:p>
          <a:p>
            <a:r>
              <a:rPr lang="en-US"/>
              <a:t>If yes, wear a coat</a:t>
            </a:r>
          </a:p>
          <a:p>
            <a:endParaRPr 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48200" y="2743200"/>
            <a:ext cx="2133600" cy="1219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Condition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400800" y="4267200"/>
            <a:ext cx="1752600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Conditional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315200" y="33528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781800" y="3352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715000" y="39624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5400000">
            <a:off x="6057900" y="46101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842125" y="29368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876800" y="38862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1265538"/>
            <a:ext cx="3695700" cy="10772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320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3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3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53450" y="3222812"/>
            <a:ext cx="3486150" cy="20621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3200">
                <a:solidFill>
                  <a:srgbClr val="D4D4D4"/>
                </a:solidFill>
                <a:latin typeface="Consolas" panose="020B0609020204030204" pitchFamily="49" charset="0"/>
              </a:rPr>
              <a:t> condition:</a:t>
            </a:r>
          </a:p>
          <a:p>
            <a:r>
              <a:rPr lang="en-US" sz="3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3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3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3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7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5087-65AF-6C15-182B-06C1EA7E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161-929D-FCE2-0F32-8A121676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typical commission rate for sales starts with 5%.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$1000 bonus will be awarded if sales is greater than 50000 but less than 100000.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Extra 1% commission rate will be awarded if sales is greater than and equal to 100000​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39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Standard Library -random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https://docs.python.org/3/library/index.html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Import Library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import random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standard library - random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95788"/>
            <a:ext cx="3962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random.choice</a:t>
            </a:r>
            <a:r>
              <a:rPr lang="en-US"/>
              <a:t>(</a:t>
            </a:r>
            <a:r>
              <a:rPr lang="en-US" err="1"/>
              <a:t>seq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	  Return a random element from the non-empty sequence seq. If </a:t>
            </a:r>
            <a:r>
              <a:rPr lang="en-US" err="1"/>
              <a:t>seq</a:t>
            </a:r>
            <a:r>
              <a:rPr lang="en-US"/>
              <a:t> is empty, raises </a:t>
            </a:r>
            <a:r>
              <a:rPr lang="en-US" err="1"/>
              <a:t>IndexError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00800" y="1600200"/>
            <a:ext cx="4724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&gt;&gt;&gt; import random</a:t>
            </a:r>
          </a:p>
          <a:p>
            <a:r>
              <a:rPr lang="en-US" sz="2400"/>
              <a:t>&gt;&gt;&gt; </a:t>
            </a:r>
            <a:r>
              <a:rPr lang="en-US" sz="2400" err="1"/>
              <a:t>random.choice</a:t>
            </a:r>
            <a:r>
              <a:rPr lang="en-US" sz="2400"/>
              <a:t>([1, 2, 3, 4, 5, 6])</a:t>
            </a:r>
          </a:p>
          <a:p>
            <a:r>
              <a:rPr lang="en-US" sz="2400"/>
              <a:t>2</a:t>
            </a:r>
          </a:p>
          <a:p>
            <a:r>
              <a:rPr lang="en-US" sz="2400"/>
              <a:t>&gt;&gt;&gt; </a:t>
            </a:r>
            <a:r>
              <a:rPr lang="en-US" sz="2400" err="1"/>
              <a:t>random.choice</a:t>
            </a:r>
            <a:r>
              <a:rPr lang="en-US" sz="2400"/>
              <a:t>([1, 2, 3, 4, 5, 6])</a:t>
            </a:r>
          </a:p>
          <a:p>
            <a:r>
              <a:rPr lang="en-US" sz="2400"/>
              <a:t>5</a:t>
            </a:r>
          </a:p>
          <a:p>
            <a:r>
              <a:rPr lang="en-US" sz="2400"/>
              <a:t>&gt;&gt;&gt; </a:t>
            </a:r>
            <a:r>
              <a:rPr lang="en-US" sz="2400" err="1"/>
              <a:t>random.choice</a:t>
            </a:r>
            <a:r>
              <a:rPr lang="en-US" sz="2400"/>
              <a:t>([1, 2, 3, 4, 5, 6])</a:t>
            </a:r>
          </a:p>
          <a:p>
            <a:r>
              <a:rPr lang="en-US" sz="2400"/>
              <a:t>3</a:t>
            </a:r>
          </a:p>
          <a:p>
            <a:r>
              <a:rPr lang="en-US" sz="2400"/>
              <a:t>&gt;&gt;&gt; </a:t>
            </a:r>
            <a:r>
              <a:rPr lang="en-US" sz="2400" err="1"/>
              <a:t>random.choice</a:t>
            </a:r>
            <a:r>
              <a:rPr lang="en-US" sz="2400"/>
              <a:t>([1, 2, 3, 4, 5, 6])</a:t>
            </a:r>
          </a:p>
          <a:p>
            <a:r>
              <a:rPr lang="en-US" sz="2400"/>
              <a:t>5</a:t>
            </a:r>
          </a:p>
          <a:p>
            <a:r>
              <a:rPr lang="en-US" sz="2400"/>
              <a:t>&gt;&gt;&gt; </a:t>
            </a:r>
            <a:r>
              <a:rPr lang="en-US" sz="2400" err="1"/>
              <a:t>random.choice</a:t>
            </a:r>
            <a:r>
              <a:rPr lang="en-US" sz="2400"/>
              <a:t>([1, 2, 3, 4, 5, 6])</a:t>
            </a:r>
          </a:p>
          <a:p>
            <a:r>
              <a:rPr lang="en-US" sz="2400"/>
              <a:t>4</a:t>
            </a:r>
          </a:p>
          <a:p>
            <a:r>
              <a:rPr lang="en-US" sz="2400"/>
              <a:t>&gt;&gt;&gt; </a:t>
            </a:r>
            <a:r>
              <a:rPr lang="en-US" sz="2400" err="1"/>
              <a:t>random.choice</a:t>
            </a:r>
            <a:r>
              <a:rPr lang="en-US" sz="2400"/>
              <a:t>([1, 2, 3, 4, 5, 6])</a:t>
            </a:r>
          </a:p>
          <a:p>
            <a:r>
              <a:rPr lang="en-US" sz="2400"/>
              <a:t>3</a:t>
            </a:r>
          </a:p>
          <a:p>
            <a:r>
              <a:rPr lang="en-US" sz="2400"/>
              <a:t>&gt;&gt;&gt;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92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standard library  --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419600" cy="3733800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random.randint</a:t>
            </a:r>
            <a:r>
              <a:rPr lang="en-US"/>
              <a:t>(a, b)</a:t>
            </a:r>
          </a:p>
          <a:p>
            <a:pPr marL="0" indent="0">
              <a:buNone/>
            </a:pPr>
            <a:r>
              <a:rPr lang="en-US"/>
              <a:t>    Return a random integer N such that a &lt;= N &lt;= b. Alias for </a:t>
            </a:r>
            <a:r>
              <a:rPr lang="en-US" err="1"/>
              <a:t>randrange</a:t>
            </a:r>
            <a:r>
              <a:rPr lang="en-US"/>
              <a:t>(a, b+1).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00800" y="1600200"/>
            <a:ext cx="472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&gt;&gt;&gt; </a:t>
            </a:r>
            <a:r>
              <a:rPr lang="en-US" sz="2400" err="1"/>
              <a:t>random.randint</a:t>
            </a:r>
            <a:r>
              <a:rPr lang="en-US" sz="2400"/>
              <a:t>(1,6)</a:t>
            </a:r>
          </a:p>
          <a:p>
            <a:r>
              <a:rPr lang="en-US" sz="2400"/>
              <a:t>6</a:t>
            </a:r>
          </a:p>
          <a:p>
            <a:r>
              <a:rPr lang="en-US" sz="2400"/>
              <a:t>&gt;&gt;&gt; </a:t>
            </a:r>
            <a:r>
              <a:rPr lang="en-US" sz="2400" err="1"/>
              <a:t>random.randint</a:t>
            </a:r>
            <a:r>
              <a:rPr lang="en-US" sz="2400"/>
              <a:t>(1,6)</a:t>
            </a:r>
          </a:p>
          <a:p>
            <a:r>
              <a:rPr lang="en-US" sz="2400"/>
              <a:t>4</a:t>
            </a:r>
          </a:p>
          <a:p>
            <a:r>
              <a:rPr lang="en-US" sz="2400"/>
              <a:t>&gt;&gt;&gt; </a:t>
            </a:r>
            <a:r>
              <a:rPr lang="en-US" sz="2400" err="1"/>
              <a:t>random.randint</a:t>
            </a:r>
            <a:r>
              <a:rPr lang="en-US" sz="2400"/>
              <a:t>(1,6)</a:t>
            </a:r>
          </a:p>
          <a:p>
            <a:r>
              <a:rPr lang="en-US" sz="2400"/>
              <a:t>2</a:t>
            </a:r>
          </a:p>
          <a:p>
            <a:r>
              <a:rPr lang="en-US" sz="2400"/>
              <a:t>&gt;&gt;&gt; </a:t>
            </a:r>
            <a:r>
              <a:rPr lang="en-US" sz="2400" err="1"/>
              <a:t>random.randint</a:t>
            </a:r>
            <a:r>
              <a:rPr lang="en-US" sz="2400"/>
              <a:t>(1,6)</a:t>
            </a:r>
          </a:p>
          <a:p>
            <a:r>
              <a:rPr lang="en-US" sz="2400"/>
              <a:t>5</a:t>
            </a:r>
          </a:p>
          <a:p>
            <a:r>
              <a:rPr lang="en-US" sz="2400"/>
              <a:t>&gt;&gt;&gt; </a:t>
            </a:r>
            <a:r>
              <a:rPr lang="en-US" sz="2400" err="1"/>
              <a:t>random.randint</a:t>
            </a:r>
            <a:r>
              <a:rPr lang="en-US" sz="2400"/>
              <a:t>(1,6)</a:t>
            </a:r>
          </a:p>
          <a:p>
            <a:r>
              <a:rPr lang="en-US" sz="2400"/>
              <a:t>5</a:t>
            </a:r>
          </a:p>
          <a:p>
            <a:r>
              <a:rPr lang="en-US" sz="2400"/>
              <a:t>&gt;&gt;&gt; </a:t>
            </a:r>
            <a:r>
              <a:rPr lang="en-US" sz="2400" err="1"/>
              <a:t>random.randint</a:t>
            </a:r>
            <a:r>
              <a:rPr lang="en-US" sz="2400"/>
              <a:t>(1,6)</a:t>
            </a:r>
          </a:p>
          <a:p>
            <a:r>
              <a:rPr lang="en-US" sz="2400"/>
              <a:t>4</a:t>
            </a:r>
          </a:p>
          <a:p>
            <a:r>
              <a:rPr lang="en-US" sz="2400"/>
              <a:t>&gt;&gt;&gt; </a:t>
            </a:r>
            <a:r>
              <a:rPr lang="en-US" sz="2400" err="1"/>
              <a:t>random.randint</a:t>
            </a:r>
            <a:r>
              <a:rPr lang="en-US" sz="2400"/>
              <a:t>(1,6)</a:t>
            </a:r>
          </a:p>
          <a:p>
            <a:r>
              <a:rPr lang="en-US" sz="2400"/>
              <a:t>3</a:t>
            </a:r>
          </a:p>
          <a:p>
            <a:r>
              <a:rPr lang="en-US" sz="2400"/>
              <a:t>&gt;&gt;&gt;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the “knock out” dice game for Kids</a:t>
            </a:r>
          </a:p>
          <a:p>
            <a:pPr marL="0" indent="0">
              <a:buNone/>
            </a:pPr>
            <a:r>
              <a:rPr lang="en-US" dirty="0"/>
              <a:t> Each player chooses a “knock out number” – either 6, 7, 8, or 9. More than one player can choose the same number.</a:t>
            </a:r>
          </a:p>
          <a:p>
            <a:pPr marL="0" indent="0">
              <a:buNone/>
            </a:pPr>
            <a:r>
              <a:rPr lang="en-US" dirty="0"/>
              <a:t>    Players take turns throwing both dice, once each turn. </a:t>
            </a:r>
            <a:r>
              <a:rPr lang="en-US"/>
              <a:t>Add the number of both dice for the score.</a:t>
            </a:r>
          </a:p>
          <a:p>
            <a:pPr marL="0" indent="0">
              <a:buNone/>
            </a:pPr>
            <a:r>
              <a:rPr lang="en-US" dirty="0"/>
              <a:t>    If a player throws a 6, 7, or 8, they are knocked out of the game until the next round.</a:t>
            </a:r>
          </a:p>
        </p:txBody>
      </p:sp>
    </p:spTree>
    <p:extLst>
      <p:ext uri="{BB962C8B-B14F-4D97-AF65-F5344CB8AC3E}">
        <p14:creationId xmlns:p14="http://schemas.microsoft.com/office/powerpoint/2010/main" val="1127723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challenge question? Try it if you finish the group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343" y="1861457"/>
            <a:ext cx="9372600" cy="4267200"/>
          </a:xfrm>
        </p:spPr>
        <p:txBody>
          <a:bodyPr/>
          <a:lstStyle/>
          <a:p>
            <a:r>
              <a:rPr lang="en-US" dirty="0"/>
              <a:t>Rock Paper Scissors – game table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user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3220720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71529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9170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00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969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Scissor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5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Scissor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876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6802" y="3352800"/>
            <a:ext cx="553998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375852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5542-537C-45D8-B8FB-CB85AA6E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57646"/>
            <a:ext cx="9723120" cy="53383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computer choice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rock"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enter rock, paper or scissor? 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decision on who wins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"Draw"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 expression --- 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448800" cy="4572000"/>
          </a:xfrm>
        </p:spPr>
        <p:txBody>
          <a:bodyPr>
            <a:normAutofit/>
          </a:bodyPr>
          <a:lstStyle/>
          <a:p>
            <a:r>
              <a:rPr lang="en-US" altLang="en-US"/>
              <a:t>Usually a condition is formed using a </a:t>
            </a:r>
            <a:r>
              <a:rPr lang="en-US" altLang="en-US" i="1">
                <a:solidFill>
                  <a:srgbClr val="CC6600"/>
                </a:solidFill>
              </a:rPr>
              <a:t>relational operator</a:t>
            </a:r>
          </a:p>
          <a:p>
            <a:r>
              <a:rPr lang="en-US" altLang="en-US"/>
              <a:t>A relational operator determines if a specific relationship exists between two values</a:t>
            </a:r>
          </a:p>
          <a:p>
            <a:pPr marL="365760" lvl="1" indent="0">
              <a:buNone/>
            </a:pPr>
            <a:r>
              <a:rPr lang="en-US" altLang="en-US"/>
              <a:t>&gt;	Greater than</a:t>
            </a:r>
          </a:p>
          <a:p>
            <a:pPr marL="365760" lvl="1" indent="0">
              <a:buNone/>
            </a:pPr>
            <a:r>
              <a:rPr lang="en-US" altLang="en-US"/>
              <a:t>&lt;	Less than</a:t>
            </a:r>
          </a:p>
          <a:p>
            <a:pPr marL="365760" lvl="1" indent="0">
              <a:buNone/>
            </a:pPr>
            <a:r>
              <a:rPr lang="en-US" altLang="en-US"/>
              <a:t>==	Equal to</a:t>
            </a:r>
          </a:p>
          <a:p>
            <a:pPr marL="365760" lvl="1" indent="0">
              <a:buNone/>
            </a:pPr>
            <a:r>
              <a:rPr lang="en-US" altLang="en-US"/>
              <a:t>!=	Not equal to</a:t>
            </a:r>
          </a:p>
          <a:p>
            <a:pPr marL="365760" lvl="1" indent="0">
              <a:buNone/>
            </a:pPr>
            <a:r>
              <a:rPr lang="en-US" altLang="en-US"/>
              <a:t>&gt;=	Greater than or equal to</a:t>
            </a:r>
          </a:p>
          <a:p>
            <a:pPr marL="365760" lvl="1" indent="0">
              <a:buNone/>
            </a:pPr>
            <a:r>
              <a:rPr lang="en-US" altLang="en-US"/>
              <a:t>&lt;=	Less than or equal to</a:t>
            </a:r>
          </a:p>
          <a:p>
            <a:pPr marL="0" indent="0">
              <a:buNone/>
            </a:pPr>
            <a:r>
              <a:rPr lang="en-US" altLang="en-US"/>
              <a:t>Relational operators yield a True or False result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value of the following condition – </a:t>
            </a:r>
            <a:r>
              <a:rPr lang="en-US" dirty="0" err="1"/>
              <a:t>boolean</a:t>
            </a:r>
            <a:r>
              <a:rPr lang="en-US" dirty="0"/>
              <a:t> value  </a:t>
            </a:r>
            <a:r>
              <a:rPr lang="en-US" b="1" dirty="0"/>
              <a:t>true 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3810000" cy="45720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/>
              <a:t>&gt;&gt;&gt; x = 100</a:t>
            </a:r>
          </a:p>
          <a:p>
            <a:pPr marL="0" indent="0">
              <a:buNone/>
            </a:pPr>
            <a:r>
              <a:rPr lang="es-ES"/>
              <a:t>&gt;&gt;&gt; y = 80 </a:t>
            </a:r>
          </a:p>
          <a:p>
            <a:pPr marL="0" indent="0">
              <a:buNone/>
            </a:pPr>
            <a:r>
              <a:rPr lang="es-ES"/>
              <a:t>&gt;&gt;&gt; x == y</a:t>
            </a:r>
          </a:p>
          <a:p>
            <a:pPr marL="0" indent="0">
              <a:buNone/>
            </a:pPr>
            <a:r>
              <a:rPr lang="es-ES"/>
              <a:t>&gt;&gt;&gt; x &gt; y</a:t>
            </a:r>
          </a:p>
          <a:p>
            <a:pPr marL="0" indent="0">
              <a:buNone/>
            </a:pPr>
            <a:r>
              <a:rPr lang="es-ES"/>
              <a:t>&gt;&gt;&gt; x &gt; 100</a:t>
            </a:r>
          </a:p>
          <a:p>
            <a:pPr marL="0" indent="0">
              <a:buNone/>
            </a:pPr>
            <a:r>
              <a:rPr lang="es-ES"/>
              <a:t>&gt;&gt;&gt; x &lt; 100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6600" y="1828800"/>
            <a:ext cx="3124200" cy="19389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/>
              <a:t>&gt;&gt;&gt; name = "Mary"</a:t>
            </a:r>
          </a:p>
          <a:p>
            <a:r>
              <a:rPr lang="en-US" sz="2400"/>
              <a:t>&gt;&gt;&gt; </a:t>
            </a:r>
            <a:r>
              <a:rPr lang="en-US" sz="2400" err="1"/>
              <a:t>hername</a:t>
            </a:r>
            <a:r>
              <a:rPr lang="en-US" sz="2400"/>
              <a:t> = "</a:t>
            </a:r>
            <a:r>
              <a:rPr lang="en-US" sz="2400" err="1"/>
              <a:t>mary</a:t>
            </a:r>
            <a:r>
              <a:rPr lang="en-US" sz="2400"/>
              <a:t>"</a:t>
            </a:r>
          </a:p>
          <a:p>
            <a:r>
              <a:rPr lang="en-US" sz="2400"/>
              <a:t>&gt;&gt;&gt; name == </a:t>
            </a:r>
            <a:r>
              <a:rPr lang="en-US" sz="2400" err="1"/>
              <a:t>hername</a:t>
            </a:r>
            <a:endParaRPr lang="en-US" sz="2400"/>
          </a:p>
          <a:p>
            <a:r>
              <a:rPr lang="en-US" sz="2400"/>
              <a:t>&gt;&gt;&gt; name != </a:t>
            </a:r>
            <a:r>
              <a:rPr lang="en-US" sz="2400" err="1"/>
              <a:t>hername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00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 the average of test scores</a:t>
            </a:r>
          </a:p>
          <a:p>
            <a:r>
              <a:rPr lang="en-US" dirty="0"/>
              <a:t>Two output</a:t>
            </a:r>
          </a:p>
          <a:p>
            <a:pPr lvl="1"/>
            <a:r>
              <a:rPr lang="en-US" dirty="0"/>
              <a:t>Average </a:t>
            </a:r>
          </a:p>
          <a:p>
            <a:pPr lvl="1"/>
            <a:r>
              <a:rPr lang="en-US" dirty="0"/>
              <a:t>Display a congratulation message if the output is great than 95.</a:t>
            </a:r>
          </a:p>
          <a:p>
            <a:pPr lvl="1"/>
            <a:r>
              <a:rPr lang="en-US" altLang="en-US" dirty="0"/>
              <a:t>Otherwise display a “Keep trying” message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Check whether a </a:t>
            </a:r>
            <a:r>
              <a:rPr lang="en-US" err="1"/>
              <a:t>keycode</a:t>
            </a:r>
            <a:r>
              <a:rPr lang="en-US"/>
              <a:t> is correct,  if yes, print out a message “ Login successfully “ , otherwise print out a message “ Key code incorrect”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if </a:t>
            </a:r>
            <a:r>
              <a:rPr lang="en-US" b="1" err="1">
                <a:solidFill>
                  <a:srgbClr val="FF0000"/>
                </a:solidFill>
              </a:rPr>
              <a:t>keycode</a:t>
            </a:r>
            <a:r>
              <a:rPr lang="en-US" b="1">
                <a:solidFill>
                  <a:srgbClr val="FF0000"/>
                </a:solidFill>
              </a:rPr>
              <a:t> in </a:t>
            </a:r>
            <a:r>
              <a:rPr lang="en-US" b="1" err="1">
                <a:solidFill>
                  <a:srgbClr val="FF0000"/>
                </a:solidFill>
              </a:rPr>
              <a:t>codelist</a:t>
            </a:r>
            <a:r>
              <a:rPr lang="en-US" b="1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    print("Login in successful")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    print(</a:t>
            </a:r>
            <a:r>
              <a:rPr lang="en-US" b="1" err="1">
                <a:solidFill>
                  <a:srgbClr val="FF0000"/>
                </a:solidFill>
              </a:rPr>
              <a:t>f"Sorry</a:t>
            </a:r>
            <a:r>
              <a:rPr lang="en-US" b="1">
                <a:solidFill>
                  <a:srgbClr val="FF0000"/>
                </a:solidFill>
              </a:rPr>
              <a:t>, your code {</a:t>
            </a:r>
            <a:r>
              <a:rPr lang="en-US" b="1" err="1">
                <a:solidFill>
                  <a:srgbClr val="FF0000"/>
                </a:solidFill>
              </a:rPr>
              <a:t>keycode</a:t>
            </a:r>
            <a:r>
              <a:rPr lang="en-US" b="1">
                <a:solidFill>
                  <a:srgbClr val="FF0000"/>
                </a:solidFill>
              </a:rPr>
              <a:t>} is incorrect")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‘Bonus awarded if sales greater than 50000 </a:t>
            </a:r>
          </a:p>
          <a:p>
            <a:pPr marL="0" indent="0">
              <a:buNone/>
            </a:pPr>
            <a:r>
              <a:rPr lang="en-US"/>
              <a:t>‘Bonus, 12% commission rate, and a day off</a:t>
            </a:r>
            <a:br>
              <a:rPr lang="en-US"/>
            </a:br>
            <a:r>
              <a:rPr lang="en-US"/>
              <a:t>‘awarded if sales greater than 100000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2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err="1"/>
              <a:t>elif</a:t>
            </a:r>
            <a:r>
              <a:rPr lang="en-US"/>
              <a:t>  else 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grade &gt;= 90:</a:t>
            </a:r>
          </a:p>
          <a:p>
            <a:pPr marL="0" indent="0">
              <a:buNone/>
            </a:pPr>
            <a:r>
              <a:rPr lang="en-US" dirty="0"/>
              <a:t>    print( "A")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grade &gt;=80:</a:t>
            </a:r>
          </a:p>
          <a:p>
            <a:pPr marL="0" indent="0">
              <a:buNone/>
            </a:pPr>
            <a:r>
              <a:rPr lang="en-US" dirty="0"/>
              <a:t>    print("B")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grade &gt;=70:</a:t>
            </a:r>
          </a:p>
          <a:p>
            <a:pPr marL="0" indent="0">
              <a:buNone/>
            </a:pPr>
            <a:r>
              <a:rPr lang="en-US" dirty="0"/>
              <a:t>    print("C")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print("F")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3800" y="1515576"/>
            <a:ext cx="464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Indention matters! indentation is Python’s way of grouping statements.</a:t>
            </a:r>
          </a:p>
          <a:p>
            <a:r>
              <a:rPr lang="en-US" sz="2400"/>
              <a:t>you have to type a tab or space(s) for each indented line.</a:t>
            </a:r>
          </a:p>
          <a:p>
            <a:endParaRPr lang="en-US" sz="2400"/>
          </a:p>
          <a:p>
            <a:r>
              <a:rPr lang="en-US" sz="2400"/>
              <a:t>Pay attention to   </a:t>
            </a:r>
            <a:r>
              <a:rPr lang="en-US" sz="2400">
                <a:solidFill>
                  <a:srgbClr val="FF0000"/>
                </a:solidFill>
              </a:rPr>
              <a:t>: </a:t>
            </a:r>
          </a:p>
          <a:p>
            <a:endParaRPr lang="en-US" sz="2400"/>
          </a:p>
          <a:p>
            <a:r>
              <a:rPr lang="en-US" sz="2400"/>
              <a:t>Key word</a:t>
            </a:r>
          </a:p>
          <a:p>
            <a:endParaRPr lang="en-US" sz="2400"/>
          </a:p>
          <a:p>
            <a:r>
              <a:rPr lang="en-US" sz="2400" b="1">
                <a:solidFill>
                  <a:srgbClr val="FF0000"/>
                </a:solidFill>
              </a:rPr>
              <a:t>if </a:t>
            </a:r>
          </a:p>
          <a:p>
            <a:r>
              <a:rPr lang="en-US" sz="2400" b="1" err="1">
                <a:solidFill>
                  <a:srgbClr val="FF0000"/>
                </a:solidFill>
              </a:rPr>
              <a:t>elif</a:t>
            </a:r>
            <a:r>
              <a:rPr lang="en-US" sz="2400" b="1">
                <a:solidFill>
                  <a:srgbClr val="FF0000"/>
                </a:solidFill>
              </a:rPr>
              <a:t> </a:t>
            </a:r>
          </a:p>
          <a:p>
            <a:r>
              <a:rPr lang="en-US" sz="2400" b="1">
                <a:solidFill>
                  <a:srgbClr val="FF0000"/>
                </a:solidFill>
              </a:rPr>
              <a:t>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959129"/>
            <a:ext cx="3124200" cy="37856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348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58</TotalTime>
  <Words>1993</Words>
  <Application>Microsoft Office PowerPoint</Application>
  <PresentationFormat>Widescreen</PresentationFormat>
  <Paragraphs>349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Candara</vt:lpstr>
      <vt:lpstr>Consolas</vt:lpstr>
      <vt:lpstr>Courier New</vt:lpstr>
      <vt:lpstr>Roboto</vt:lpstr>
      <vt:lpstr>Tahoma</vt:lpstr>
      <vt:lpstr>Times New Roman</vt:lpstr>
      <vt:lpstr>Wingdings</vt:lpstr>
      <vt:lpstr>Tech Computer 16x9</vt:lpstr>
      <vt:lpstr>Python- Control Structure </vt:lpstr>
      <vt:lpstr>Make Decision</vt:lpstr>
      <vt:lpstr>The Decision Structure</vt:lpstr>
      <vt:lpstr>Condition expression --- True or False</vt:lpstr>
      <vt:lpstr>Check value of the following condition – boolean value  true  false</vt:lpstr>
      <vt:lpstr>Work Through Example</vt:lpstr>
      <vt:lpstr>Review Example</vt:lpstr>
      <vt:lpstr>Practice</vt:lpstr>
      <vt:lpstr>if elif  else  syntax</vt:lpstr>
      <vt:lpstr>Poll #1   What is the output?</vt:lpstr>
      <vt:lpstr>Work Through Example </vt:lpstr>
      <vt:lpstr>More work through Practice </vt:lpstr>
      <vt:lpstr>Programming tips – Clear Concise and Fluent</vt:lpstr>
      <vt:lpstr>Nested If statement</vt:lpstr>
      <vt:lpstr>Flowchart Version</vt:lpstr>
      <vt:lpstr>Python code version</vt:lpstr>
      <vt:lpstr>Poll #2   What is the output?</vt:lpstr>
      <vt:lpstr>Work through practice – Can you do it? With nested if </vt:lpstr>
      <vt:lpstr>Logical Operator</vt:lpstr>
      <vt:lpstr>The And Operator</vt:lpstr>
      <vt:lpstr>The or Operator</vt:lpstr>
      <vt:lpstr>The not Operator</vt:lpstr>
      <vt:lpstr>Poll # 3  True or False</vt:lpstr>
      <vt:lpstr>Poll # 4  True or False</vt:lpstr>
      <vt:lpstr>Checking Numerical Ranges</vt:lpstr>
      <vt:lpstr>Work Through Example – Rewrite using the logic operator</vt:lpstr>
      <vt:lpstr>Rewrite using the logic operator</vt:lpstr>
      <vt:lpstr>Rewrite using the logic operator</vt:lpstr>
      <vt:lpstr>Complex conditional expression with many logic operators is not easy to read</vt:lpstr>
      <vt:lpstr>Work through Practice</vt:lpstr>
      <vt:lpstr>Python Standard Library -random</vt:lpstr>
      <vt:lpstr>Use standard library - random </vt:lpstr>
      <vt:lpstr>Use standard library  -- random</vt:lpstr>
      <vt:lpstr>Work through practice</vt:lpstr>
      <vt:lpstr>More challenge question? Try it if you finish the group practice</vt:lpstr>
      <vt:lpstr>PowerPoint Presentation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35</cp:revision>
  <dcterms:created xsi:type="dcterms:W3CDTF">2019-07-20T17:02:18Z</dcterms:created>
  <dcterms:modified xsi:type="dcterms:W3CDTF">2022-10-03T01:55:27Z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