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3" r:id="rId3"/>
    <p:sldId id="408" r:id="rId4"/>
    <p:sldId id="426" r:id="rId5"/>
    <p:sldId id="409" r:id="rId6"/>
    <p:sldId id="424" r:id="rId7"/>
    <p:sldId id="425" r:id="rId8"/>
    <p:sldId id="421" r:id="rId9"/>
    <p:sldId id="419" r:id="rId10"/>
    <p:sldId id="420" r:id="rId11"/>
    <p:sldId id="422" r:id="rId12"/>
    <p:sldId id="406" r:id="rId13"/>
    <p:sldId id="465" r:id="rId14"/>
    <p:sldId id="466" r:id="rId15"/>
    <p:sldId id="467" r:id="rId16"/>
    <p:sldId id="468" r:id="rId17"/>
    <p:sldId id="469" r:id="rId18"/>
    <p:sldId id="4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10C9-5ED5-4A19-BC82-F621AB2AA131}" v="1" dt="2022-10-31T02:57:15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e8905a25-900b-4cbb-9a00-127ab90442de" providerId="ADAL" clId="{7E3A10C9-5ED5-4A19-BC82-F621AB2AA131}"/>
    <pc:docChg chg="addSld delSld modSld">
      <pc:chgData name="Yilian Zhang" userId="e8905a25-900b-4cbb-9a00-127ab90442de" providerId="ADAL" clId="{7E3A10C9-5ED5-4A19-BC82-F621AB2AA131}" dt="2022-10-31T02:57:15.390" v="36"/>
      <pc:docMkLst>
        <pc:docMk/>
      </pc:docMkLst>
      <pc:sldChg chg="modSp mod">
        <pc:chgData name="Yilian Zhang" userId="e8905a25-900b-4cbb-9a00-127ab90442de" providerId="ADAL" clId="{7E3A10C9-5ED5-4A19-BC82-F621AB2AA131}" dt="2022-10-31T02:54:17.715" v="32" actId="20577"/>
        <pc:sldMkLst>
          <pc:docMk/>
          <pc:sldMk cId="242453831" sldId="256"/>
        </pc:sldMkLst>
        <pc:spChg chg="mod">
          <ac:chgData name="Yilian Zhang" userId="e8905a25-900b-4cbb-9a00-127ab90442de" providerId="ADAL" clId="{7E3A10C9-5ED5-4A19-BC82-F621AB2AA131}" dt="2022-10-31T02:54:17.715" v="32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50997799" sldId="330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2513263786" sldId="353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2651617918" sldId="354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3604272744" sldId="355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1781276924" sldId="356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315217204" sldId="357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1116678069" sldId="358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3591929223" sldId="363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833018606" sldId="364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4039123877" sldId="367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2631807424" sldId="369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2358292894" sldId="372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3881461070" sldId="373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1610535518" sldId="374"/>
        </pc:sldMkLst>
      </pc:sldChg>
      <pc:sldChg chg="del">
        <pc:chgData name="Yilian Zhang" userId="e8905a25-900b-4cbb-9a00-127ab90442de" providerId="ADAL" clId="{7E3A10C9-5ED5-4A19-BC82-F621AB2AA131}" dt="2022-10-31T02:54:40.389" v="34" actId="47"/>
        <pc:sldMkLst>
          <pc:docMk/>
          <pc:sldMk cId="1274077448" sldId="375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4150915602" sldId="376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1514001609" sldId="377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1311691484" sldId="379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1559147268" sldId="380"/>
        </pc:sldMkLst>
      </pc:sldChg>
      <pc:sldChg chg="del">
        <pc:chgData name="Yilian Zhang" userId="e8905a25-900b-4cbb-9a00-127ab90442de" providerId="ADAL" clId="{7E3A10C9-5ED5-4A19-BC82-F621AB2AA131}" dt="2022-10-31T02:54:36.622" v="33" actId="47"/>
        <pc:sldMkLst>
          <pc:docMk/>
          <pc:sldMk cId="4285633103" sldId="381"/>
        </pc:sldMkLst>
      </pc:sldChg>
      <pc:sldChg chg="del">
        <pc:chgData name="Yilian Zhang" userId="e8905a25-900b-4cbb-9a00-127ab90442de" providerId="ADAL" clId="{7E3A10C9-5ED5-4A19-BC82-F621AB2AA131}" dt="2022-10-31T02:54:42.826" v="35" actId="47"/>
        <pc:sldMkLst>
          <pc:docMk/>
          <pc:sldMk cId="783018898" sldId="382"/>
        </pc:sldMkLst>
      </pc:sldChg>
      <pc:sldChg chg="add">
        <pc:chgData name="Yilian Zhang" userId="e8905a25-900b-4cbb-9a00-127ab90442de" providerId="ADAL" clId="{7E3A10C9-5ED5-4A19-BC82-F621AB2AA131}" dt="2022-10-31T02:57:15.390" v="36"/>
        <pc:sldMkLst>
          <pc:docMk/>
          <pc:sldMk cId="1044600553" sldId="465"/>
        </pc:sldMkLst>
      </pc:sldChg>
      <pc:sldChg chg="add">
        <pc:chgData name="Yilian Zhang" userId="e8905a25-900b-4cbb-9a00-127ab90442de" providerId="ADAL" clId="{7E3A10C9-5ED5-4A19-BC82-F621AB2AA131}" dt="2022-10-31T02:57:15.390" v="36"/>
        <pc:sldMkLst>
          <pc:docMk/>
          <pc:sldMk cId="1194784473" sldId="466"/>
        </pc:sldMkLst>
      </pc:sldChg>
      <pc:sldChg chg="add">
        <pc:chgData name="Yilian Zhang" userId="e8905a25-900b-4cbb-9a00-127ab90442de" providerId="ADAL" clId="{7E3A10C9-5ED5-4A19-BC82-F621AB2AA131}" dt="2022-10-31T02:57:15.390" v="36"/>
        <pc:sldMkLst>
          <pc:docMk/>
          <pc:sldMk cId="2728775054" sldId="467"/>
        </pc:sldMkLst>
      </pc:sldChg>
      <pc:sldChg chg="add">
        <pc:chgData name="Yilian Zhang" userId="e8905a25-900b-4cbb-9a00-127ab90442de" providerId="ADAL" clId="{7E3A10C9-5ED5-4A19-BC82-F621AB2AA131}" dt="2022-10-31T02:57:15.390" v="36"/>
        <pc:sldMkLst>
          <pc:docMk/>
          <pc:sldMk cId="1704007804" sldId="468"/>
        </pc:sldMkLst>
      </pc:sldChg>
      <pc:sldChg chg="add">
        <pc:chgData name="Yilian Zhang" userId="e8905a25-900b-4cbb-9a00-127ab90442de" providerId="ADAL" clId="{7E3A10C9-5ED5-4A19-BC82-F621AB2AA131}" dt="2022-10-31T02:57:15.390" v="36"/>
        <pc:sldMkLst>
          <pc:docMk/>
          <pc:sldMk cId="1869137080" sldId="469"/>
        </pc:sldMkLst>
      </pc:sldChg>
      <pc:sldChg chg="add">
        <pc:chgData name="Yilian Zhang" userId="e8905a25-900b-4cbb-9a00-127ab90442de" providerId="ADAL" clId="{7E3A10C9-5ED5-4A19-BC82-F621AB2AA131}" dt="2022-10-31T02:57:15.390" v="36"/>
        <pc:sldMkLst>
          <pc:docMk/>
          <pc:sldMk cId="599634756" sldId="4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Python- File I/O, Event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-Yilian Zhang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225040"/>
          <a:ext cx="9753600" cy="4023362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1564409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030544270"/>
                    </a:ext>
                  </a:extLst>
                </a:gridCol>
              </a:tblGrid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7426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'r'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reading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8007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'w'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writing, truncating the file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5867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/>
                        <a:t>'x'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exclusive creation, failing if the file already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55455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writing, appending to the end of the file if it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29108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'b'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binary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579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 mode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372487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'+'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updating (reading and writing)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02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8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220200" cy="1143000"/>
          </a:xfrm>
        </p:spPr>
        <p:txBody>
          <a:bodyPr/>
          <a:lstStyle/>
          <a:p>
            <a:r>
              <a:rPr lang="en-US" dirty="0"/>
              <a:t>Read and write a binary file – binary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2672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fb = open("die4.txt",'rb')     # the text file is indeed a binary file</a:t>
            </a:r>
          </a:p>
          <a:p>
            <a:pPr marL="0" indent="0">
              <a:buNone/>
            </a:pPr>
            <a:r>
              <a:rPr lang="nl-NL" dirty="0"/>
              <a:t>tb = open("diecp.png", 'wb')       # write it to binary image .png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tb.write</a:t>
            </a:r>
            <a:r>
              <a:rPr lang="en-US" dirty="0"/>
              <a:t>(</a:t>
            </a:r>
            <a:r>
              <a:rPr lang="en-US" dirty="0" err="1"/>
              <a:t>fb.read</a:t>
            </a:r>
            <a:r>
              <a:rPr lang="en-US" dirty="0"/>
              <a:t>())                # read and then write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fb.close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tb.close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126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list to file: w' for only writing (an existing file with the same name will be erased)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 = open('</a:t>
            </a:r>
            <a:r>
              <a:rPr lang="en-US" dirty="0" err="1"/>
              <a:t>workfile</a:t>
            </a:r>
            <a:r>
              <a:rPr lang="en-US" dirty="0"/>
              <a:t>', 'w')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["a", "</a:t>
            </a:r>
            <a:r>
              <a:rPr lang="en-US" dirty="0" err="1"/>
              <a:t>b","c","d","great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= open("</a:t>
            </a:r>
            <a:r>
              <a:rPr lang="en-US" dirty="0" err="1"/>
              <a:t>test.txt","w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value = </a:t>
            </a:r>
            <a:r>
              <a:rPr lang="en-US" dirty="0" err="1"/>
              <a:t>i</a:t>
            </a:r>
            <a:r>
              <a:rPr lang="en-US" dirty="0"/>
              <a:t> +" 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124200"/>
            <a:ext cx="6096000" cy="138499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sz="2800" dirty="0" err="1"/>
              <a:t>f.write</a:t>
            </a:r>
            <a:r>
              <a:rPr lang="en-US" sz="2800" dirty="0"/>
              <a:t>(string) writes the contents of string to the file, returning the number of characters written.</a:t>
            </a:r>
          </a:p>
        </p:txBody>
      </p:sp>
    </p:spTree>
    <p:extLst>
      <p:ext uri="{BB962C8B-B14F-4D97-AF65-F5344CB8AC3E}">
        <p14:creationId xmlns:p14="http://schemas.microsoft.com/office/powerpoint/2010/main" val="18158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2C89-F7D2-453A-B157-9CC75EBA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programming and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C89F-AAF7-435E-9A1F-0385B060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programs and devices like a cellphone respond to events — things that happen.</a:t>
            </a:r>
          </a:p>
          <a:p>
            <a:r>
              <a:rPr lang="en-US" dirty="0"/>
              <a:t> Click Buttons ---- call the action (function)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dirty="0"/>
              <a:t>key press</a:t>
            </a:r>
          </a:p>
          <a:p>
            <a:pPr lvl="1"/>
            <a:r>
              <a:rPr lang="en-US" dirty="0"/>
              <a:t>mouse movement/click</a:t>
            </a:r>
          </a:p>
          <a:p>
            <a:r>
              <a:rPr lang="en-US" dirty="0"/>
              <a:t>Event Handler</a:t>
            </a:r>
          </a:p>
          <a:p>
            <a:pPr lvl="1"/>
            <a:r>
              <a:rPr lang="en-US" dirty="0"/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04460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 event on 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Associate key press event with function call </a:t>
            </a:r>
          </a:p>
          <a:p>
            <a:pPr marL="0" indent="0">
              <a:buNone/>
            </a:pPr>
            <a:r>
              <a:rPr lang="en-US" dirty="0"/>
              <a:t># These lines "wire up" keypresses to the handlers we’ve defined.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(h1, "Up")       # up key call function h1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(h2, "Left")     # left key call function h2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(h3, "Right")    # Right key call function h3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(h4, "q")          # q key call function h4</a:t>
            </a:r>
          </a:p>
          <a:p>
            <a:pPr marL="0" indent="0">
              <a:buNone/>
            </a:pPr>
            <a:r>
              <a:rPr lang="en-US" dirty="0"/>
              <a:t># Now the window need listen to event</a:t>
            </a:r>
          </a:p>
          <a:p>
            <a:pPr marL="0" indent="0">
              <a:buNone/>
            </a:pPr>
            <a:r>
              <a:rPr lang="en-US" dirty="0" err="1"/>
              <a:t>wn.listen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478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mouse event is a bit different from a keypress event because its handler needs two parameters to receive </a:t>
            </a:r>
            <a:r>
              <a:rPr lang="en-US" dirty="0" err="1"/>
              <a:t>x,y</a:t>
            </a:r>
            <a:r>
              <a:rPr lang="en-US" dirty="0"/>
              <a:t> coordinate information telling us where the mouse was when the event occurred.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h5(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t1.goto(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wn.onclick</a:t>
            </a:r>
            <a:r>
              <a:rPr lang="en-US" dirty="0"/>
              <a:t>(h5) # Wire up a click on the window.</a:t>
            </a:r>
          </a:p>
        </p:txBody>
      </p:sp>
    </p:spTree>
    <p:extLst>
      <p:ext uri="{BB962C8B-B14F-4D97-AF65-F5344CB8AC3E}">
        <p14:creationId xmlns:p14="http://schemas.microsoft.com/office/powerpoint/2010/main" val="272877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on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can the window receive mouse events: individual turtles can also have their own handlers for mouse clicks. The turtle that “receives” the click event will be the one under the mouse.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tess.onclick</a:t>
            </a:r>
            <a:r>
              <a:rPr lang="en-US" dirty="0"/>
              <a:t>(</a:t>
            </a:r>
            <a:r>
              <a:rPr lang="en-US" dirty="0" err="1"/>
              <a:t>handler_for_tess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alex.onclick</a:t>
            </a:r>
            <a:r>
              <a:rPr lang="en-US" dirty="0"/>
              <a:t>(</a:t>
            </a:r>
            <a:r>
              <a:rPr lang="en-US" dirty="0" err="1"/>
              <a:t>handler_for_alex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events from a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turtle module in Python has a timer that can cause an event when its time is up.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h1():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tess.forward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tess.left</a:t>
            </a:r>
            <a:r>
              <a:rPr lang="en-US" dirty="0"/>
              <a:t>(56)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wn.ontimer</a:t>
            </a:r>
            <a:r>
              <a:rPr lang="en-US" dirty="0"/>
              <a:t>(h1, 2000)  #  the timer is started and set to explode                </a:t>
            </a:r>
          </a:p>
          <a:p>
            <a:pPr marL="0" indent="0">
              <a:buNone/>
            </a:pPr>
            <a:r>
              <a:rPr lang="en-US" dirty="0"/>
              <a:t>				#in 2000 milliseconds (2 seconds).</a:t>
            </a:r>
          </a:p>
          <a:p>
            <a:pPr marL="0" indent="0">
              <a:buNone/>
            </a:pPr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913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automatic event that let turtle bounce from left to right. </a:t>
            </a:r>
          </a:p>
        </p:txBody>
      </p:sp>
    </p:spTree>
    <p:extLst>
      <p:ext uri="{BB962C8B-B14F-4D97-AF65-F5344CB8AC3E}">
        <p14:creationId xmlns:p14="http://schemas.microsoft.com/office/powerpoint/2010/main" val="59963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7D6-EFAF-892F-C558-FFCC433D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input/output --- Always use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8C99-6838-E271-6EB2-E938D2A8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file : 'r' when the file will only be read</a:t>
            </a:r>
          </a:p>
          <a:p>
            <a:r>
              <a:rPr lang="en-US" dirty="0"/>
              <a:t>f = open("hello.</a:t>
            </a:r>
            <a:r>
              <a:rPr lang="en-US" dirty="0" err="1"/>
              <a:t>py</a:t>
            </a:r>
            <a:r>
              <a:rPr lang="en-US" dirty="0"/>
              <a:t>",'r')    #open a file for read- default text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                 # read and display the file 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                             # close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line by 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line in f:</a:t>
            </a:r>
          </a:p>
          <a:p>
            <a:pPr marL="0" indent="0">
              <a:buNone/>
            </a:pPr>
            <a:r>
              <a:rPr lang="en-US" dirty="0"/>
              <a:t>	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9430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file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210800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f.read</a:t>
            </a:r>
            <a:r>
              <a:rPr lang="en-US" dirty="0"/>
              <a:t>()   ----- read the whole file and return string(text mode)  and bytes (binary mode)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*** If the end of the file has been reached, </a:t>
            </a:r>
            <a:r>
              <a:rPr lang="en-US" b="1" dirty="0" err="1">
                <a:solidFill>
                  <a:schemeClr val="accent1"/>
                </a:solidFill>
              </a:rPr>
              <a:t>f.read</a:t>
            </a:r>
            <a:r>
              <a:rPr lang="en-US" b="1" dirty="0">
                <a:solidFill>
                  <a:schemeClr val="accent1"/>
                </a:solidFill>
              </a:rPr>
              <a:t>() will return an empty string (‘’). ****</a:t>
            </a:r>
          </a:p>
          <a:p>
            <a:pPr marL="0" indent="0">
              <a:buNone/>
            </a:pPr>
            <a:r>
              <a:rPr lang="en-US" dirty="0" err="1"/>
              <a:t>f.read</a:t>
            </a:r>
            <a:r>
              <a:rPr lang="en-US" dirty="0"/>
              <a:t>(size)  ------ read some size of the data</a:t>
            </a:r>
          </a:p>
          <a:p>
            <a:pPr marL="0" indent="0">
              <a:buNone/>
            </a:pPr>
            <a:r>
              <a:rPr lang="en-US" dirty="0" err="1"/>
              <a:t>f.readline</a:t>
            </a:r>
            <a:r>
              <a:rPr lang="en-US" dirty="0"/>
              <a:t>()    ------ read a single line from the data</a:t>
            </a:r>
          </a:p>
          <a:p>
            <a:r>
              <a:rPr lang="en-US" dirty="0"/>
              <a:t>a newline character (\n) is left at the end of the string</a:t>
            </a:r>
          </a:p>
          <a:p>
            <a:r>
              <a:rPr lang="en-US" dirty="0" err="1"/>
              <a:t>f.readline</a:t>
            </a:r>
            <a:r>
              <a:rPr lang="en-US" dirty="0"/>
              <a:t>() returns an empty string, the end of the file has been reached</a:t>
            </a:r>
          </a:p>
          <a:p>
            <a:r>
              <a:rPr lang="en-US" dirty="0"/>
              <a:t>while a blank line is represented by '\n', a string containing only a single newline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613B4-1749-45B3-9837-E898B485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If the end of the file has been reached,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f.read()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will return an empty string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).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5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into a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 to read all the lines of a file into a list you can also use list(f)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open("</a:t>
            </a:r>
            <a:r>
              <a:rPr lang="en-US" dirty="0" err="1"/>
              <a:t>test.txt","r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list(f)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f"Your</a:t>
            </a:r>
            <a:r>
              <a:rPr lang="en-US" dirty="0"/>
              <a:t> top to do task is {</a:t>
            </a:r>
            <a:r>
              <a:rPr lang="en-US" dirty="0" err="1"/>
              <a:t>mylist</a:t>
            </a:r>
            <a:r>
              <a:rPr lang="en-US" dirty="0"/>
              <a:t>[0]}")</a:t>
            </a:r>
          </a:p>
        </p:txBody>
      </p:sp>
    </p:spTree>
    <p:extLst>
      <p:ext uri="{BB962C8B-B14F-4D97-AF65-F5344CB8AC3E}">
        <p14:creationId xmlns:p14="http://schemas.microsoft.com/office/powerpoint/2010/main" val="5660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rid of those “\n”? – string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9144000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Accessing Characters by Negative Index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"Sammy Shark!"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[:-1]</a:t>
            </a:r>
          </a:p>
          <a:p>
            <a:pPr marL="0" indent="0">
              <a:buNone/>
            </a:pPr>
            <a:r>
              <a:rPr lang="en-US" dirty="0"/>
              <a:t>'Sammy Shark'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[:-3]</a:t>
            </a:r>
          </a:p>
          <a:p>
            <a:pPr marL="0" indent="0">
              <a:buNone/>
            </a:pPr>
            <a:r>
              <a:rPr lang="en-US" dirty="0"/>
              <a:t>'Sammy </a:t>
            </a:r>
            <a:r>
              <a:rPr lang="en-US" dirty="0" err="1"/>
              <a:t>Sha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[-3:]                                 # What is the output?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743200"/>
          <a:ext cx="9144000" cy="731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6979754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12441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6838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95882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354919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00888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58795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29204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666727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85471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76594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567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7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EA11-A719-ED39-54CE-DA60811A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D04A-ED43-314D-A79E-52BF109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the files into list and perform the operations as required.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2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 = open("</a:t>
            </a:r>
            <a:r>
              <a:rPr lang="en-US" sz="3200" dirty="0" err="1"/>
              <a:t>cp.txt","w</a:t>
            </a:r>
            <a:r>
              <a:rPr lang="en-US" sz="3200" dirty="0"/>
              <a:t>")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content = “ content to write”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t.write</a:t>
            </a:r>
            <a:r>
              <a:rPr lang="en-US" sz="3200" dirty="0"/>
              <a:t>(content)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t.close</a:t>
            </a:r>
            <a:r>
              <a:rPr lang="en-US" sz="32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 </a:t>
            </a:r>
            <a:r>
              <a:rPr lang="en-US" dirty="0" err="1"/>
              <a:t>v.s</a:t>
            </a:r>
            <a:r>
              <a:rPr lang="en-US" dirty="0"/>
              <a:t> Binary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</a:t>
            </a:r>
          </a:p>
          <a:p>
            <a:pPr lvl="1"/>
            <a:r>
              <a:rPr lang="en-US" sz="2800" dirty="0"/>
              <a:t>files are opened in text mode, that means, you read and write strings from and to the file</a:t>
            </a:r>
          </a:p>
          <a:p>
            <a:r>
              <a:rPr lang="en-US" sz="3600" dirty="0"/>
              <a:t>'b' appended to the mode opens the file in binary mode: now the data is read and written in the form of bytes objects. </a:t>
            </a:r>
          </a:p>
        </p:txBody>
      </p:sp>
    </p:spTree>
    <p:extLst>
      <p:ext uri="{BB962C8B-B14F-4D97-AF65-F5344CB8AC3E}">
        <p14:creationId xmlns:p14="http://schemas.microsoft.com/office/powerpoint/2010/main" val="18524516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413</TotalTime>
  <Words>1063</Words>
  <Application>Microsoft Office PowerPoint</Application>
  <PresentationFormat>Widescreen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Lucida Grande</vt:lpstr>
      <vt:lpstr>Arial</vt:lpstr>
      <vt:lpstr>Candara</vt:lpstr>
      <vt:lpstr>Consolas</vt:lpstr>
      <vt:lpstr>Courier New</vt:lpstr>
      <vt:lpstr>Tech Computer 16x9</vt:lpstr>
      <vt:lpstr>Python- File I/O, Event </vt:lpstr>
      <vt:lpstr>File input/output --- Always use list</vt:lpstr>
      <vt:lpstr>Read file line by line </vt:lpstr>
      <vt:lpstr>Method of file objects</vt:lpstr>
      <vt:lpstr>Read file into a list </vt:lpstr>
      <vt:lpstr>How to get rid of those “\n”? – string slice</vt:lpstr>
      <vt:lpstr>Practice Time</vt:lpstr>
      <vt:lpstr>Write file </vt:lpstr>
      <vt:lpstr>Text mode v.s Binary mode</vt:lpstr>
      <vt:lpstr>open()</vt:lpstr>
      <vt:lpstr>Read and write a binary file – binary mode</vt:lpstr>
      <vt:lpstr>Write a list to file: w' for only writing (an existing file with the same name will be erased)</vt:lpstr>
      <vt:lpstr>Event programming and function </vt:lpstr>
      <vt:lpstr>Key press event on graphic</vt:lpstr>
      <vt:lpstr>Mouse event on windows</vt:lpstr>
      <vt:lpstr>Mouse event on turtle</vt:lpstr>
      <vt:lpstr>Automatic events from a timer</vt:lpstr>
      <vt:lpstr>Practice: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</cp:revision>
  <dcterms:created xsi:type="dcterms:W3CDTF">2019-07-20T17:02:18Z</dcterms:created>
  <dcterms:modified xsi:type="dcterms:W3CDTF">2022-10-31T02:57:24Z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