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0" r:id="rId3"/>
    <p:sldId id="353" r:id="rId4"/>
    <p:sldId id="373" r:id="rId5"/>
    <p:sldId id="372" r:id="rId6"/>
    <p:sldId id="374" r:id="rId7"/>
    <p:sldId id="354" r:id="rId8"/>
    <p:sldId id="356" r:id="rId9"/>
    <p:sldId id="358" r:id="rId10"/>
    <p:sldId id="369" r:id="rId11"/>
    <p:sldId id="377" r:id="rId12"/>
    <p:sldId id="379" r:id="rId13"/>
    <p:sldId id="363" r:id="rId14"/>
    <p:sldId id="364" r:id="rId15"/>
    <p:sldId id="355" r:id="rId16"/>
    <p:sldId id="380" r:id="rId17"/>
    <p:sldId id="381" r:id="rId18"/>
    <p:sldId id="357" r:id="rId19"/>
    <p:sldId id="367" r:id="rId20"/>
    <p:sldId id="376" r:id="rId21"/>
    <p:sldId id="375" r:id="rId22"/>
    <p:sldId id="382" r:id="rId23"/>
    <p:sldId id="383" r:id="rId24"/>
    <p:sldId id="408" r:id="rId25"/>
    <p:sldId id="426" r:id="rId26"/>
    <p:sldId id="409" r:id="rId27"/>
    <p:sldId id="424" r:id="rId28"/>
    <p:sldId id="425" r:id="rId29"/>
    <p:sldId id="421" r:id="rId30"/>
    <p:sldId id="419" r:id="rId31"/>
    <p:sldId id="420" r:id="rId32"/>
    <p:sldId id="422" r:id="rId33"/>
    <p:sldId id="4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6D397-83F2-4F39-A855-01759772463C}" v="22" dt="2022-10-26T13:28:05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e8905a25-900b-4cbb-9a00-127ab90442de" providerId="ADAL" clId="{A886D397-83F2-4F39-A855-01759772463C}"/>
    <pc:docChg chg="undo custSel addSld delSld modSld sldOrd">
      <pc:chgData name="Yilian Zhang" userId="e8905a25-900b-4cbb-9a00-127ab90442de" providerId="ADAL" clId="{A886D397-83F2-4F39-A855-01759772463C}" dt="2022-10-26T13:28:08.633" v="673" actId="47"/>
      <pc:docMkLst>
        <pc:docMk/>
      </pc:docMkLst>
      <pc:sldChg chg="del">
        <pc:chgData name="Yilian Zhang" userId="e8905a25-900b-4cbb-9a00-127ab90442de" providerId="ADAL" clId="{A886D397-83F2-4F39-A855-01759772463C}" dt="2022-10-10T03:41:06.225" v="0" actId="47"/>
        <pc:sldMkLst>
          <pc:docMk/>
          <pc:sldMk cId="1735780376" sldId="333"/>
        </pc:sldMkLst>
      </pc:sldChg>
      <pc:sldChg chg="del">
        <pc:chgData name="Yilian Zhang" userId="e8905a25-900b-4cbb-9a00-127ab90442de" providerId="ADAL" clId="{A886D397-83F2-4F39-A855-01759772463C}" dt="2022-10-10T03:41:09.498" v="1" actId="47"/>
        <pc:sldMkLst>
          <pc:docMk/>
          <pc:sldMk cId="2213736566" sldId="340"/>
        </pc:sldMkLst>
      </pc:sldChg>
      <pc:sldChg chg="del">
        <pc:chgData name="Yilian Zhang" userId="e8905a25-900b-4cbb-9a00-127ab90442de" providerId="ADAL" clId="{A886D397-83F2-4F39-A855-01759772463C}" dt="2022-10-10T03:41:11.206" v="2" actId="47"/>
        <pc:sldMkLst>
          <pc:docMk/>
          <pc:sldMk cId="2683846790" sldId="342"/>
        </pc:sldMkLst>
      </pc:sldChg>
      <pc:sldChg chg="del">
        <pc:chgData name="Yilian Zhang" userId="e8905a25-900b-4cbb-9a00-127ab90442de" providerId="ADAL" clId="{A886D397-83F2-4F39-A855-01759772463C}" dt="2022-10-10T03:41:12.668" v="3" actId="47"/>
        <pc:sldMkLst>
          <pc:docMk/>
          <pc:sldMk cId="2814320516" sldId="343"/>
        </pc:sldMkLst>
      </pc:sldChg>
      <pc:sldChg chg="del">
        <pc:chgData name="Yilian Zhang" userId="e8905a25-900b-4cbb-9a00-127ab90442de" providerId="ADAL" clId="{A886D397-83F2-4F39-A855-01759772463C}" dt="2022-10-10T03:41:14.400" v="4" actId="47"/>
        <pc:sldMkLst>
          <pc:docMk/>
          <pc:sldMk cId="3367972151" sldId="344"/>
        </pc:sldMkLst>
      </pc:sldChg>
      <pc:sldChg chg="del">
        <pc:chgData name="Yilian Zhang" userId="e8905a25-900b-4cbb-9a00-127ab90442de" providerId="ADAL" clId="{A886D397-83F2-4F39-A855-01759772463C}" dt="2022-10-10T03:41:16.611" v="6" actId="47"/>
        <pc:sldMkLst>
          <pc:docMk/>
          <pc:sldMk cId="1850791633" sldId="345"/>
        </pc:sldMkLst>
      </pc:sldChg>
      <pc:sldChg chg="del">
        <pc:chgData name="Yilian Zhang" userId="e8905a25-900b-4cbb-9a00-127ab90442de" providerId="ADAL" clId="{A886D397-83F2-4F39-A855-01759772463C}" dt="2022-10-10T03:41:25.364" v="10" actId="47"/>
        <pc:sldMkLst>
          <pc:docMk/>
          <pc:sldMk cId="1053025124" sldId="350"/>
        </pc:sldMkLst>
      </pc:sldChg>
      <pc:sldChg chg="del">
        <pc:chgData name="Yilian Zhang" userId="e8905a25-900b-4cbb-9a00-127ab90442de" providerId="ADAL" clId="{A886D397-83F2-4F39-A855-01759772463C}" dt="2022-10-10T03:41:28.130" v="12" actId="47"/>
        <pc:sldMkLst>
          <pc:docMk/>
          <pc:sldMk cId="175845408" sldId="351"/>
        </pc:sldMkLst>
      </pc:sldChg>
      <pc:sldChg chg="del">
        <pc:chgData name="Yilian Zhang" userId="e8905a25-900b-4cbb-9a00-127ab90442de" providerId="ADAL" clId="{A886D397-83F2-4F39-A855-01759772463C}" dt="2022-10-10T03:41:26.484" v="11" actId="47"/>
        <pc:sldMkLst>
          <pc:docMk/>
          <pc:sldMk cId="3262117131" sldId="352"/>
        </pc:sldMkLst>
      </pc:sldChg>
      <pc:sldChg chg="del">
        <pc:chgData name="Yilian Zhang" userId="e8905a25-900b-4cbb-9a00-127ab90442de" providerId="ADAL" clId="{A886D397-83F2-4F39-A855-01759772463C}" dt="2022-10-17T18:49:11.678" v="219" actId="2696"/>
        <pc:sldMkLst>
          <pc:docMk/>
          <pc:sldMk cId="3266545683" sldId="355"/>
        </pc:sldMkLst>
      </pc:sldChg>
      <pc:sldChg chg="add">
        <pc:chgData name="Yilian Zhang" userId="e8905a25-900b-4cbb-9a00-127ab90442de" providerId="ADAL" clId="{A886D397-83F2-4F39-A855-01759772463C}" dt="2022-10-17T18:49:23.828" v="220"/>
        <pc:sldMkLst>
          <pc:docMk/>
          <pc:sldMk cId="3604272744" sldId="355"/>
        </pc:sldMkLst>
      </pc:sldChg>
      <pc:sldChg chg="del">
        <pc:chgData name="Yilian Zhang" userId="e8905a25-900b-4cbb-9a00-127ab90442de" providerId="ADAL" clId="{A886D397-83F2-4F39-A855-01759772463C}" dt="2022-10-17T18:50:52.967" v="223" actId="2696"/>
        <pc:sldMkLst>
          <pc:docMk/>
          <pc:sldMk cId="895825239" sldId="363"/>
        </pc:sldMkLst>
      </pc:sldChg>
      <pc:sldChg chg="add">
        <pc:chgData name="Yilian Zhang" userId="e8905a25-900b-4cbb-9a00-127ab90442de" providerId="ADAL" clId="{A886D397-83F2-4F39-A855-01759772463C}" dt="2022-10-17T18:51:06.525" v="224"/>
        <pc:sldMkLst>
          <pc:docMk/>
          <pc:sldMk cId="3591929223" sldId="363"/>
        </pc:sldMkLst>
      </pc:sldChg>
      <pc:sldChg chg="add">
        <pc:chgData name="Yilian Zhang" userId="e8905a25-900b-4cbb-9a00-127ab90442de" providerId="ADAL" clId="{A886D397-83F2-4F39-A855-01759772463C}" dt="2022-10-17T18:51:06.525" v="224"/>
        <pc:sldMkLst>
          <pc:docMk/>
          <pc:sldMk cId="833018606" sldId="364"/>
        </pc:sldMkLst>
      </pc:sldChg>
      <pc:sldChg chg="del">
        <pc:chgData name="Yilian Zhang" userId="e8905a25-900b-4cbb-9a00-127ab90442de" providerId="ADAL" clId="{A886D397-83F2-4F39-A855-01759772463C}" dt="2022-10-17T18:50:52.967" v="223" actId="2696"/>
        <pc:sldMkLst>
          <pc:docMk/>
          <pc:sldMk cId="3551332986" sldId="364"/>
        </pc:sldMkLst>
      </pc:sldChg>
      <pc:sldChg chg="del">
        <pc:chgData name="Yilian Zhang" userId="e8905a25-900b-4cbb-9a00-127ab90442de" providerId="ADAL" clId="{A886D397-83F2-4F39-A855-01759772463C}" dt="2022-10-10T03:41:22.008" v="8" actId="47"/>
        <pc:sldMkLst>
          <pc:docMk/>
          <pc:sldMk cId="833509643" sldId="365"/>
        </pc:sldMkLst>
      </pc:sldChg>
      <pc:sldChg chg="del">
        <pc:chgData name="Yilian Zhang" userId="e8905a25-900b-4cbb-9a00-127ab90442de" providerId="ADAL" clId="{A886D397-83F2-4F39-A855-01759772463C}" dt="2022-10-10T03:41:23.874" v="9" actId="47"/>
        <pc:sldMkLst>
          <pc:docMk/>
          <pc:sldMk cId="757986400" sldId="366"/>
        </pc:sldMkLst>
      </pc:sldChg>
      <pc:sldChg chg="del">
        <pc:chgData name="Yilian Zhang" userId="e8905a25-900b-4cbb-9a00-127ab90442de" providerId="ADAL" clId="{A886D397-83F2-4F39-A855-01759772463C}" dt="2022-10-10T03:41:15.468" v="5" actId="47"/>
        <pc:sldMkLst>
          <pc:docMk/>
          <pc:sldMk cId="4110546603" sldId="370"/>
        </pc:sldMkLst>
      </pc:sldChg>
      <pc:sldChg chg="del">
        <pc:chgData name="Yilian Zhang" userId="e8905a25-900b-4cbb-9a00-127ab90442de" providerId="ADAL" clId="{A886D397-83F2-4F39-A855-01759772463C}" dt="2022-10-10T03:41:17.764" v="7" actId="47"/>
        <pc:sldMkLst>
          <pc:docMk/>
          <pc:sldMk cId="4081065036" sldId="371"/>
        </pc:sldMkLst>
      </pc:sldChg>
      <pc:sldChg chg="addSp modSp mod">
        <pc:chgData name="Yilian Zhang" userId="e8905a25-900b-4cbb-9a00-127ab90442de" providerId="ADAL" clId="{A886D397-83F2-4F39-A855-01759772463C}" dt="2022-10-10T18:47:17.688" v="17" actId="1076"/>
        <pc:sldMkLst>
          <pc:docMk/>
          <pc:sldMk cId="2358292894" sldId="372"/>
        </pc:sldMkLst>
        <pc:picChg chg="add mod">
          <ac:chgData name="Yilian Zhang" userId="e8905a25-900b-4cbb-9a00-127ab90442de" providerId="ADAL" clId="{A886D397-83F2-4F39-A855-01759772463C}" dt="2022-10-10T18:47:17.688" v="17" actId="1076"/>
          <ac:picMkLst>
            <pc:docMk/>
            <pc:sldMk cId="2358292894" sldId="372"/>
            <ac:picMk id="5" creationId="{E6594142-1605-55E7-2FF1-DCFFAD712B5F}"/>
          </ac:picMkLst>
        </pc:picChg>
      </pc:sldChg>
      <pc:sldChg chg="add">
        <pc:chgData name="Yilian Zhang" userId="e8905a25-900b-4cbb-9a00-127ab90442de" providerId="ADAL" clId="{A886D397-83F2-4F39-A855-01759772463C}" dt="2022-10-16T20:53:10.384" v="19"/>
        <pc:sldMkLst>
          <pc:docMk/>
          <pc:sldMk cId="1610535518" sldId="374"/>
        </pc:sldMkLst>
      </pc:sldChg>
      <pc:sldChg chg="del">
        <pc:chgData name="Yilian Zhang" userId="e8905a25-900b-4cbb-9a00-127ab90442de" providerId="ADAL" clId="{A886D397-83F2-4F39-A855-01759772463C}" dt="2022-10-16T20:52:52.489" v="18" actId="2696"/>
        <pc:sldMkLst>
          <pc:docMk/>
          <pc:sldMk cId="1989519236" sldId="374"/>
        </pc:sldMkLst>
      </pc:sldChg>
      <pc:sldChg chg="add">
        <pc:chgData name="Yilian Zhang" userId="e8905a25-900b-4cbb-9a00-127ab90442de" providerId="ADAL" clId="{A886D397-83F2-4F39-A855-01759772463C}" dt="2022-10-17T18:50:40.953" v="222"/>
        <pc:sldMkLst>
          <pc:docMk/>
          <pc:sldMk cId="1514001609" sldId="377"/>
        </pc:sldMkLst>
      </pc:sldChg>
      <pc:sldChg chg="del">
        <pc:chgData name="Yilian Zhang" userId="e8905a25-900b-4cbb-9a00-127ab90442de" providerId="ADAL" clId="{A886D397-83F2-4F39-A855-01759772463C}" dt="2022-10-17T18:50:13.794" v="221" actId="2696"/>
        <pc:sldMkLst>
          <pc:docMk/>
          <pc:sldMk cId="2326874388" sldId="377"/>
        </pc:sldMkLst>
      </pc:sldChg>
      <pc:sldChg chg="del">
        <pc:chgData name="Yilian Zhang" userId="e8905a25-900b-4cbb-9a00-127ab90442de" providerId="ADAL" clId="{A886D397-83F2-4F39-A855-01759772463C}" dt="2022-10-10T03:41:29.686" v="13" actId="47"/>
        <pc:sldMkLst>
          <pc:docMk/>
          <pc:sldMk cId="2540820057" sldId="378"/>
        </pc:sldMkLst>
      </pc:sldChg>
      <pc:sldChg chg="add">
        <pc:chgData name="Yilian Zhang" userId="e8905a25-900b-4cbb-9a00-127ab90442de" providerId="ADAL" clId="{A886D397-83F2-4F39-A855-01759772463C}" dt="2022-10-17T18:50:40.953" v="222"/>
        <pc:sldMkLst>
          <pc:docMk/>
          <pc:sldMk cId="1311691484" sldId="379"/>
        </pc:sldMkLst>
      </pc:sldChg>
      <pc:sldChg chg="modSp del mod">
        <pc:chgData name="Yilian Zhang" userId="e8905a25-900b-4cbb-9a00-127ab90442de" providerId="ADAL" clId="{A886D397-83F2-4F39-A855-01759772463C}" dt="2022-10-17T18:50:13.794" v="221" actId="2696"/>
        <pc:sldMkLst>
          <pc:docMk/>
          <pc:sldMk cId="3743530402" sldId="379"/>
        </pc:sldMkLst>
        <pc:spChg chg="mod">
          <ac:chgData name="Yilian Zhang" userId="e8905a25-900b-4cbb-9a00-127ab90442de" providerId="ADAL" clId="{A886D397-83F2-4F39-A855-01759772463C}" dt="2022-10-10T03:42:29.260" v="15" actId="20577"/>
          <ac:spMkLst>
            <pc:docMk/>
            <pc:sldMk cId="3743530402" sldId="379"/>
            <ac:spMk id="2" creationId="{17B096E9-671B-4CCD-BEDC-0AF508DF40B6}"/>
          </ac:spMkLst>
        </pc:spChg>
      </pc:sldChg>
      <pc:sldChg chg="modSp add mod">
        <pc:chgData name="Yilian Zhang" userId="e8905a25-900b-4cbb-9a00-127ab90442de" providerId="ADAL" clId="{A886D397-83F2-4F39-A855-01759772463C}" dt="2022-10-20T15:46:03.944" v="349" actId="20577"/>
        <pc:sldMkLst>
          <pc:docMk/>
          <pc:sldMk cId="1559147268" sldId="380"/>
        </pc:sldMkLst>
        <pc:spChg chg="mod">
          <ac:chgData name="Yilian Zhang" userId="e8905a25-900b-4cbb-9a00-127ab90442de" providerId="ADAL" clId="{A886D397-83F2-4F39-A855-01759772463C}" dt="2022-10-20T15:41:37.144" v="269" actId="20577"/>
          <ac:spMkLst>
            <pc:docMk/>
            <pc:sldMk cId="1559147268" sldId="380"/>
            <ac:spMk id="2" creationId="{D4DDC880-3EAB-2E66-AF95-F8B020020302}"/>
          </ac:spMkLst>
        </pc:spChg>
        <pc:spChg chg="mod">
          <ac:chgData name="Yilian Zhang" userId="e8905a25-900b-4cbb-9a00-127ab90442de" providerId="ADAL" clId="{A886D397-83F2-4F39-A855-01759772463C}" dt="2022-10-20T15:46:03.944" v="349" actId="20577"/>
          <ac:spMkLst>
            <pc:docMk/>
            <pc:sldMk cId="1559147268" sldId="380"/>
            <ac:spMk id="3" creationId="{596A57F4-23E5-2B16-6D67-50BF2F8761A8}"/>
          </ac:spMkLst>
        </pc:spChg>
      </pc:sldChg>
      <pc:sldChg chg="modSp new del mod">
        <pc:chgData name="Yilian Zhang" userId="e8905a25-900b-4cbb-9a00-127ab90442de" providerId="ADAL" clId="{A886D397-83F2-4F39-A855-01759772463C}" dt="2022-10-17T18:49:11.678" v="219" actId="2696"/>
        <pc:sldMkLst>
          <pc:docMk/>
          <pc:sldMk cId="1656568095" sldId="380"/>
        </pc:sldMkLst>
        <pc:spChg chg="mod">
          <ac:chgData name="Yilian Zhang" userId="e8905a25-900b-4cbb-9a00-127ab90442de" providerId="ADAL" clId="{A886D397-83F2-4F39-A855-01759772463C}" dt="2022-10-16T20:54:36.894" v="83" actId="313"/>
          <ac:spMkLst>
            <pc:docMk/>
            <pc:sldMk cId="1656568095" sldId="380"/>
            <ac:spMk id="2" creationId="{D4DDC880-3EAB-2E66-AF95-F8B020020302}"/>
          </ac:spMkLst>
        </pc:spChg>
        <pc:spChg chg="mod">
          <ac:chgData name="Yilian Zhang" userId="e8905a25-900b-4cbb-9a00-127ab90442de" providerId="ADAL" clId="{A886D397-83F2-4F39-A855-01759772463C}" dt="2022-10-17T03:01:26.475" v="218" actId="20577"/>
          <ac:spMkLst>
            <pc:docMk/>
            <pc:sldMk cId="1656568095" sldId="380"/>
            <ac:spMk id="3" creationId="{596A57F4-23E5-2B16-6D67-50BF2F8761A8}"/>
          </ac:spMkLst>
        </pc:spChg>
      </pc:sldChg>
      <pc:sldChg chg="modSp new mod">
        <pc:chgData name="Yilian Zhang" userId="e8905a25-900b-4cbb-9a00-127ab90442de" providerId="ADAL" clId="{A886D397-83F2-4F39-A855-01759772463C}" dt="2022-10-20T15:46:07.937" v="350"/>
        <pc:sldMkLst>
          <pc:docMk/>
          <pc:sldMk cId="4285633103" sldId="381"/>
        </pc:sldMkLst>
        <pc:spChg chg="mod">
          <ac:chgData name="Yilian Zhang" userId="e8905a25-900b-4cbb-9a00-127ab90442de" providerId="ADAL" clId="{A886D397-83F2-4F39-A855-01759772463C}" dt="2022-10-20T15:45:42.571" v="331" actId="313"/>
          <ac:spMkLst>
            <pc:docMk/>
            <pc:sldMk cId="4285633103" sldId="381"/>
            <ac:spMk id="2" creationId="{CEB1E46C-3C83-C6B0-F020-ACE371278742}"/>
          </ac:spMkLst>
        </pc:spChg>
        <pc:spChg chg="mod">
          <ac:chgData name="Yilian Zhang" userId="e8905a25-900b-4cbb-9a00-127ab90442de" providerId="ADAL" clId="{A886D397-83F2-4F39-A855-01759772463C}" dt="2022-10-20T15:46:07.937" v="350"/>
          <ac:spMkLst>
            <pc:docMk/>
            <pc:sldMk cId="4285633103" sldId="381"/>
            <ac:spMk id="3" creationId="{CD72964B-9F4C-8126-6E7F-7D72D18ED3BB}"/>
          </ac:spMkLst>
        </pc:spChg>
      </pc:sldChg>
      <pc:sldChg chg="modSp new mod">
        <pc:chgData name="Yilian Zhang" userId="e8905a25-900b-4cbb-9a00-127ab90442de" providerId="ADAL" clId="{A886D397-83F2-4F39-A855-01759772463C}" dt="2022-10-26T13:15:29.661" v="523" actId="20577"/>
        <pc:sldMkLst>
          <pc:docMk/>
          <pc:sldMk cId="783018898" sldId="382"/>
        </pc:sldMkLst>
        <pc:spChg chg="mod">
          <ac:chgData name="Yilian Zhang" userId="e8905a25-900b-4cbb-9a00-127ab90442de" providerId="ADAL" clId="{A886D397-83F2-4F39-A855-01759772463C}" dt="2022-10-26T13:14:27.561" v="385" actId="20577"/>
          <ac:spMkLst>
            <pc:docMk/>
            <pc:sldMk cId="783018898" sldId="382"/>
            <ac:spMk id="2" creationId="{D879634D-FB1B-BAD9-B9DA-412954B222B5}"/>
          </ac:spMkLst>
        </pc:spChg>
        <pc:spChg chg="mod">
          <ac:chgData name="Yilian Zhang" userId="e8905a25-900b-4cbb-9a00-127ab90442de" providerId="ADAL" clId="{A886D397-83F2-4F39-A855-01759772463C}" dt="2022-10-26T13:15:29.661" v="523" actId="20577"/>
          <ac:spMkLst>
            <pc:docMk/>
            <pc:sldMk cId="783018898" sldId="382"/>
            <ac:spMk id="3" creationId="{BBAB5AE2-6C44-D1C5-B2CE-E7CB59876454}"/>
          </ac:spMkLst>
        </pc:spChg>
      </pc:sldChg>
      <pc:sldChg chg="modSp new mod">
        <pc:chgData name="Yilian Zhang" userId="e8905a25-900b-4cbb-9a00-127ab90442de" providerId="ADAL" clId="{A886D397-83F2-4F39-A855-01759772463C}" dt="2022-10-26T13:19:20.104" v="564"/>
        <pc:sldMkLst>
          <pc:docMk/>
          <pc:sldMk cId="1973169478" sldId="383"/>
        </pc:sldMkLst>
        <pc:spChg chg="mod">
          <ac:chgData name="Yilian Zhang" userId="e8905a25-900b-4cbb-9a00-127ab90442de" providerId="ADAL" clId="{A886D397-83F2-4F39-A855-01759772463C}" dt="2022-10-26T13:18:56.106" v="561" actId="20577"/>
          <ac:spMkLst>
            <pc:docMk/>
            <pc:sldMk cId="1973169478" sldId="383"/>
            <ac:spMk id="2" creationId="{290577D6-EFAF-892F-C558-FFCC433D657A}"/>
          </ac:spMkLst>
        </pc:spChg>
        <pc:spChg chg="mod">
          <ac:chgData name="Yilian Zhang" userId="e8905a25-900b-4cbb-9a00-127ab90442de" providerId="ADAL" clId="{A886D397-83F2-4F39-A855-01759772463C}" dt="2022-10-26T13:19:20.104" v="564"/>
          <ac:spMkLst>
            <pc:docMk/>
            <pc:sldMk cId="1973169478" sldId="383"/>
            <ac:spMk id="3" creationId="{844C8C99-6838-E271-6EB2-E938D2A891A9}"/>
          </ac:spMkLst>
        </pc:spChg>
      </pc:sldChg>
      <pc:sldChg chg="add">
        <pc:chgData name="Yilian Zhang" userId="e8905a25-900b-4cbb-9a00-127ab90442de" providerId="ADAL" clId="{A886D397-83F2-4F39-A855-01759772463C}" dt="2022-10-26T13:20:14.622" v="565"/>
        <pc:sldMkLst>
          <pc:docMk/>
          <pc:sldMk cId="1815801372" sldId="406"/>
        </pc:sldMkLst>
      </pc:sldChg>
      <pc:sldChg chg="add ord">
        <pc:chgData name="Yilian Zhang" userId="e8905a25-900b-4cbb-9a00-127ab90442de" providerId="ADAL" clId="{A886D397-83F2-4F39-A855-01759772463C}" dt="2022-10-26T13:20:56.240" v="571"/>
        <pc:sldMkLst>
          <pc:docMk/>
          <pc:sldMk cId="943050774" sldId="408"/>
        </pc:sldMkLst>
      </pc:sldChg>
      <pc:sldChg chg="modSp add mod ord">
        <pc:chgData name="Yilian Zhang" userId="e8905a25-900b-4cbb-9a00-127ab90442de" providerId="ADAL" clId="{A886D397-83F2-4F39-A855-01759772463C}" dt="2022-10-26T13:22:19.180" v="579" actId="20577"/>
        <pc:sldMkLst>
          <pc:docMk/>
          <pc:sldMk cId="566011960" sldId="409"/>
        </pc:sldMkLst>
        <pc:spChg chg="mod">
          <ac:chgData name="Yilian Zhang" userId="e8905a25-900b-4cbb-9a00-127ab90442de" providerId="ADAL" clId="{A886D397-83F2-4F39-A855-01759772463C}" dt="2022-10-26T13:22:19.180" v="579" actId="20577"/>
          <ac:spMkLst>
            <pc:docMk/>
            <pc:sldMk cId="566011960" sldId="409"/>
            <ac:spMk id="3" creationId="{00000000-0000-0000-0000-000000000000}"/>
          </ac:spMkLst>
        </pc:spChg>
      </pc:sldChg>
      <pc:sldChg chg="add">
        <pc:chgData name="Yilian Zhang" userId="e8905a25-900b-4cbb-9a00-127ab90442de" providerId="ADAL" clId="{A886D397-83F2-4F39-A855-01759772463C}" dt="2022-10-26T13:20:14.622" v="565"/>
        <pc:sldMkLst>
          <pc:docMk/>
          <pc:sldMk cId="1852451611" sldId="419"/>
        </pc:sldMkLst>
      </pc:sldChg>
      <pc:sldChg chg="add">
        <pc:chgData name="Yilian Zhang" userId="e8905a25-900b-4cbb-9a00-127ab90442de" providerId="ADAL" clId="{A886D397-83F2-4F39-A855-01759772463C}" dt="2022-10-26T13:20:14.622" v="565"/>
        <pc:sldMkLst>
          <pc:docMk/>
          <pc:sldMk cId="4199385536" sldId="420"/>
        </pc:sldMkLst>
      </pc:sldChg>
      <pc:sldChg chg="add">
        <pc:chgData name="Yilian Zhang" userId="e8905a25-900b-4cbb-9a00-127ab90442de" providerId="ADAL" clId="{A886D397-83F2-4F39-A855-01759772463C}" dt="2022-10-26T13:20:14.622" v="565"/>
        <pc:sldMkLst>
          <pc:docMk/>
          <pc:sldMk cId="3110252666" sldId="421"/>
        </pc:sldMkLst>
      </pc:sldChg>
      <pc:sldChg chg="add">
        <pc:chgData name="Yilian Zhang" userId="e8905a25-900b-4cbb-9a00-127ab90442de" providerId="ADAL" clId="{A886D397-83F2-4F39-A855-01759772463C}" dt="2022-10-26T13:20:14.622" v="565"/>
        <pc:sldMkLst>
          <pc:docMk/>
          <pc:sldMk cId="441267055" sldId="422"/>
        </pc:sldMkLst>
      </pc:sldChg>
      <pc:sldChg chg="add del ord">
        <pc:chgData name="Yilian Zhang" userId="e8905a25-900b-4cbb-9a00-127ab90442de" providerId="ADAL" clId="{A886D397-83F2-4F39-A855-01759772463C}" dt="2022-10-26T13:28:08.633" v="673" actId="47"/>
        <pc:sldMkLst>
          <pc:docMk/>
          <pc:sldMk cId="3084982464" sldId="423"/>
        </pc:sldMkLst>
      </pc:sldChg>
      <pc:sldChg chg="add ord">
        <pc:chgData name="Yilian Zhang" userId="e8905a25-900b-4cbb-9a00-127ab90442de" providerId="ADAL" clId="{A886D397-83F2-4F39-A855-01759772463C}" dt="2022-10-26T13:23:02.696" v="583"/>
        <pc:sldMkLst>
          <pc:docMk/>
          <pc:sldMk cId="2705574314" sldId="424"/>
        </pc:sldMkLst>
      </pc:sldChg>
      <pc:sldChg chg="modSp new mod">
        <pc:chgData name="Yilian Zhang" userId="e8905a25-900b-4cbb-9a00-127ab90442de" providerId="ADAL" clId="{A886D397-83F2-4F39-A855-01759772463C}" dt="2022-10-26T13:23:56.237" v="671" actId="5793"/>
        <pc:sldMkLst>
          <pc:docMk/>
          <pc:sldMk cId="3900824557" sldId="425"/>
        </pc:sldMkLst>
        <pc:spChg chg="mod">
          <ac:chgData name="Yilian Zhang" userId="e8905a25-900b-4cbb-9a00-127ab90442de" providerId="ADAL" clId="{A886D397-83F2-4F39-A855-01759772463C}" dt="2022-10-26T13:23:16.913" v="597" actId="20577"/>
          <ac:spMkLst>
            <pc:docMk/>
            <pc:sldMk cId="3900824557" sldId="425"/>
            <ac:spMk id="2" creationId="{7C51EA11-A719-ED39-54CE-DA60811A87A7}"/>
          </ac:spMkLst>
        </pc:spChg>
        <pc:spChg chg="mod">
          <ac:chgData name="Yilian Zhang" userId="e8905a25-900b-4cbb-9a00-127ab90442de" providerId="ADAL" clId="{A886D397-83F2-4F39-A855-01759772463C}" dt="2022-10-26T13:23:56.237" v="671" actId="5793"/>
          <ac:spMkLst>
            <pc:docMk/>
            <pc:sldMk cId="3900824557" sldId="425"/>
            <ac:spMk id="3" creationId="{13A6D04A-ED43-314D-A79E-52BF109D3BA5}"/>
          </ac:spMkLst>
        </pc:spChg>
      </pc:sldChg>
      <pc:sldChg chg="add">
        <pc:chgData name="Yilian Zhang" userId="e8905a25-900b-4cbb-9a00-127ab90442de" providerId="ADAL" clId="{A886D397-83F2-4F39-A855-01759772463C}" dt="2022-10-26T13:28:05.260" v="672"/>
        <pc:sldMkLst>
          <pc:docMk/>
          <pc:sldMk cId="3080655241" sldId="426"/>
        </pc:sldMkLst>
      </pc:sldChg>
    </pc:docChg>
  </pc:docChgLst>
  <pc:docChgLst>
    <pc:chgData name="Yilian Zhang" userId="S::yilianz@usca.edu::e8905a25-900b-4cbb-9a00-127ab90442de" providerId="AD" clId="Web-{F80B4078-35AA-BF74-CC22-60861ABD21F6}"/>
    <pc:docChg chg="modSld">
      <pc:chgData name="Yilian Zhang" userId="S::yilianz@usca.edu::e8905a25-900b-4cbb-9a00-127ab90442de" providerId="AD" clId="Web-{F80B4078-35AA-BF74-CC22-60861ABD21F6}" dt="2020-10-13T03:08:40.982" v="33" actId="20577"/>
      <pc:docMkLst>
        <pc:docMk/>
      </pc:docMkLst>
      <pc:sldChg chg="modSp">
        <pc:chgData name="Yilian Zhang" userId="S::yilianz@usca.edu::e8905a25-900b-4cbb-9a00-127ab90442de" providerId="AD" clId="Web-{F80B4078-35AA-BF74-CC22-60861ABD21F6}" dt="2020-10-13T02:33:19.828" v="0" actId="1076"/>
        <pc:sldMkLst>
          <pc:docMk/>
          <pc:sldMk cId="2651617918" sldId="354"/>
        </pc:sldMkLst>
        <pc:spChg chg="mod">
          <ac:chgData name="Yilian Zhang" userId="S::yilianz@usca.edu::e8905a25-900b-4cbb-9a00-127ab90442de" providerId="AD" clId="Web-{F80B4078-35AA-BF74-CC22-60861ABD21F6}" dt="2020-10-13T02:33:19.828" v="0" actId="1076"/>
          <ac:spMkLst>
            <pc:docMk/>
            <pc:sldMk cId="2651617918" sldId="354"/>
            <ac:spMk id="2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F80B4078-35AA-BF74-CC22-60861ABD21F6}" dt="2020-10-13T03:08:40.982" v="32" actId="20577"/>
        <pc:sldMkLst>
          <pc:docMk/>
          <pc:sldMk cId="3266545683" sldId="355"/>
        </pc:sldMkLst>
        <pc:spChg chg="mod">
          <ac:chgData name="Yilian Zhang" userId="S::yilianz@usca.edu::e8905a25-900b-4cbb-9a00-127ab90442de" providerId="AD" clId="Web-{F80B4078-35AA-BF74-CC22-60861ABD21F6}" dt="2020-10-13T03:08:40.982" v="32" actId="20577"/>
          <ac:spMkLst>
            <pc:docMk/>
            <pc:sldMk cId="3266545683" sldId="355"/>
            <ac:spMk id="3" creationId="{00000000-0000-0000-0000-000000000000}"/>
          </ac:spMkLst>
        </pc:spChg>
      </pc:sldChg>
    </pc:docChg>
  </pc:docChgLst>
  <pc:docChgLst>
    <pc:chgData name="Yilian Zhang" userId="e8905a25-900b-4cbb-9a00-127ab90442de" providerId="ADAL" clId="{5098D606-1865-4725-A5AA-C61A44E5339A}"/>
    <pc:docChg chg="undo custSel addSld delSld modSld sldOrd">
      <pc:chgData name="Yilian Zhang" userId="e8905a25-900b-4cbb-9a00-127ab90442de" providerId="ADAL" clId="{5098D606-1865-4725-A5AA-C61A44E5339A}" dt="2021-10-19T16:02:55.765" v="601" actId="20577"/>
      <pc:docMkLst>
        <pc:docMk/>
      </pc:docMkLst>
      <pc:sldChg chg="addSp delSp">
        <pc:chgData name="Yilian Zhang" userId="e8905a25-900b-4cbb-9a00-127ab90442de" providerId="ADAL" clId="{5098D606-1865-4725-A5AA-C61A44E5339A}" dt="2021-10-12T01:56:33.631" v="3"/>
        <pc:sldMkLst>
          <pc:docMk/>
          <pc:sldMk cId="2513263786" sldId="353"/>
        </pc:sldMkLst>
        <pc:spChg chg="add del">
          <ac:chgData name="Yilian Zhang" userId="e8905a25-900b-4cbb-9a00-127ab90442de" providerId="ADAL" clId="{5098D606-1865-4725-A5AA-C61A44E5339A}" dt="2021-10-12T01:56:33.631" v="3"/>
          <ac:spMkLst>
            <pc:docMk/>
            <pc:sldMk cId="2513263786" sldId="353"/>
            <ac:spMk id="4" creationId="{88101D61-0314-4B9F-B9DD-8E4C682355A6}"/>
          </ac:spMkLst>
        </pc:spChg>
      </pc:sldChg>
      <pc:sldChg chg="add del">
        <pc:chgData name="Yilian Zhang" userId="e8905a25-900b-4cbb-9a00-127ab90442de" providerId="ADAL" clId="{5098D606-1865-4725-A5AA-C61A44E5339A}" dt="2021-10-12T01:54:13.241" v="1" actId="47"/>
        <pc:sldMkLst>
          <pc:docMk/>
          <pc:sldMk cId="4110546603" sldId="370"/>
        </pc:sldMkLst>
      </pc:sldChg>
      <pc:sldChg chg="addSp delSp modSp new mod ord modClrScheme chgLayout">
        <pc:chgData name="Yilian Zhang" userId="e8905a25-900b-4cbb-9a00-127ab90442de" providerId="ADAL" clId="{5098D606-1865-4725-A5AA-C61A44E5339A}" dt="2021-10-12T02:02:43.241" v="170" actId="27636"/>
        <pc:sldMkLst>
          <pc:docMk/>
          <pc:sldMk cId="2358292894" sldId="372"/>
        </pc:sldMkLst>
        <pc:spChg chg="mod ord">
          <ac:chgData name="Yilian Zhang" userId="e8905a25-900b-4cbb-9a00-127ab90442de" providerId="ADAL" clId="{5098D606-1865-4725-A5AA-C61A44E5339A}" dt="2021-10-12T02:02:43.241" v="170" actId="27636"/>
          <ac:spMkLst>
            <pc:docMk/>
            <pc:sldMk cId="2358292894" sldId="372"/>
            <ac:spMk id="2" creationId="{26CDDD9C-9753-47C1-B54C-19C13D90007C}"/>
          </ac:spMkLst>
        </pc:spChg>
        <pc:spChg chg="mod ord">
          <ac:chgData name="Yilian Zhang" userId="e8905a25-900b-4cbb-9a00-127ab90442de" providerId="ADAL" clId="{5098D606-1865-4725-A5AA-C61A44E5339A}" dt="2021-10-12T02:01:28.977" v="163" actId="20577"/>
          <ac:spMkLst>
            <pc:docMk/>
            <pc:sldMk cId="2358292894" sldId="372"/>
            <ac:spMk id="3" creationId="{463A2939-813C-49D1-BD6E-50D3EBEE3D65}"/>
          </ac:spMkLst>
        </pc:spChg>
        <pc:spChg chg="add del">
          <ac:chgData name="Yilian Zhang" userId="e8905a25-900b-4cbb-9a00-127ab90442de" providerId="ADAL" clId="{5098D606-1865-4725-A5AA-C61A44E5339A}" dt="2021-10-12T01:57:16.108" v="95"/>
          <ac:spMkLst>
            <pc:docMk/>
            <pc:sldMk cId="2358292894" sldId="372"/>
            <ac:spMk id="4" creationId="{5840D36D-3079-4805-A5AF-D31CB82DD4D7}"/>
          </ac:spMkLst>
        </pc:spChg>
        <pc:spChg chg="add del mod ord">
          <ac:chgData name="Yilian Zhang" userId="e8905a25-900b-4cbb-9a00-127ab90442de" providerId="ADAL" clId="{5098D606-1865-4725-A5AA-C61A44E5339A}" dt="2021-10-12T01:58:35.995" v="114" actId="478"/>
          <ac:spMkLst>
            <pc:docMk/>
            <pc:sldMk cId="2358292894" sldId="372"/>
            <ac:spMk id="5" creationId="{788B01CC-8D75-4908-B43D-5432F7586D75}"/>
          </ac:spMkLst>
        </pc:spChg>
        <pc:spChg chg="add del">
          <ac:chgData name="Yilian Zhang" userId="e8905a25-900b-4cbb-9a00-127ab90442de" providerId="ADAL" clId="{5098D606-1865-4725-A5AA-C61A44E5339A}" dt="2021-10-12T01:58:21.269" v="107"/>
          <ac:spMkLst>
            <pc:docMk/>
            <pc:sldMk cId="2358292894" sldId="372"/>
            <ac:spMk id="6" creationId="{0E444FA3-5522-4B41-818D-4A84817332A7}"/>
          </ac:spMkLst>
        </pc:spChg>
        <pc:spChg chg="add del">
          <ac:chgData name="Yilian Zhang" userId="e8905a25-900b-4cbb-9a00-127ab90442de" providerId="ADAL" clId="{5098D606-1865-4725-A5AA-C61A44E5339A}" dt="2021-10-12T02:01:03.029" v="128"/>
          <ac:spMkLst>
            <pc:docMk/>
            <pc:sldMk cId="2358292894" sldId="372"/>
            <ac:spMk id="7" creationId="{CEC5AA1E-50E1-4048-B156-08EC5CEEFA6C}"/>
          </ac:spMkLst>
        </pc:spChg>
      </pc:sldChg>
      <pc:sldChg chg="modSp add mod">
        <pc:chgData name="Yilian Zhang" userId="e8905a25-900b-4cbb-9a00-127ab90442de" providerId="ADAL" clId="{5098D606-1865-4725-A5AA-C61A44E5339A}" dt="2021-10-12T02:02:37.526" v="168" actId="21"/>
        <pc:sldMkLst>
          <pc:docMk/>
          <pc:sldMk cId="3881461070" sldId="373"/>
        </pc:sldMkLst>
        <pc:spChg chg="mod">
          <ac:chgData name="Yilian Zhang" userId="e8905a25-900b-4cbb-9a00-127ab90442de" providerId="ADAL" clId="{5098D606-1865-4725-A5AA-C61A44E5339A}" dt="2021-10-12T02:02:37.526" v="168" actId="21"/>
          <ac:spMkLst>
            <pc:docMk/>
            <pc:sldMk cId="3881461070" sldId="373"/>
            <ac:spMk id="2" creationId="{26CDDD9C-9753-47C1-B54C-19C13D90007C}"/>
          </ac:spMkLst>
        </pc:spChg>
      </pc:sldChg>
      <pc:sldChg chg="addSp delSp modSp new mod">
        <pc:chgData name="Yilian Zhang" userId="e8905a25-900b-4cbb-9a00-127ab90442de" providerId="ADAL" clId="{5098D606-1865-4725-A5AA-C61A44E5339A}" dt="2021-10-12T02:05:17.899" v="203" actId="12"/>
        <pc:sldMkLst>
          <pc:docMk/>
          <pc:sldMk cId="1989519236" sldId="374"/>
        </pc:sldMkLst>
        <pc:spChg chg="mod">
          <ac:chgData name="Yilian Zhang" userId="e8905a25-900b-4cbb-9a00-127ab90442de" providerId="ADAL" clId="{5098D606-1865-4725-A5AA-C61A44E5339A}" dt="2021-10-12T02:05:07.199" v="202" actId="20577"/>
          <ac:spMkLst>
            <pc:docMk/>
            <pc:sldMk cId="1989519236" sldId="374"/>
            <ac:spMk id="2" creationId="{DCC3C22C-E7F2-465D-A0EE-A3B3A3D5B480}"/>
          </ac:spMkLst>
        </pc:spChg>
        <pc:spChg chg="add del mod">
          <ac:chgData name="Yilian Zhang" userId="e8905a25-900b-4cbb-9a00-127ab90442de" providerId="ADAL" clId="{5098D606-1865-4725-A5AA-C61A44E5339A}" dt="2021-10-12T02:05:17.899" v="203" actId="12"/>
          <ac:spMkLst>
            <pc:docMk/>
            <pc:sldMk cId="1989519236" sldId="374"/>
            <ac:spMk id="3" creationId="{FB2E6437-7206-4CE3-BCE7-F15F96D7AB11}"/>
          </ac:spMkLst>
        </pc:spChg>
        <pc:spChg chg="add del mod">
          <ac:chgData name="Yilian Zhang" userId="e8905a25-900b-4cbb-9a00-127ab90442de" providerId="ADAL" clId="{5098D606-1865-4725-A5AA-C61A44E5339A}" dt="2021-10-12T02:04:22.127" v="173"/>
          <ac:spMkLst>
            <pc:docMk/>
            <pc:sldMk cId="1989519236" sldId="374"/>
            <ac:spMk id="4" creationId="{3A7209BA-27EE-4792-943C-FA6A0590C8BE}"/>
          </ac:spMkLst>
        </pc:spChg>
      </pc:sldChg>
      <pc:sldChg chg="modSp new mod">
        <pc:chgData name="Yilian Zhang" userId="e8905a25-900b-4cbb-9a00-127ab90442de" providerId="ADAL" clId="{5098D606-1865-4725-A5AA-C61A44E5339A}" dt="2021-10-12T02:06:56.630" v="241" actId="14"/>
        <pc:sldMkLst>
          <pc:docMk/>
          <pc:sldMk cId="1274077448" sldId="375"/>
        </pc:sldMkLst>
        <pc:spChg chg="mod">
          <ac:chgData name="Yilian Zhang" userId="e8905a25-900b-4cbb-9a00-127ab90442de" providerId="ADAL" clId="{5098D606-1865-4725-A5AA-C61A44E5339A}" dt="2021-10-12T02:06:07.003" v="208"/>
          <ac:spMkLst>
            <pc:docMk/>
            <pc:sldMk cId="1274077448" sldId="375"/>
            <ac:spMk id="2" creationId="{D3104EA6-7C92-4F3D-8F70-F5A93EA25C45}"/>
          </ac:spMkLst>
        </pc:spChg>
        <pc:spChg chg="mod">
          <ac:chgData name="Yilian Zhang" userId="e8905a25-900b-4cbb-9a00-127ab90442de" providerId="ADAL" clId="{5098D606-1865-4725-A5AA-C61A44E5339A}" dt="2021-10-12T02:06:56.630" v="241" actId="14"/>
          <ac:spMkLst>
            <pc:docMk/>
            <pc:sldMk cId="1274077448" sldId="375"/>
            <ac:spMk id="3" creationId="{A5A88D14-AEFA-4496-AB4F-DE8C8CE685FA}"/>
          </ac:spMkLst>
        </pc:spChg>
      </pc:sldChg>
      <pc:sldChg chg="addSp delSp modSp new mod modClrScheme chgLayout">
        <pc:chgData name="Yilian Zhang" userId="e8905a25-900b-4cbb-9a00-127ab90442de" providerId="ADAL" clId="{5098D606-1865-4725-A5AA-C61A44E5339A}" dt="2021-10-12T02:09:17.823" v="266" actId="21"/>
        <pc:sldMkLst>
          <pc:docMk/>
          <pc:sldMk cId="4150915602" sldId="376"/>
        </pc:sldMkLst>
        <pc:spChg chg="del mod ord">
          <ac:chgData name="Yilian Zhang" userId="e8905a25-900b-4cbb-9a00-127ab90442de" providerId="ADAL" clId="{5098D606-1865-4725-A5AA-C61A44E5339A}" dt="2021-10-12T02:07:47.028" v="243" actId="700"/>
          <ac:spMkLst>
            <pc:docMk/>
            <pc:sldMk cId="4150915602" sldId="376"/>
            <ac:spMk id="2" creationId="{D8E0255A-FC53-453D-886D-61672AF0FAC7}"/>
          </ac:spMkLst>
        </pc:spChg>
        <pc:spChg chg="del mod ord">
          <ac:chgData name="Yilian Zhang" userId="e8905a25-900b-4cbb-9a00-127ab90442de" providerId="ADAL" clId="{5098D606-1865-4725-A5AA-C61A44E5339A}" dt="2021-10-12T02:07:47.028" v="243" actId="700"/>
          <ac:spMkLst>
            <pc:docMk/>
            <pc:sldMk cId="4150915602" sldId="376"/>
            <ac:spMk id="3" creationId="{0BEE35A1-B920-403E-8599-2BB4086DFC4A}"/>
          </ac:spMkLst>
        </pc:spChg>
        <pc:spChg chg="add del mod ord">
          <ac:chgData name="Yilian Zhang" userId="e8905a25-900b-4cbb-9a00-127ab90442de" providerId="ADAL" clId="{5098D606-1865-4725-A5AA-C61A44E5339A}" dt="2021-10-12T02:08:22.815" v="249" actId="700"/>
          <ac:spMkLst>
            <pc:docMk/>
            <pc:sldMk cId="4150915602" sldId="376"/>
            <ac:spMk id="4" creationId="{DD17A73A-1E6D-41D7-B67D-AB1D957668F1}"/>
          </ac:spMkLst>
        </pc:spChg>
        <pc:spChg chg="add del mod ord">
          <ac:chgData name="Yilian Zhang" userId="e8905a25-900b-4cbb-9a00-127ab90442de" providerId="ADAL" clId="{5098D606-1865-4725-A5AA-C61A44E5339A}" dt="2021-10-12T02:08:22.815" v="249" actId="700"/>
          <ac:spMkLst>
            <pc:docMk/>
            <pc:sldMk cId="4150915602" sldId="376"/>
            <ac:spMk id="5" creationId="{A7536427-9628-4EB0-99D1-C60426218F7B}"/>
          </ac:spMkLst>
        </pc:spChg>
        <pc:spChg chg="add del mod ord">
          <ac:chgData name="Yilian Zhang" userId="e8905a25-900b-4cbb-9a00-127ab90442de" providerId="ADAL" clId="{5098D606-1865-4725-A5AA-C61A44E5339A}" dt="2021-10-12T02:08:22.815" v="249" actId="700"/>
          <ac:spMkLst>
            <pc:docMk/>
            <pc:sldMk cId="4150915602" sldId="376"/>
            <ac:spMk id="6" creationId="{1207D72F-69AD-4395-A391-11283AD8D57C}"/>
          </ac:spMkLst>
        </pc:spChg>
        <pc:spChg chg="add del mod ord">
          <ac:chgData name="Yilian Zhang" userId="e8905a25-900b-4cbb-9a00-127ab90442de" providerId="ADAL" clId="{5098D606-1865-4725-A5AA-C61A44E5339A}" dt="2021-10-12T02:08:15.664" v="248" actId="700"/>
          <ac:spMkLst>
            <pc:docMk/>
            <pc:sldMk cId="4150915602" sldId="376"/>
            <ac:spMk id="7" creationId="{D715E8F8-6851-4624-9C1B-BABC0EC1C31A}"/>
          </ac:spMkLst>
        </pc:spChg>
        <pc:spChg chg="add del mod ord">
          <ac:chgData name="Yilian Zhang" userId="e8905a25-900b-4cbb-9a00-127ab90442de" providerId="ADAL" clId="{5098D606-1865-4725-A5AA-C61A44E5339A}" dt="2021-10-12T02:08:15.664" v="248" actId="700"/>
          <ac:spMkLst>
            <pc:docMk/>
            <pc:sldMk cId="4150915602" sldId="376"/>
            <ac:spMk id="8" creationId="{2C361210-E7E8-4EC6-80C1-28C9AB448448}"/>
          </ac:spMkLst>
        </pc:spChg>
        <pc:spChg chg="add del mod ord">
          <ac:chgData name="Yilian Zhang" userId="e8905a25-900b-4cbb-9a00-127ab90442de" providerId="ADAL" clId="{5098D606-1865-4725-A5AA-C61A44E5339A}" dt="2021-10-12T02:09:01.347" v="264" actId="478"/>
          <ac:spMkLst>
            <pc:docMk/>
            <pc:sldMk cId="4150915602" sldId="376"/>
            <ac:spMk id="9" creationId="{43861482-F535-43D3-9A3C-3B620C12C70F}"/>
          </ac:spMkLst>
        </pc:spChg>
        <pc:spChg chg="add mod ord">
          <ac:chgData name="Yilian Zhang" userId="e8905a25-900b-4cbb-9a00-127ab90442de" providerId="ADAL" clId="{5098D606-1865-4725-A5AA-C61A44E5339A}" dt="2021-10-12T02:09:17.823" v="266" actId="21"/>
          <ac:spMkLst>
            <pc:docMk/>
            <pc:sldMk cId="4150915602" sldId="376"/>
            <ac:spMk id="10" creationId="{4D5D3DF1-D2A1-475B-87DD-190F8C500F1F}"/>
          </ac:spMkLst>
        </pc:spChg>
        <pc:spChg chg="add del mod">
          <ac:chgData name="Yilian Zhang" userId="e8905a25-900b-4cbb-9a00-127ab90442de" providerId="ADAL" clId="{5098D606-1865-4725-A5AA-C61A44E5339A}" dt="2021-10-12T02:09:07.614" v="265" actId="478"/>
          <ac:spMkLst>
            <pc:docMk/>
            <pc:sldMk cId="4150915602" sldId="376"/>
            <ac:spMk id="12" creationId="{252FCB37-B541-4008-AE2F-380C1F99D4EA}"/>
          </ac:spMkLst>
        </pc:spChg>
      </pc:sldChg>
      <pc:sldChg chg="modSp new mod">
        <pc:chgData name="Yilian Zhang" userId="e8905a25-900b-4cbb-9a00-127ab90442de" providerId="ADAL" clId="{5098D606-1865-4725-A5AA-C61A44E5339A}" dt="2021-10-12T02:09:39.498" v="283" actId="20577"/>
        <pc:sldMkLst>
          <pc:docMk/>
          <pc:sldMk cId="2326874388" sldId="377"/>
        </pc:sldMkLst>
        <pc:spChg chg="mod">
          <ac:chgData name="Yilian Zhang" userId="e8905a25-900b-4cbb-9a00-127ab90442de" providerId="ADAL" clId="{5098D606-1865-4725-A5AA-C61A44E5339A}" dt="2021-10-12T02:09:39.498" v="283" actId="20577"/>
          <ac:spMkLst>
            <pc:docMk/>
            <pc:sldMk cId="2326874388" sldId="377"/>
            <ac:spMk id="2" creationId="{BD21D36A-C9DA-4AD8-A9B8-83B97A7EE860}"/>
          </ac:spMkLst>
        </pc:spChg>
        <pc:spChg chg="mod">
          <ac:chgData name="Yilian Zhang" userId="e8905a25-900b-4cbb-9a00-127ab90442de" providerId="ADAL" clId="{5098D606-1865-4725-A5AA-C61A44E5339A}" dt="2021-10-12T02:09:32.496" v="268"/>
          <ac:spMkLst>
            <pc:docMk/>
            <pc:sldMk cId="2326874388" sldId="377"/>
            <ac:spMk id="3" creationId="{F2355D8C-B896-43E6-8E78-2A6F86C5B937}"/>
          </ac:spMkLst>
        </pc:spChg>
      </pc:sldChg>
      <pc:sldChg chg="modSp new mod">
        <pc:chgData name="Yilian Zhang" userId="e8905a25-900b-4cbb-9a00-127ab90442de" providerId="ADAL" clId="{5098D606-1865-4725-A5AA-C61A44E5339A}" dt="2021-10-13T18:44:02.576" v="431" actId="20577"/>
        <pc:sldMkLst>
          <pc:docMk/>
          <pc:sldMk cId="2540820057" sldId="378"/>
        </pc:sldMkLst>
        <pc:spChg chg="mod">
          <ac:chgData name="Yilian Zhang" userId="e8905a25-900b-4cbb-9a00-127ab90442de" providerId="ADAL" clId="{5098D606-1865-4725-A5AA-C61A44E5339A}" dt="2021-10-13T18:41:49.955" v="292" actId="20577"/>
          <ac:spMkLst>
            <pc:docMk/>
            <pc:sldMk cId="2540820057" sldId="378"/>
            <ac:spMk id="2" creationId="{530471BE-92DB-44DE-BC75-DDE84BA59153}"/>
          </ac:spMkLst>
        </pc:spChg>
        <pc:spChg chg="mod">
          <ac:chgData name="Yilian Zhang" userId="e8905a25-900b-4cbb-9a00-127ab90442de" providerId="ADAL" clId="{5098D606-1865-4725-A5AA-C61A44E5339A}" dt="2021-10-13T18:44:02.576" v="431" actId="20577"/>
          <ac:spMkLst>
            <pc:docMk/>
            <pc:sldMk cId="2540820057" sldId="378"/>
            <ac:spMk id="3" creationId="{267DA005-A3FC-483D-B759-CB01C87341B3}"/>
          </ac:spMkLst>
        </pc:spChg>
      </pc:sldChg>
      <pc:sldChg chg="modSp new mod">
        <pc:chgData name="Yilian Zhang" userId="e8905a25-900b-4cbb-9a00-127ab90442de" providerId="ADAL" clId="{5098D606-1865-4725-A5AA-C61A44E5339A}" dt="2021-10-19T16:02:55.765" v="601" actId="20577"/>
        <pc:sldMkLst>
          <pc:docMk/>
          <pc:sldMk cId="3743530402" sldId="379"/>
        </pc:sldMkLst>
        <pc:spChg chg="mod">
          <ac:chgData name="Yilian Zhang" userId="e8905a25-900b-4cbb-9a00-127ab90442de" providerId="ADAL" clId="{5098D606-1865-4725-A5AA-C61A44E5339A}" dt="2021-10-19T16:00:51.387" v="476" actId="20577"/>
          <ac:spMkLst>
            <pc:docMk/>
            <pc:sldMk cId="3743530402" sldId="379"/>
            <ac:spMk id="2" creationId="{17B096E9-671B-4CCD-BEDC-0AF508DF40B6}"/>
          </ac:spMkLst>
        </pc:spChg>
        <pc:spChg chg="mod">
          <ac:chgData name="Yilian Zhang" userId="e8905a25-900b-4cbb-9a00-127ab90442de" providerId="ADAL" clId="{5098D606-1865-4725-A5AA-C61A44E5339A}" dt="2021-10-19T16:02:55.765" v="601" actId="20577"/>
          <ac:spMkLst>
            <pc:docMk/>
            <pc:sldMk cId="3743530402" sldId="379"/>
            <ac:spMk id="3" creationId="{9FC6E8E7-16A1-4382-AC83-E0CFDF4AB578}"/>
          </ac:spMkLst>
        </pc:spChg>
      </pc:sldChg>
    </pc:docChg>
  </pc:docChgLst>
  <pc:docChgLst>
    <pc:chgData name="Yilian Zhang" userId="S::yilianz@usca.edu::e8905a25-900b-4cbb-9a00-127ab90442de" providerId="AD" clId="Web-{124A7BAD-917E-9103-CD04-000AF72F0DC8}"/>
    <pc:docChg chg="addSld modSld">
      <pc:chgData name="Yilian Zhang" userId="S::yilianz@usca.edu::e8905a25-900b-4cbb-9a00-127ab90442de" providerId="AD" clId="Web-{124A7BAD-917E-9103-CD04-000AF72F0DC8}" dt="2021-10-07T16:02:03.091" v="139" actId="20577"/>
      <pc:docMkLst>
        <pc:docMk/>
      </pc:docMkLst>
      <pc:sldChg chg="modSp">
        <pc:chgData name="Yilian Zhang" userId="S::yilianz@usca.edu::e8905a25-900b-4cbb-9a00-127ab90442de" providerId="AD" clId="Web-{124A7BAD-917E-9103-CD04-000AF72F0DC8}" dt="2021-10-07T15:58:52.789" v="103" actId="14100"/>
        <pc:sldMkLst>
          <pc:docMk/>
          <pc:sldMk cId="1850791633" sldId="345"/>
        </pc:sldMkLst>
        <pc:spChg chg="mod">
          <ac:chgData name="Yilian Zhang" userId="S::yilianz@usca.edu::e8905a25-900b-4cbb-9a00-127ab90442de" providerId="AD" clId="Web-{124A7BAD-917E-9103-CD04-000AF72F0DC8}" dt="2021-10-07T15:58:52.789" v="103" actId="14100"/>
          <ac:spMkLst>
            <pc:docMk/>
            <pc:sldMk cId="1850791633" sldId="345"/>
            <ac:spMk id="3" creationId="{00000000-0000-0000-0000-000000000000}"/>
          </ac:spMkLst>
        </pc:spChg>
      </pc:sldChg>
      <pc:sldChg chg="modSp new">
        <pc:chgData name="Yilian Zhang" userId="S::yilianz@usca.edu::e8905a25-900b-4cbb-9a00-127ab90442de" providerId="AD" clId="Web-{124A7BAD-917E-9103-CD04-000AF72F0DC8}" dt="2021-10-07T15:57:32.772" v="89" actId="20577"/>
        <pc:sldMkLst>
          <pc:docMk/>
          <pc:sldMk cId="4110546603" sldId="370"/>
        </pc:sldMkLst>
        <pc:spChg chg="mod">
          <ac:chgData name="Yilian Zhang" userId="S::yilianz@usca.edu::e8905a25-900b-4cbb-9a00-127ab90442de" providerId="AD" clId="Web-{124A7BAD-917E-9103-CD04-000AF72F0DC8}" dt="2021-10-07T15:56:29.427" v="49" actId="20577"/>
          <ac:spMkLst>
            <pc:docMk/>
            <pc:sldMk cId="4110546603" sldId="370"/>
            <ac:spMk id="2" creationId="{432F88FF-2164-4BA8-B48C-79CC283572B5}"/>
          </ac:spMkLst>
        </pc:spChg>
        <pc:spChg chg="mod">
          <ac:chgData name="Yilian Zhang" userId="S::yilianz@usca.edu::e8905a25-900b-4cbb-9a00-127ab90442de" providerId="AD" clId="Web-{124A7BAD-917E-9103-CD04-000AF72F0DC8}" dt="2021-10-07T15:57:32.772" v="89" actId="20577"/>
          <ac:spMkLst>
            <pc:docMk/>
            <pc:sldMk cId="4110546603" sldId="370"/>
            <ac:spMk id="3" creationId="{95597ACD-C0CD-4F4F-8BCC-06021308F0AE}"/>
          </ac:spMkLst>
        </pc:spChg>
      </pc:sldChg>
      <pc:sldChg chg="modSp add replId">
        <pc:chgData name="Yilian Zhang" userId="S::yilianz@usca.edu::e8905a25-900b-4cbb-9a00-127ab90442de" providerId="AD" clId="Web-{124A7BAD-917E-9103-CD04-000AF72F0DC8}" dt="2021-10-07T16:02:03.091" v="139" actId="20577"/>
        <pc:sldMkLst>
          <pc:docMk/>
          <pc:sldMk cId="4081065036" sldId="371"/>
        </pc:sldMkLst>
        <pc:spChg chg="mod">
          <ac:chgData name="Yilian Zhang" userId="S::yilianz@usca.edu::e8905a25-900b-4cbb-9a00-127ab90442de" providerId="AD" clId="Web-{124A7BAD-917E-9103-CD04-000AF72F0DC8}" dt="2021-10-07T15:59:38.447" v="105" actId="20577"/>
          <ac:spMkLst>
            <pc:docMk/>
            <pc:sldMk cId="4081065036" sldId="371"/>
            <ac:spMk id="2" creationId="{432F88FF-2164-4BA8-B48C-79CC283572B5}"/>
          </ac:spMkLst>
        </pc:spChg>
        <pc:spChg chg="mod">
          <ac:chgData name="Yilian Zhang" userId="S::yilianz@usca.edu::e8905a25-900b-4cbb-9a00-127ab90442de" providerId="AD" clId="Web-{124A7BAD-917E-9103-CD04-000AF72F0DC8}" dt="2021-10-07T16:02:03.091" v="139" actId="20577"/>
          <ac:spMkLst>
            <pc:docMk/>
            <pc:sldMk cId="4081065036" sldId="371"/>
            <ac:spMk id="3" creationId="{95597ACD-C0CD-4F4F-8BCC-06021308F0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Python- Function</a:t>
            </a:r>
            <a:br>
              <a:rPr lang="en-US"/>
            </a:b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-Yilian Zhang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Practice:  A function that compute the sum of its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def</a:t>
            </a:r>
            <a:r>
              <a:rPr lang="en-US"/>
              <a:t>  </a:t>
            </a:r>
            <a:r>
              <a:rPr lang="en-US" err="1"/>
              <a:t>totalsum</a:t>
            </a:r>
            <a:r>
              <a:rPr lang="en-US"/>
              <a:t>(x1 , x2, x3, x4):</a:t>
            </a:r>
          </a:p>
        </p:txBody>
      </p:sp>
    </p:spTree>
    <p:extLst>
      <p:ext uri="{BB962C8B-B14F-4D97-AF65-F5344CB8AC3E}">
        <p14:creationId xmlns:p14="http://schemas.microsoft.com/office/powerpoint/2010/main" val="263180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36A-C9DA-4AD8-A9B8-83B97A7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5D8C-B896-43E6-8E78-2A6F86C5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find the distance between two points, given by the coordinates (x1, y1) and (x2, y2).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96E9-671B-4CCD-BEDC-0AF508DF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 #1 what is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E8E7-16A1-4382-AC83-E0CFDF4A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def     f(x):</a:t>
            </a:r>
          </a:p>
          <a:p>
            <a:pPr marL="0" indent="0">
              <a:buNone/>
            </a:pPr>
            <a:r>
              <a:rPr lang="en-US"/>
              <a:t>          x = x+5</a:t>
            </a:r>
          </a:p>
          <a:p>
            <a:pPr marL="0" indent="0">
              <a:buNone/>
            </a:pPr>
            <a:r>
              <a:rPr lang="en-US"/>
              <a:t>          return x </a:t>
            </a:r>
          </a:p>
          <a:p>
            <a:pPr marL="0" indent="0">
              <a:buNone/>
            </a:pPr>
            <a:r>
              <a:rPr lang="en-US"/>
              <a:t>y = f(3) + 2</a:t>
            </a:r>
          </a:p>
          <a:p>
            <a:pPr marL="0" indent="0">
              <a:buNone/>
            </a:pPr>
            <a:r>
              <a:rPr lang="en-US"/>
              <a:t>print(y)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A:  5      B: 7     C: 10     D: 15 </a:t>
            </a:r>
          </a:p>
        </p:txBody>
      </p:sp>
    </p:spTree>
    <p:extLst>
      <p:ext uri="{BB962C8B-B14F-4D97-AF65-F5344CB8AC3E}">
        <p14:creationId xmlns:p14="http://schemas.microsoft.com/office/powerpoint/2010/main" val="131169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List: A new copy or a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&gt;&gt;&gt; list1 = [ 1, 2, 3, 4, 5]</a:t>
            </a:r>
          </a:p>
          <a:p>
            <a:pPr marL="0" indent="0">
              <a:buNone/>
            </a:pPr>
            <a:r>
              <a:rPr lang="en-US"/>
              <a:t>&gt;&gt;&gt; list2 = list1                     # this is a reference not a  new copy</a:t>
            </a:r>
          </a:p>
          <a:p>
            <a:pPr marL="0" indent="0">
              <a:buNone/>
            </a:pPr>
            <a:r>
              <a:rPr lang="en-US"/>
              <a:t>&gt;&gt;&gt; list2</a:t>
            </a:r>
          </a:p>
          <a:p>
            <a:pPr marL="0" indent="0">
              <a:buNone/>
            </a:pPr>
            <a:r>
              <a:rPr lang="en-US"/>
              <a:t>&gt;&gt;&gt; list1[3] = 7</a:t>
            </a:r>
          </a:p>
          <a:p>
            <a:pPr marL="0" indent="0">
              <a:buNone/>
            </a:pPr>
            <a:r>
              <a:rPr lang="en-US"/>
              <a:t>&gt;&gt;&gt; list2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a new copy or a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&gt;&gt;&gt; list1 = [ 1, 2, 3, 4, 5]</a:t>
            </a:r>
          </a:p>
          <a:p>
            <a:pPr marL="0" indent="0">
              <a:buNone/>
            </a:pPr>
            <a:r>
              <a:rPr lang="en-US"/>
              <a:t>&gt;&gt;&gt; list3 = list1 [:]            # this is  a  new copy not a reference</a:t>
            </a:r>
          </a:p>
          <a:p>
            <a:pPr marL="0" indent="0">
              <a:buNone/>
            </a:pPr>
            <a:r>
              <a:rPr lang="en-US"/>
              <a:t>&gt;&gt;&gt; list3</a:t>
            </a:r>
          </a:p>
          <a:p>
            <a:pPr marL="0" indent="0">
              <a:buNone/>
            </a:pPr>
            <a:r>
              <a:rPr lang="en-US"/>
              <a:t>&gt;&gt;&gt; list1[3] = 7</a:t>
            </a:r>
          </a:p>
          <a:p>
            <a:pPr marL="0" indent="0">
              <a:buNone/>
            </a:pPr>
            <a:r>
              <a:rPr lang="en-US"/>
              <a:t>&gt;&gt;&gt; list3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Example:  A function that take a list and remove the first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err="1"/>
              <a:t>def</a:t>
            </a:r>
            <a:r>
              <a:rPr lang="it-IT"/>
              <a:t> finish(</a:t>
            </a:r>
            <a:r>
              <a:rPr lang="it-IT" err="1"/>
              <a:t>mylist</a:t>
            </a:r>
            <a:r>
              <a:rPr lang="it-IT"/>
              <a:t>):</a:t>
            </a:r>
          </a:p>
          <a:p>
            <a:pPr marL="0" indent="0">
              <a:buNone/>
            </a:pPr>
            <a:r>
              <a:rPr lang="it-IT"/>
              <a:t>	</a:t>
            </a:r>
            <a:r>
              <a:rPr lang="en-US"/>
              <a:t>''' Takes a list x as an argument and remove the first item'''</a:t>
            </a:r>
            <a:endParaRPr lang="it-IT"/>
          </a:p>
          <a:p>
            <a:pPr marL="0" indent="0">
              <a:buNone/>
            </a:pPr>
            <a:r>
              <a:rPr lang="it-IT"/>
              <a:t>       </a:t>
            </a:r>
            <a:r>
              <a:rPr lang="it-IT" err="1"/>
              <a:t>mylist</a:t>
            </a:r>
            <a:r>
              <a:rPr lang="it-IT"/>
              <a:t>[:1]=[]</a:t>
            </a:r>
          </a:p>
          <a:p>
            <a:pPr marL="0" indent="0">
              <a:buNone/>
            </a:pPr>
            <a:r>
              <a:rPr lang="it-IT"/>
              <a:t>       </a:t>
            </a:r>
            <a:r>
              <a:rPr lang="it-IT" err="1"/>
              <a:t>return</a:t>
            </a:r>
            <a:r>
              <a:rPr lang="it-IT"/>
              <a:t> </a:t>
            </a:r>
            <a:r>
              <a:rPr lang="it-IT" err="1"/>
              <a:t>mylist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880-3EAB-2E66-AF95-F8B02002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Example:  A function that take a list and return all the numbers that large then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57F4-23E5-2B16-6D67-50BF2F87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List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E46C-3C83-C6B0-F020-ACE37127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Example:  A function that take a name list and return names that starts with ‘a’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964B-9F4C-8126-6E7F-7D72D18E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 function: </a:t>
            </a:r>
          </a:p>
          <a:p>
            <a:pPr marL="0" indent="0">
              <a:buNone/>
            </a:pPr>
            <a:r>
              <a:rPr lang="en-US" dirty="0"/>
              <a:t>split() </a:t>
            </a:r>
          </a:p>
          <a:p>
            <a:pPr marL="0" indent="0">
              <a:buNone/>
            </a:pPr>
            <a:r>
              <a:rPr lang="en-US" dirty="0"/>
              <a:t>join()</a:t>
            </a:r>
          </a:p>
          <a:p>
            <a:pPr marL="0" indent="0">
              <a:buNone/>
            </a:pPr>
            <a:r>
              <a:rPr lang="en-US" dirty="0"/>
              <a:t>find()</a:t>
            </a:r>
          </a:p>
          <a:p>
            <a:pPr marL="0" indent="0">
              <a:buNone/>
            </a:pPr>
            <a:r>
              <a:rPr lang="en-US" dirty="0" err="1"/>
              <a:t>startswith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 the slice!!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3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function that add a new task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append </a:t>
            </a:r>
          </a:p>
          <a:p>
            <a:pPr marL="0" indent="0">
              <a:buNone/>
            </a:pPr>
            <a:r>
              <a:rPr lang="en-US"/>
              <a:t>&gt;&gt;&gt; </a:t>
            </a:r>
            <a:r>
              <a:rPr lang="en-US" err="1"/>
              <a:t>mylist</a:t>
            </a:r>
            <a:r>
              <a:rPr lang="en-US"/>
              <a:t> = [ 1, 2 ,3 ,4, 5, 6]</a:t>
            </a:r>
          </a:p>
          <a:p>
            <a:pPr marL="0" indent="0">
              <a:buNone/>
            </a:pPr>
            <a:r>
              <a:rPr lang="en-US"/>
              <a:t>&gt;&gt;&gt; </a:t>
            </a:r>
            <a:r>
              <a:rPr lang="en-US" err="1"/>
              <a:t>mylist.append</a:t>
            </a:r>
            <a:r>
              <a:rPr lang="en-US"/>
              <a:t>("great")</a:t>
            </a:r>
          </a:p>
          <a:p>
            <a:pPr marL="0" indent="0">
              <a:buNone/>
            </a:pPr>
            <a:r>
              <a:rPr lang="en-US"/>
              <a:t>&gt;&gt;&gt; </a:t>
            </a:r>
            <a:r>
              <a:rPr lang="en-US" err="1"/>
              <a:t>mylist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Practice: a function that update the first items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&gt;&gt;&gt; </a:t>
            </a:r>
            <a:r>
              <a:rPr lang="en-US" err="1"/>
              <a:t>mylist</a:t>
            </a:r>
            <a:r>
              <a:rPr lang="en-US"/>
              <a:t> = [ 1, 2 ,3 ,4, 5, 6]</a:t>
            </a:r>
          </a:p>
          <a:p>
            <a:pPr marL="0" indent="0">
              <a:buNone/>
            </a:pPr>
            <a:r>
              <a:rPr lang="en-US"/>
              <a:t>&gt;&gt;&gt; </a:t>
            </a:r>
            <a:r>
              <a:rPr lang="en-US" err="1"/>
              <a:t>mylist</a:t>
            </a:r>
            <a:r>
              <a:rPr lang="en-US"/>
              <a:t>[0] = 8</a:t>
            </a:r>
          </a:p>
          <a:p>
            <a:pPr marL="0" indent="0">
              <a:buNone/>
            </a:pPr>
            <a:r>
              <a:rPr lang="en-US"/>
              <a:t>&gt;&gt;&gt; </a:t>
            </a:r>
            <a:r>
              <a:rPr lang="en-US" err="1"/>
              <a:t>mylist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  --- input</a:t>
            </a:r>
          </a:p>
          <a:p>
            <a:r>
              <a:rPr lang="en-US"/>
              <a:t>Algorithm</a:t>
            </a:r>
          </a:p>
          <a:p>
            <a:r>
              <a:rPr lang="en-US"/>
              <a:t>Output  --- print ,   print(</a:t>
            </a:r>
            <a:r>
              <a:rPr lang="en-US" err="1"/>
              <a:t>f’The</a:t>
            </a:r>
            <a:r>
              <a:rPr lang="en-US"/>
              <a:t> number is {num:.3f}’)</a:t>
            </a:r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D3DF1-D2A1-475B-87DD-190F8C50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deal with increasingly complex programs, we are going to suggest a technique called incremental development. The goal of incremental development is to avoid long debugging sessions by adding and testing only a small amount of code at a time.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4EA6-7C92-4F3D-8F70-F5A93EA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-Write a function that find the largest number of a list.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8D14-AEFA-4496-AB4F-DE8C8CE6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677400" cy="4267200"/>
          </a:xfrm>
        </p:spPr>
        <p:txBody>
          <a:bodyPr>
            <a:normAutofit/>
          </a:bodyPr>
          <a:lstStyle/>
          <a:p>
            <a:r>
              <a:rPr lang="en-US"/>
              <a:t>Problem Solving Skills ​</a:t>
            </a:r>
          </a:p>
          <a:p>
            <a:r>
              <a:rPr lang="en-US"/>
              <a:t>Input -- Arguments -- List</a:t>
            </a:r>
          </a:p>
          <a:p>
            <a:r>
              <a:rPr lang="en-US"/>
              <a:t>Output​ -- return --- the largest number</a:t>
            </a:r>
          </a:p>
          <a:p>
            <a:r>
              <a:rPr lang="en-US"/>
              <a:t>Process​:</a:t>
            </a:r>
          </a:p>
          <a:p>
            <a:pPr lvl="1"/>
            <a:r>
              <a:rPr lang="en-US"/>
              <a:t>How to find the largest number? ​</a:t>
            </a:r>
          </a:p>
          <a:p>
            <a:pPr lvl="1"/>
            <a:r>
              <a:rPr lang="en-US"/>
              <a:t>How to find the smallest number?​</a:t>
            </a:r>
          </a:p>
          <a:p>
            <a:pPr lvl="1"/>
            <a:r>
              <a:rPr lang="en-US"/>
              <a:t>How to find the second largest number?​</a:t>
            </a:r>
          </a:p>
          <a:p>
            <a:pPr lvl="1"/>
            <a:r>
              <a:rPr lang="en-US"/>
              <a:t>O(N) for single processor​</a:t>
            </a:r>
          </a:p>
        </p:txBody>
      </p:sp>
    </p:spTree>
    <p:extLst>
      <p:ext uri="{BB962C8B-B14F-4D97-AF65-F5344CB8AC3E}">
        <p14:creationId xmlns:p14="http://schemas.microsoft.com/office/powerpoint/2010/main" val="127407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634D-FB1B-BAD9-B9DA-412954B2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FUNCTION, LOOP  ---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5AE2-6C44-D1C5-B2CE-E7CB5987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function 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Return value </a:t>
            </a:r>
          </a:p>
          <a:p>
            <a:r>
              <a:rPr lang="en-US" dirty="0"/>
              <a:t>List </a:t>
            </a:r>
          </a:p>
          <a:p>
            <a:pPr lvl="1"/>
            <a:r>
              <a:rPr lang="en-US" dirty="0"/>
              <a:t>How to access the element through loop</a:t>
            </a:r>
          </a:p>
        </p:txBody>
      </p:sp>
    </p:spTree>
    <p:extLst>
      <p:ext uri="{BB962C8B-B14F-4D97-AF65-F5344CB8AC3E}">
        <p14:creationId xmlns:p14="http://schemas.microsoft.com/office/powerpoint/2010/main" val="78301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7D6-EFAF-892F-C558-FFCC433D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input/output --- Always use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8C99-6838-E271-6EB2-E938D2A8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file : 'r' when the file will only be read</a:t>
            </a:r>
          </a:p>
          <a:p>
            <a:r>
              <a:rPr lang="en-US" dirty="0"/>
              <a:t>f = open("hello.</a:t>
            </a:r>
            <a:r>
              <a:rPr lang="en-US" dirty="0" err="1"/>
              <a:t>py</a:t>
            </a:r>
            <a:r>
              <a:rPr lang="en-US" dirty="0"/>
              <a:t>",'r')    #open a file for read- default text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                 # read and display the file 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                             # close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line by 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line in f:</a:t>
            </a:r>
          </a:p>
          <a:p>
            <a:pPr marL="0" indent="0">
              <a:buNone/>
            </a:pPr>
            <a:r>
              <a:rPr lang="en-US" dirty="0"/>
              <a:t>	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943050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file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210800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f.read</a:t>
            </a:r>
            <a:r>
              <a:rPr lang="en-US" dirty="0"/>
              <a:t>()   ----- read the whole file and return string(text mode)  and bytes (binary mode)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*** If the end of the file has been reached, </a:t>
            </a:r>
            <a:r>
              <a:rPr lang="en-US" b="1" dirty="0" err="1">
                <a:solidFill>
                  <a:schemeClr val="accent1"/>
                </a:solidFill>
              </a:rPr>
              <a:t>f.read</a:t>
            </a:r>
            <a:r>
              <a:rPr lang="en-US" b="1" dirty="0">
                <a:solidFill>
                  <a:schemeClr val="accent1"/>
                </a:solidFill>
              </a:rPr>
              <a:t>() will return an empty string (‘’). ****</a:t>
            </a:r>
          </a:p>
          <a:p>
            <a:pPr marL="0" indent="0">
              <a:buNone/>
            </a:pPr>
            <a:r>
              <a:rPr lang="en-US" dirty="0" err="1"/>
              <a:t>f.read</a:t>
            </a:r>
            <a:r>
              <a:rPr lang="en-US" dirty="0"/>
              <a:t>(size)  ------ read some size of the data</a:t>
            </a:r>
          </a:p>
          <a:p>
            <a:pPr marL="0" indent="0">
              <a:buNone/>
            </a:pPr>
            <a:r>
              <a:rPr lang="en-US" dirty="0" err="1"/>
              <a:t>f.readline</a:t>
            </a:r>
            <a:r>
              <a:rPr lang="en-US" dirty="0"/>
              <a:t>()    ------ read a single line from the data</a:t>
            </a:r>
          </a:p>
          <a:p>
            <a:r>
              <a:rPr lang="en-US" dirty="0"/>
              <a:t>a newline character (\n) is left at the end of the string</a:t>
            </a:r>
          </a:p>
          <a:p>
            <a:r>
              <a:rPr lang="en-US" dirty="0" err="1"/>
              <a:t>f.readline</a:t>
            </a:r>
            <a:r>
              <a:rPr lang="en-US" dirty="0"/>
              <a:t>() returns an empty string, the end of the file has been reached</a:t>
            </a:r>
          </a:p>
          <a:p>
            <a:r>
              <a:rPr lang="en-US" dirty="0"/>
              <a:t>while a blank line is represented by '\n', a string containing only a single newline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613B4-1749-45B3-9837-E898B485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If the end of the file has been reached,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f.read()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will return an empty string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).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5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into a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 to read all the lines of a file into a list you can also use list(f)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open("</a:t>
            </a:r>
            <a:r>
              <a:rPr lang="en-US" dirty="0" err="1"/>
              <a:t>test.txt","r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list(f)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f"Your</a:t>
            </a:r>
            <a:r>
              <a:rPr lang="en-US" dirty="0"/>
              <a:t> top to do task is {</a:t>
            </a:r>
            <a:r>
              <a:rPr lang="en-US" dirty="0" err="1"/>
              <a:t>mylist</a:t>
            </a:r>
            <a:r>
              <a:rPr lang="en-US" dirty="0"/>
              <a:t>[0]}")</a:t>
            </a:r>
          </a:p>
        </p:txBody>
      </p:sp>
    </p:spTree>
    <p:extLst>
      <p:ext uri="{BB962C8B-B14F-4D97-AF65-F5344CB8AC3E}">
        <p14:creationId xmlns:p14="http://schemas.microsoft.com/office/powerpoint/2010/main" val="566011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rid of those “\n”? – string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9144000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Accessing Characters by Negative Index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"Sammy Shark!"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[:-1]</a:t>
            </a:r>
          </a:p>
          <a:p>
            <a:pPr marL="0" indent="0">
              <a:buNone/>
            </a:pPr>
            <a:r>
              <a:rPr lang="en-US" dirty="0"/>
              <a:t>'Sammy Shark'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[:-3]</a:t>
            </a:r>
          </a:p>
          <a:p>
            <a:pPr marL="0" indent="0">
              <a:buNone/>
            </a:pPr>
            <a:r>
              <a:rPr lang="en-US" dirty="0"/>
              <a:t>'Sammy </a:t>
            </a:r>
            <a:r>
              <a:rPr lang="en-US" dirty="0" err="1"/>
              <a:t>Sha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[-3:]                                 # What is the output?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743200"/>
          <a:ext cx="9144000" cy="731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6979754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12441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6838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95882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354919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00888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58795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29204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666727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85471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76594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567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7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EA11-A719-ED39-54CE-DA60811A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D04A-ED43-314D-A79E-52BF109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the files into list and perform the operations as required.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2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 = open("</a:t>
            </a:r>
            <a:r>
              <a:rPr lang="en-US" sz="3200" dirty="0" err="1"/>
              <a:t>cp.txt","w</a:t>
            </a:r>
            <a:r>
              <a:rPr lang="en-US" sz="3200" dirty="0"/>
              <a:t>")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content = “ content to write”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t.write</a:t>
            </a:r>
            <a:r>
              <a:rPr lang="en-US" sz="3200" dirty="0"/>
              <a:t>(content)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t.close</a:t>
            </a:r>
            <a:r>
              <a:rPr lang="en-US" sz="32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portion of program that we would like to reuse</a:t>
            </a:r>
          </a:p>
          <a:p>
            <a:pPr lvl="1"/>
            <a:r>
              <a:rPr lang="en-US" sz="2800"/>
              <a:t>Input  --- argument   </a:t>
            </a:r>
          </a:p>
          <a:p>
            <a:pPr lvl="2"/>
            <a:r>
              <a:rPr lang="en-US" sz="2800"/>
              <a:t>Process the data some way </a:t>
            </a:r>
          </a:p>
          <a:p>
            <a:pPr lvl="1"/>
            <a:r>
              <a:rPr lang="en-US" sz="2800"/>
              <a:t>Output  -- result</a:t>
            </a:r>
          </a:p>
        </p:txBody>
      </p:sp>
    </p:spTree>
    <p:extLst>
      <p:ext uri="{BB962C8B-B14F-4D97-AF65-F5344CB8AC3E}">
        <p14:creationId xmlns:p14="http://schemas.microsoft.com/office/powerpoint/2010/main" val="251326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 </a:t>
            </a:r>
            <a:r>
              <a:rPr lang="en-US" dirty="0" err="1"/>
              <a:t>v.s</a:t>
            </a:r>
            <a:r>
              <a:rPr lang="en-US" dirty="0"/>
              <a:t> Binary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</a:t>
            </a:r>
          </a:p>
          <a:p>
            <a:pPr lvl="1"/>
            <a:r>
              <a:rPr lang="en-US" sz="2800" dirty="0"/>
              <a:t>files are opened in text mode, that means, you read and write strings from and to the file</a:t>
            </a:r>
          </a:p>
          <a:p>
            <a:r>
              <a:rPr lang="en-US" sz="3600" dirty="0"/>
              <a:t>'b' appended to the mode opens the file in binary mode: now the data is read and written in the form of bytes objects. </a:t>
            </a:r>
          </a:p>
        </p:txBody>
      </p:sp>
    </p:spTree>
    <p:extLst>
      <p:ext uri="{BB962C8B-B14F-4D97-AF65-F5344CB8AC3E}">
        <p14:creationId xmlns:p14="http://schemas.microsoft.com/office/powerpoint/2010/main" val="185245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225040"/>
          <a:ext cx="9753600" cy="4023362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1564409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030544270"/>
                    </a:ext>
                  </a:extLst>
                </a:gridCol>
              </a:tblGrid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7426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'r'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reading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8007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'w'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writing, truncating the file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5867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/>
                        <a:t>'x'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exclusive creation, failing if the file already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55455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/>
                        <a:t>'a'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for writing, appending to the end of the file if it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29108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'b'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binary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579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 mode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372487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US"/>
                        <a:t>'+'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updating (reading and writing)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02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85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220200" cy="1143000"/>
          </a:xfrm>
        </p:spPr>
        <p:txBody>
          <a:bodyPr/>
          <a:lstStyle/>
          <a:p>
            <a:r>
              <a:rPr lang="en-US" dirty="0"/>
              <a:t>Read and write a binary file – binary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2672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fb = open("die4.txt",'rb')     # the text file is indeed a binary file</a:t>
            </a:r>
          </a:p>
          <a:p>
            <a:pPr marL="0" indent="0">
              <a:buNone/>
            </a:pPr>
            <a:r>
              <a:rPr lang="nl-NL" dirty="0"/>
              <a:t>tb = open("diecp.png", 'wb')       # write it to binary image .png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tb.write</a:t>
            </a:r>
            <a:r>
              <a:rPr lang="en-US" dirty="0"/>
              <a:t>(</a:t>
            </a:r>
            <a:r>
              <a:rPr lang="en-US" dirty="0" err="1"/>
              <a:t>fb.read</a:t>
            </a:r>
            <a:r>
              <a:rPr lang="en-US" dirty="0"/>
              <a:t>())                # read and then write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fb.close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tb.close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1267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list to file: w' for only writing (an existing file with the same name will be erased)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 = open('</a:t>
            </a:r>
            <a:r>
              <a:rPr lang="en-US" dirty="0" err="1"/>
              <a:t>workfile</a:t>
            </a:r>
            <a:r>
              <a:rPr lang="en-US" dirty="0"/>
              <a:t>', 'w')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["a", "</a:t>
            </a:r>
            <a:r>
              <a:rPr lang="en-US" dirty="0" err="1"/>
              <a:t>b","c","d","great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= open("</a:t>
            </a:r>
            <a:r>
              <a:rPr lang="en-US" dirty="0" err="1"/>
              <a:t>test.txt","w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value = </a:t>
            </a:r>
            <a:r>
              <a:rPr lang="en-US" dirty="0" err="1"/>
              <a:t>i</a:t>
            </a:r>
            <a:r>
              <a:rPr lang="en-US" dirty="0"/>
              <a:t> +" 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124200"/>
            <a:ext cx="6096000" cy="138499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sz="2800" dirty="0" err="1"/>
              <a:t>f.write</a:t>
            </a:r>
            <a:r>
              <a:rPr lang="en-US" sz="2800" dirty="0"/>
              <a:t>(string) writes the contents of string to the file, returning the number of characters written.</a:t>
            </a:r>
          </a:p>
        </p:txBody>
      </p:sp>
    </p:spTree>
    <p:extLst>
      <p:ext uri="{BB962C8B-B14F-4D97-AF65-F5344CB8AC3E}">
        <p14:creationId xmlns:p14="http://schemas.microsoft.com/office/powerpoint/2010/main" val="181580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DD9C-9753-47C1-B54C-19C13D90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function with no argument and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2939-813C-49D1-BD6E-50D3EBE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7011988" cy="5867400"/>
          </a:xfrm>
        </p:spPr>
        <p:txBody>
          <a:bodyPr>
            <a:normAutofit lnSpcReduction="10000"/>
          </a:bodyPr>
          <a:lstStyle/>
          <a:p>
            <a:r>
              <a:rPr lang="en-US"/>
              <a:t>A piece of code that draw rectangles. </a:t>
            </a:r>
          </a:p>
          <a:p>
            <a:pPr marL="0" indent="0">
              <a:buNone/>
            </a:pPr>
            <a:r>
              <a:rPr lang="en-US"/>
              <a:t># define a function</a:t>
            </a:r>
          </a:p>
          <a:p>
            <a:pPr marL="0" indent="0">
              <a:buNone/>
            </a:pPr>
            <a:r>
              <a:rPr lang="en-US"/>
              <a:t>def </a:t>
            </a:r>
            <a:r>
              <a:rPr lang="en-US" err="1"/>
              <a:t>drawRectangle</a:t>
            </a:r>
            <a:r>
              <a:rPr lang="en-US"/>
              <a:t>():</a:t>
            </a:r>
          </a:p>
          <a:p>
            <a:pPr marL="0" indent="0">
              <a:buNone/>
            </a:pPr>
            <a:r>
              <a:rPr lang="en-US"/>
              <a:t>    """</a:t>
            </a:r>
          </a:p>
          <a:p>
            <a:pPr marL="0" indent="0">
              <a:buNone/>
            </a:pPr>
            <a:r>
              <a:rPr lang="en-US"/>
              <a:t>    This function will draw a rectangle when you call it. </a:t>
            </a:r>
          </a:p>
          <a:p>
            <a:pPr marL="0" indent="0">
              <a:buNone/>
            </a:pPr>
            <a:r>
              <a:rPr lang="en-US"/>
              <a:t>    """</a:t>
            </a:r>
          </a:p>
          <a:p>
            <a:pPr marL="0" indent="0">
              <a:buNone/>
            </a:pPr>
            <a:r>
              <a:rPr lang="en-US"/>
              <a:t>    for </a:t>
            </a:r>
            <a:r>
              <a:rPr lang="en-US" err="1"/>
              <a:t>i</a:t>
            </a:r>
            <a:r>
              <a:rPr lang="en-US"/>
              <a:t> in range(4):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err="1"/>
              <a:t>hi.forward</a:t>
            </a:r>
            <a:r>
              <a:rPr lang="en-US"/>
              <a:t>(50)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err="1"/>
              <a:t>hi.left</a:t>
            </a:r>
            <a:r>
              <a:rPr lang="en-US"/>
              <a:t>(90)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call the function</a:t>
            </a:r>
          </a:p>
          <a:p>
            <a:pPr marL="0" indent="0">
              <a:buNone/>
            </a:pPr>
            <a:r>
              <a:rPr lang="en-US" err="1"/>
              <a:t>drawRectangle</a:t>
            </a:r>
            <a:r>
              <a:rPr lang="en-US"/>
              <a:t>()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DD9C-9753-47C1-B54C-19C13D90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function with one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2939-813C-49D1-BD6E-50D3EBE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7011988" cy="5867400"/>
          </a:xfrm>
        </p:spPr>
        <p:txBody>
          <a:bodyPr>
            <a:normAutofit/>
          </a:bodyPr>
          <a:lstStyle/>
          <a:p>
            <a:r>
              <a:rPr lang="en-US"/>
              <a:t>A piece of code that draw rectangles with varied length</a:t>
            </a:r>
          </a:p>
          <a:p>
            <a:pPr marL="0" indent="0">
              <a:buNone/>
            </a:pPr>
            <a:r>
              <a:rPr lang="en-US" dirty="0"/>
              <a:t># define a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drawRectangle</a:t>
            </a:r>
            <a:r>
              <a:rPr lang="en-US" dirty="0"/>
              <a:t>(side):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range(4):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hi.forward</a:t>
            </a:r>
            <a:r>
              <a:rPr lang="en-US" dirty="0"/>
              <a:t>(side)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hi.left</a:t>
            </a:r>
            <a:r>
              <a:rPr lang="en-US" dirty="0"/>
              <a:t>(90)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call the function</a:t>
            </a:r>
          </a:p>
          <a:p>
            <a:pPr marL="0" indent="0">
              <a:buNone/>
            </a:pPr>
            <a:r>
              <a:rPr lang="en-US" dirty="0" err="1"/>
              <a:t>drawRectangle</a:t>
            </a:r>
            <a:r>
              <a:rPr lang="en-US" dirty="0"/>
              <a:t>(40)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94142-1605-55E7-2FF1-DCFFAD71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828800"/>
            <a:ext cx="26479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9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22C-E7F2-465D-A0EE-A3B3A3D5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210800" cy="1143000"/>
          </a:xfrm>
        </p:spPr>
        <p:txBody>
          <a:bodyPr>
            <a:normAutofit fontScale="90000"/>
          </a:bodyPr>
          <a:lstStyle/>
          <a:p>
            <a:r>
              <a:rPr lang="en-US" sz="2700"/>
              <a:t>  The shape is generated by a turtle that moves forward &lt;side&gt;,turn left with &lt;angle&gt; and repeat &lt;</a:t>
            </a:r>
            <a:r>
              <a:rPr lang="en-US" sz="2700" err="1"/>
              <a:t>numofside</a:t>
            </a:r>
            <a:r>
              <a:rPr lang="en-US" sz="2700"/>
              <a:t>&gt; 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6437-7206-4CE3-BCE7-F15F96D7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def </a:t>
            </a:r>
            <a:r>
              <a:rPr lang="en-US" err="1"/>
              <a:t>drawShape</a:t>
            </a:r>
            <a:r>
              <a:rPr lang="en-US"/>
              <a:t>(angle, side, </a:t>
            </a:r>
            <a:r>
              <a:rPr lang="en-US" err="1"/>
              <a:t>numofside</a:t>
            </a:r>
            <a:r>
              <a:rPr lang="en-US"/>
              <a:t>):</a:t>
            </a:r>
          </a:p>
          <a:p>
            <a:pPr marL="0" indent="0">
              <a:buNone/>
            </a:pPr>
            <a:r>
              <a:rPr lang="en-US"/>
              <a:t>     for </a:t>
            </a:r>
            <a:r>
              <a:rPr lang="en-US" err="1"/>
              <a:t>i</a:t>
            </a:r>
            <a:r>
              <a:rPr lang="en-US"/>
              <a:t> in range(</a:t>
            </a:r>
            <a:r>
              <a:rPr lang="en-US" err="1"/>
              <a:t>numofside</a:t>
            </a:r>
            <a:r>
              <a:rPr lang="en-US"/>
              <a:t>):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err="1"/>
              <a:t>hi.forward</a:t>
            </a:r>
            <a:r>
              <a:rPr lang="en-US"/>
              <a:t>(side)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err="1"/>
              <a:t>hi.left</a:t>
            </a:r>
            <a:r>
              <a:rPr lang="en-US"/>
              <a:t>(angle)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call the function </a:t>
            </a:r>
          </a:p>
          <a:p>
            <a:pPr marL="0" indent="0">
              <a:buNone/>
            </a:pPr>
            <a:r>
              <a:rPr lang="en-US" err="1"/>
              <a:t>drawShape</a:t>
            </a:r>
            <a:r>
              <a:rPr lang="en-US"/>
              <a:t>(165,50,200)</a:t>
            </a:r>
          </a:p>
        </p:txBody>
      </p:sp>
    </p:spTree>
    <p:extLst>
      <p:ext uri="{BB962C8B-B14F-4D97-AF65-F5344CB8AC3E}">
        <p14:creationId xmlns:p14="http://schemas.microsoft.com/office/powerpoint/2010/main" val="161053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74059" y="378759"/>
                <a:ext cx="9144000" cy="1143000"/>
              </a:xfrm>
            </p:spPr>
            <p:txBody>
              <a:bodyPr/>
              <a:lstStyle/>
              <a:p>
                <a:r>
                  <a:rPr lang="en-US"/>
                  <a:t>Example: A function that compute the cubic of a number F(x)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4059" y="378759"/>
                <a:ext cx="9144000" cy="1143000"/>
              </a:xfrm>
              <a:blipFill>
                <a:blip r:embed="rId2"/>
                <a:stretch>
                  <a:fillRect l="-1867" t="-2128" r="-2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</a:rPr>
              <a:t>def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 cubic</a:t>
            </a:r>
            <a:r>
              <a:rPr lang="en-US"/>
              <a:t>( x )</a:t>
            </a:r>
            <a:r>
              <a:rPr lang="en-US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      ''' Takes a number x as an argument and returns 2*x.'''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return</a:t>
            </a:r>
            <a:r>
              <a:rPr lang="en-US"/>
              <a:t> x* x*x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err="1"/>
              <a:t>docstring</a:t>
            </a:r>
            <a:r>
              <a:rPr lang="en-US"/>
              <a:t> is a string that begins and ends with three single quote marks. If you now type help(f), the </a:t>
            </a:r>
            <a:r>
              <a:rPr lang="en-US" err="1"/>
              <a:t>docstring</a:t>
            </a:r>
            <a:r>
              <a:rPr lang="en-US"/>
              <a:t> will be displayed. You should always provide a </a:t>
            </a:r>
            <a:r>
              <a:rPr lang="en-US" err="1"/>
              <a:t>docstring</a:t>
            </a:r>
            <a:r>
              <a:rPr lang="en-US"/>
              <a:t> for every function that you write.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Practice: A function that convert pounds to kilogram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pound = 0.453592 kg</a:t>
            </a:r>
          </a:p>
        </p:txBody>
      </p:sp>
    </p:spTree>
    <p:extLst>
      <p:ext uri="{BB962C8B-B14F-4D97-AF65-F5344CB8AC3E}">
        <p14:creationId xmlns:p14="http://schemas.microsoft.com/office/powerpoint/2010/main" val="17812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Can Have Multiple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def</a:t>
            </a:r>
            <a:r>
              <a:rPr lang="en-US"/>
              <a:t> </a:t>
            </a:r>
            <a:r>
              <a:rPr lang="en-US" err="1"/>
              <a:t>sumOfSquares</a:t>
            </a:r>
            <a:r>
              <a:rPr lang="en-US"/>
              <a:t> (x , y):</a:t>
            </a:r>
          </a:p>
          <a:p>
            <a:pPr marL="0" indent="0">
              <a:buNone/>
            </a:pPr>
            <a:r>
              <a:rPr lang="en-US"/>
              <a:t>    ''' Computes the sum of squares of its arguments '''</a:t>
            </a:r>
          </a:p>
          <a:p>
            <a:pPr marL="0" indent="0">
              <a:buNone/>
            </a:pPr>
            <a:r>
              <a:rPr lang="en-US"/>
              <a:t>    return x**2 + y**2</a:t>
            </a:r>
          </a:p>
        </p:txBody>
      </p:sp>
    </p:spTree>
    <p:extLst>
      <p:ext uri="{BB962C8B-B14F-4D97-AF65-F5344CB8AC3E}">
        <p14:creationId xmlns:p14="http://schemas.microsoft.com/office/powerpoint/2010/main" val="11166780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407</TotalTime>
  <Words>1543</Words>
  <Application>Microsoft Office PowerPoint</Application>
  <PresentationFormat>Widescreen</PresentationFormat>
  <Paragraphs>227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Lucida Grande</vt:lpstr>
      <vt:lpstr>Arial</vt:lpstr>
      <vt:lpstr>Cambria Math</vt:lpstr>
      <vt:lpstr>Candara</vt:lpstr>
      <vt:lpstr>Consolas</vt:lpstr>
      <vt:lpstr>Courier New</vt:lpstr>
      <vt:lpstr>Tech Computer 16x9</vt:lpstr>
      <vt:lpstr>Python- Function </vt:lpstr>
      <vt:lpstr>Review</vt:lpstr>
      <vt:lpstr>Function</vt:lpstr>
      <vt:lpstr>A function with no argument and returns</vt:lpstr>
      <vt:lpstr>A function with one argument</vt:lpstr>
      <vt:lpstr>  The shape is generated by a turtle that moves forward &lt;side&gt;,turn left with &lt;angle&gt; and repeat &lt;numofside&gt;      </vt:lpstr>
      <vt:lpstr>Example: A function that compute the cubic of a number F(x)  = x^3</vt:lpstr>
      <vt:lpstr>Practice: A function that convert pounds to kilogram</vt:lpstr>
      <vt:lpstr>Functions Can Have Multiple Arguments</vt:lpstr>
      <vt:lpstr>Practice:  A function that compute the sum of its arguments</vt:lpstr>
      <vt:lpstr>Another example</vt:lpstr>
      <vt:lpstr>Poll #1 what is output</vt:lpstr>
      <vt:lpstr>Python List: A new copy or a reference </vt:lpstr>
      <vt:lpstr>Python: a new copy or a reference</vt:lpstr>
      <vt:lpstr>More Example:  A function that take a list and remove the first item</vt:lpstr>
      <vt:lpstr>More Example:  A function that take a list and return all the numbers that large then 8 </vt:lpstr>
      <vt:lpstr>More Example:  A function that take a name list and return names that starts with ‘a’</vt:lpstr>
      <vt:lpstr>Example: A function that add a new task to a list</vt:lpstr>
      <vt:lpstr>Practice: a function that update the first items of a list</vt:lpstr>
      <vt:lpstr>PowerPoint Presentation</vt:lpstr>
      <vt:lpstr>Application -Write a function that find the largest number of a list.</vt:lpstr>
      <vt:lpstr>LIST, FUNCTION, LOOP  --- review</vt:lpstr>
      <vt:lpstr>File input/output --- Always use list</vt:lpstr>
      <vt:lpstr>Read file line by line </vt:lpstr>
      <vt:lpstr>Method of file objects</vt:lpstr>
      <vt:lpstr>Read file into a list </vt:lpstr>
      <vt:lpstr>How to get rid of those “\n”? – string slice</vt:lpstr>
      <vt:lpstr>Practice Time</vt:lpstr>
      <vt:lpstr>Write file </vt:lpstr>
      <vt:lpstr>Text mode v.s Binary mode</vt:lpstr>
      <vt:lpstr>open()</vt:lpstr>
      <vt:lpstr>Read and write a binary file – binary mode</vt:lpstr>
      <vt:lpstr>Write a list to file: w' for only writing (an existing file with the same name will be erased)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1</cp:revision>
  <dcterms:created xsi:type="dcterms:W3CDTF">2019-07-20T17:02:18Z</dcterms:created>
  <dcterms:modified xsi:type="dcterms:W3CDTF">2022-10-26T13:28:14Z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