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4" r:id="rId9"/>
    <p:sldId id="437" r:id="rId10"/>
    <p:sldId id="436" r:id="rId11"/>
    <p:sldId id="438" r:id="rId12"/>
    <p:sldId id="433" r:id="rId13"/>
    <p:sldId id="435" r:id="rId14"/>
    <p:sldId id="4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6A66C-0073-4D3B-9CE6-B316009F5C01}" v="40" dt="2021-11-11T16:55:14.333"/>
    <p1510:client id="{B4986E19-6D74-F7D0-24DB-CB294A4C6330}" v="15" dt="2022-11-09T03:51:07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7" autoAdjust="0"/>
    <p:restoredTop sz="92377" autoAdjust="0"/>
  </p:normalViewPr>
  <p:slideViewPr>
    <p:cSldViewPr>
      <p:cViewPr varScale="1">
        <p:scale>
          <a:sx n="59" d="100"/>
          <a:sy n="59" d="100"/>
        </p:scale>
        <p:origin x="51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S::yilianz@usca.edu::e8905a25-900b-4cbb-9a00-127ab90442de" providerId="AD" clId="Web-{8BB00CC9-9A27-E3FD-60D5-8A383E43E7D4}"/>
    <pc:docChg chg="modSld">
      <pc:chgData name="Yilian Zhang" userId="S::yilianz@usca.edu::e8905a25-900b-4cbb-9a00-127ab90442de" providerId="AD" clId="Web-{8BB00CC9-9A27-E3FD-60D5-8A383E43E7D4}" dt="2021-11-08T19:28:46.220" v="2" actId="20577"/>
      <pc:docMkLst>
        <pc:docMk/>
      </pc:docMkLst>
      <pc:sldChg chg="modSp">
        <pc:chgData name="Yilian Zhang" userId="S::yilianz@usca.edu::e8905a25-900b-4cbb-9a00-127ab90442de" providerId="AD" clId="Web-{8BB00CC9-9A27-E3FD-60D5-8A383E43E7D4}" dt="2021-11-08T19:28:46.220" v="2" actId="20577"/>
        <pc:sldMkLst>
          <pc:docMk/>
          <pc:sldMk cId="1815801372" sldId="406"/>
        </pc:sldMkLst>
        <pc:spChg chg="mod">
          <ac:chgData name="Yilian Zhang" userId="S::yilianz@usca.edu::e8905a25-900b-4cbb-9a00-127ab90442de" providerId="AD" clId="Web-{8BB00CC9-9A27-E3FD-60D5-8A383E43E7D4}" dt="2021-11-08T19:28:46.220" v="2" actId="20577"/>
          <ac:spMkLst>
            <pc:docMk/>
            <pc:sldMk cId="1815801372" sldId="406"/>
            <ac:spMk id="3" creationId="{00000000-0000-0000-0000-000000000000}"/>
          </ac:spMkLst>
        </pc:spChg>
      </pc:sldChg>
    </pc:docChg>
  </pc:docChgLst>
  <pc:docChgLst>
    <pc:chgData name="Yilian Zhang" userId="S::yilianz@usca.edu::e8905a25-900b-4cbb-9a00-127ab90442de" providerId="AD" clId="Web-{B4986E19-6D74-F7D0-24DB-CB294A4C6330}"/>
    <pc:docChg chg="delSld modSld">
      <pc:chgData name="Yilian Zhang" userId="S::yilianz@usca.edu::e8905a25-900b-4cbb-9a00-127ab90442de" providerId="AD" clId="Web-{B4986E19-6D74-F7D0-24DB-CB294A4C6330}" dt="2022-11-09T03:51:07.295" v="13"/>
      <pc:docMkLst>
        <pc:docMk/>
      </pc:docMkLst>
      <pc:sldChg chg="modSp">
        <pc:chgData name="Yilian Zhang" userId="S::yilianz@usca.edu::e8905a25-900b-4cbb-9a00-127ab90442de" providerId="AD" clId="Web-{B4986E19-6D74-F7D0-24DB-CB294A4C6330}" dt="2022-11-09T03:50:50.419" v="1" actId="20577"/>
        <pc:sldMkLst>
          <pc:docMk/>
          <pc:sldMk cId="242453831" sldId="256"/>
        </pc:sldMkLst>
        <pc:spChg chg="mod">
          <ac:chgData name="Yilian Zhang" userId="S::yilianz@usca.edu::e8905a25-900b-4cbb-9a00-127ab90442de" providerId="AD" clId="Web-{B4986E19-6D74-F7D0-24DB-CB294A4C6330}" dt="2022-11-09T03:50:50.419" v="1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del">
        <pc:chgData name="Yilian Zhang" userId="S::yilianz@usca.edu::e8905a25-900b-4cbb-9a00-127ab90442de" providerId="AD" clId="Web-{B4986E19-6D74-F7D0-24DB-CB294A4C6330}" dt="2022-11-09T03:50:53.951" v="2"/>
        <pc:sldMkLst>
          <pc:docMk/>
          <pc:sldMk cId="690257065" sldId="405"/>
        </pc:sldMkLst>
      </pc:sldChg>
      <pc:sldChg chg="del">
        <pc:chgData name="Yilian Zhang" userId="S::yilianz@usca.edu::e8905a25-900b-4cbb-9a00-127ab90442de" providerId="AD" clId="Web-{B4986E19-6D74-F7D0-24DB-CB294A4C6330}" dt="2022-11-09T03:51:03.107" v="9"/>
        <pc:sldMkLst>
          <pc:docMk/>
          <pc:sldMk cId="1815801372" sldId="406"/>
        </pc:sldMkLst>
      </pc:sldChg>
      <pc:sldChg chg="del">
        <pc:chgData name="Yilian Zhang" userId="S::yilianz@usca.edu::e8905a25-900b-4cbb-9a00-127ab90442de" providerId="AD" clId="Web-{B4986E19-6D74-F7D0-24DB-CB294A4C6330}" dt="2022-11-09T03:51:00.654" v="8"/>
        <pc:sldMkLst>
          <pc:docMk/>
          <pc:sldMk cId="943050774" sldId="408"/>
        </pc:sldMkLst>
      </pc:sldChg>
      <pc:sldChg chg="del">
        <pc:chgData name="Yilian Zhang" userId="S::yilianz@usca.edu::e8905a25-900b-4cbb-9a00-127ab90442de" providerId="AD" clId="Web-{B4986E19-6D74-F7D0-24DB-CB294A4C6330}" dt="2022-11-09T03:51:03.998" v="10"/>
        <pc:sldMkLst>
          <pc:docMk/>
          <pc:sldMk cId="566011960" sldId="409"/>
        </pc:sldMkLst>
      </pc:sldChg>
      <pc:sldChg chg="del">
        <pc:chgData name="Yilian Zhang" userId="S::yilianz@usca.edu::e8905a25-900b-4cbb-9a00-127ab90442de" providerId="AD" clId="Web-{B4986E19-6D74-F7D0-24DB-CB294A4C6330}" dt="2022-11-09T03:50:55.623" v="4"/>
        <pc:sldMkLst>
          <pc:docMk/>
          <pc:sldMk cId="1852451611" sldId="419"/>
        </pc:sldMkLst>
      </pc:sldChg>
      <pc:sldChg chg="del">
        <pc:chgData name="Yilian Zhang" userId="S::yilianz@usca.edu::e8905a25-900b-4cbb-9a00-127ab90442de" providerId="AD" clId="Web-{B4986E19-6D74-F7D0-24DB-CB294A4C6330}" dt="2022-11-09T03:50:56.826" v="5"/>
        <pc:sldMkLst>
          <pc:docMk/>
          <pc:sldMk cId="4199385536" sldId="420"/>
        </pc:sldMkLst>
      </pc:sldChg>
      <pc:sldChg chg="del">
        <pc:chgData name="Yilian Zhang" userId="S::yilianz@usca.edu::e8905a25-900b-4cbb-9a00-127ab90442de" providerId="AD" clId="Web-{B4986E19-6D74-F7D0-24DB-CB294A4C6330}" dt="2022-11-09T03:50:54.826" v="3"/>
        <pc:sldMkLst>
          <pc:docMk/>
          <pc:sldMk cId="3110252666" sldId="421"/>
        </pc:sldMkLst>
      </pc:sldChg>
      <pc:sldChg chg="del">
        <pc:chgData name="Yilian Zhang" userId="S::yilianz@usca.edu::e8905a25-900b-4cbb-9a00-127ab90442de" providerId="AD" clId="Web-{B4986E19-6D74-F7D0-24DB-CB294A4C6330}" dt="2022-11-09T03:50:57.732" v="6"/>
        <pc:sldMkLst>
          <pc:docMk/>
          <pc:sldMk cId="441267055" sldId="422"/>
        </pc:sldMkLst>
      </pc:sldChg>
      <pc:sldChg chg="del">
        <pc:chgData name="Yilian Zhang" userId="S::yilianz@usca.edu::e8905a25-900b-4cbb-9a00-127ab90442de" providerId="AD" clId="Web-{B4986E19-6D74-F7D0-24DB-CB294A4C6330}" dt="2022-11-09T03:50:59.123" v="7"/>
        <pc:sldMkLst>
          <pc:docMk/>
          <pc:sldMk cId="3084982464" sldId="423"/>
        </pc:sldMkLst>
      </pc:sldChg>
      <pc:sldChg chg="del">
        <pc:chgData name="Yilian Zhang" userId="S::yilianz@usca.edu::e8905a25-900b-4cbb-9a00-127ab90442de" providerId="AD" clId="Web-{B4986E19-6D74-F7D0-24DB-CB294A4C6330}" dt="2022-11-09T03:51:05.076" v="11"/>
        <pc:sldMkLst>
          <pc:docMk/>
          <pc:sldMk cId="2705574314" sldId="424"/>
        </pc:sldMkLst>
      </pc:sldChg>
      <pc:sldChg chg="del">
        <pc:chgData name="Yilian Zhang" userId="S::yilianz@usca.edu::e8905a25-900b-4cbb-9a00-127ab90442de" providerId="AD" clId="Web-{B4986E19-6D74-F7D0-24DB-CB294A4C6330}" dt="2022-11-09T03:51:05.857" v="12"/>
        <pc:sldMkLst>
          <pc:docMk/>
          <pc:sldMk cId="3024496056" sldId="425"/>
        </pc:sldMkLst>
      </pc:sldChg>
      <pc:sldChg chg="del">
        <pc:chgData name="Yilian Zhang" userId="S::yilianz@usca.edu::e8905a25-900b-4cbb-9a00-127ab90442de" providerId="AD" clId="Web-{B4986E19-6D74-F7D0-24DB-CB294A4C6330}" dt="2022-11-09T03:51:07.295" v="13"/>
        <pc:sldMkLst>
          <pc:docMk/>
          <pc:sldMk cId="182756031" sldId="426"/>
        </pc:sldMkLst>
      </pc:sldChg>
    </pc:docChg>
  </pc:docChgLst>
  <pc:docChgLst>
    <pc:chgData name="Yilian Zhang" userId="S::yilianz@usca.edu::e8905a25-900b-4cbb-9a00-127ab90442de" providerId="AD" clId="Web-{B8884FF3-56D6-5162-CAA2-99F3B37A109F}"/>
    <pc:docChg chg="modSld">
      <pc:chgData name="Yilian Zhang" userId="S::yilianz@usca.edu::e8905a25-900b-4cbb-9a00-127ab90442de" providerId="AD" clId="Web-{B8884FF3-56D6-5162-CAA2-99F3B37A109F}" dt="2021-11-03T04:52:36.134" v="0"/>
      <pc:docMkLst>
        <pc:docMk/>
      </pc:docMkLst>
      <pc:sldChg chg="addSp">
        <pc:chgData name="Yilian Zhang" userId="S::yilianz@usca.edu::e8905a25-900b-4cbb-9a00-127ab90442de" providerId="AD" clId="Web-{B8884FF3-56D6-5162-CAA2-99F3B37A109F}" dt="2021-11-03T04:52:36.134" v="0"/>
        <pc:sldMkLst>
          <pc:docMk/>
          <pc:sldMk cId="566011960" sldId="409"/>
        </pc:sldMkLst>
        <pc:spChg chg="add">
          <ac:chgData name="Yilian Zhang" userId="S::yilianz@usca.edu::e8905a25-900b-4cbb-9a00-127ab90442de" providerId="AD" clId="Web-{B8884FF3-56D6-5162-CAA2-99F3B37A109F}" dt="2021-11-03T04:52:36.134" v="0"/>
          <ac:spMkLst>
            <pc:docMk/>
            <pc:sldMk cId="566011960" sldId="409"/>
            <ac:spMk id="4" creationId="{735A4108-308F-407C-8776-81C0EAE619AC}"/>
          </ac:spMkLst>
        </pc:spChg>
      </pc:sldChg>
    </pc:docChg>
  </pc:docChgLst>
  <pc:docChgLst>
    <pc:chgData name="Yilian Zhang" userId="e8905a25-900b-4cbb-9a00-127ab90442de" providerId="ADAL" clId="{01D6A66C-0073-4D3B-9CE6-B316009F5C01}"/>
    <pc:docChg chg="undo custSel addSld delSld modSld sldOrd">
      <pc:chgData name="Yilian Zhang" userId="e8905a25-900b-4cbb-9a00-127ab90442de" providerId="ADAL" clId="{01D6A66C-0073-4D3B-9CE6-B316009F5C01}" dt="2021-11-15T19:09:12.422" v="865" actId="20577"/>
      <pc:docMkLst>
        <pc:docMk/>
      </pc:docMkLst>
      <pc:sldChg chg="modSp mod">
        <pc:chgData name="Yilian Zhang" userId="e8905a25-900b-4cbb-9a00-127ab90442de" providerId="ADAL" clId="{01D6A66C-0073-4D3B-9CE6-B316009F5C01}" dt="2021-11-09T04:26:44.234" v="22" actId="20577"/>
        <pc:sldMkLst>
          <pc:docMk/>
          <pc:sldMk cId="242453831" sldId="256"/>
        </pc:sldMkLst>
        <pc:spChg chg="mod">
          <ac:chgData name="Yilian Zhang" userId="e8905a25-900b-4cbb-9a00-127ab90442de" providerId="ADAL" clId="{01D6A66C-0073-4D3B-9CE6-B316009F5C01}" dt="2021-11-09T04:26:44.234" v="22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del">
        <pc:chgData name="Yilian Zhang" userId="e8905a25-900b-4cbb-9a00-127ab90442de" providerId="ADAL" clId="{01D6A66C-0073-4D3B-9CE6-B316009F5C01}" dt="2021-11-09T04:27:34.412" v="23" actId="47"/>
        <pc:sldMkLst>
          <pc:docMk/>
          <pc:sldMk cId="3485461785" sldId="257"/>
        </pc:sldMkLst>
      </pc:sldChg>
      <pc:sldChg chg="del">
        <pc:chgData name="Yilian Zhang" userId="e8905a25-900b-4cbb-9a00-127ab90442de" providerId="ADAL" clId="{01D6A66C-0073-4D3B-9CE6-B316009F5C01}" dt="2021-11-09T04:27:35.502" v="24" actId="47"/>
        <pc:sldMkLst>
          <pc:docMk/>
          <pc:sldMk cId="4076473664" sldId="258"/>
        </pc:sldMkLst>
      </pc:sldChg>
      <pc:sldChg chg="del">
        <pc:chgData name="Yilian Zhang" userId="e8905a25-900b-4cbb-9a00-127ab90442de" providerId="ADAL" clId="{01D6A66C-0073-4D3B-9CE6-B316009F5C01}" dt="2021-11-09T04:27:36.271" v="25" actId="47"/>
        <pc:sldMkLst>
          <pc:docMk/>
          <pc:sldMk cId="4100843718" sldId="259"/>
        </pc:sldMkLst>
      </pc:sldChg>
      <pc:sldChg chg="del">
        <pc:chgData name="Yilian Zhang" userId="e8905a25-900b-4cbb-9a00-127ab90442de" providerId="ADAL" clId="{01D6A66C-0073-4D3B-9CE6-B316009F5C01}" dt="2021-11-09T04:27:37.145" v="26" actId="47"/>
        <pc:sldMkLst>
          <pc:docMk/>
          <pc:sldMk cId="2687479211" sldId="260"/>
        </pc:sldMkLst>
      </pc:sldChg>
      <pc:sldChg chg="del">
        <pc:chgData name="Yilian Zhang" userId="e8905a25-900b-4cbb-9a00-127ab90442de" providerId="ADAL" clId="{01D6A66C-0073-4D3B-9CE6-B316009F5C01}" dt="2021-11-09T04:27:38.481" v="27" actId="47"/>
        <pc:sldMkLst>
          <pc:docMk/>
          <pc:sldMk cId="3317133190" sldId="261"/>
        </pc:sldMkLst>
      </pc:sldChg>
      <pc:sldChg chg="del">
        <pc:chgData name="Yilian Zhang" userId="e8905a25-900b-4cbb-9a00-127ab90442de" providerId="ADAL" clId="{01D6A66C-0073-4D3B-9CE6-B316009F5C01}" dt="2021-11-09T04:27:41.637" v="29" actId="47"/>
        <pc:sldMkLst>
          <pc:docMk/>
          <pc:sldMk cId="4286845175" sldId="262"/>
        </pc:sldMkLst>
      </pc:sldChg>
      <pc:sldChg chg="del">
        <pc:chgData name="Yilian Zhang" userId="e8905a25-900b-4cbb-9a00-127ab90442de" providerId="ADAL" clId="{01D6A66C-0073-4D3B-9CE6-B316009F5C01}" dt="2021-11-09T04:27:42.556" v="30" actId="47"/>
        <pc:sldMkLst>
          <pc:docMk/>
          <pc:sldMk cId="3697732202" sldId="263"/>
        </pc:sldMkLst>
      </pc:sldChg>
      <pc:sldChg chg="del">
        <pc:chgData name="Yilian Zhang" userId="e8905a25-900b-4cbb-9a00-127ab90442de" providerId="ADAL" clId="{01D6A66C-0073-4D3B-9CE6-B316009F5C01}" dt="2021-11-09T04:27:43.671" v="31" actId="47"/>
        <pc:sldMkLst>
          <pc:docMk/>
          <pc:sldMk cId="3216388634" sldId="264"/>
        </pc:sldMkLst>
      </pc:sldChg>
      <pc:sldChg chg="del">
        <pc:chgData name="Yilian Zhang" userId="e8905a25-900b-4cbb-9a00-127ab90442de" providerId="ADAL" clId="{01D6A66C-0073-4D3B-9CE6-B316009F5C01}" dt="2021-11-09T04:27:50.234" v="35" actId="47"/>
        <pc:sldMkLst>
          <pc:docMk/>
          <pc:sldMk cId="1827176161" sldId="265"/>
        </pc:sldMkLst>
      </pc:sldChg>
      <pc:sldChg chg="del">
        <pc:chgData name="Yilian Zhang" userId="e8905a25-900b-4cbb-9a00-127ab90442de" providerId="ADAL" clId="{01D6A66C-0073-4D3B-9CE6-B316009F5C01}" dt="2021-11-09T04:27:44.528" v="32" actId="47"/>
        <pc:sldMkLst>
          <pc:docMk/>
          <pc:sldMk cId="484226420" sldId="266"/>
        </pc:sldMkLst>
      </pc:sldChg>
      <pc:sldChg chg="del">
        <pc:chgData name="Yilian Zhang" userId="e8905a25-900b-4cbb-9a00-127ab90442de" providerId="ADAL" clId="{01D6A66C-0073-4D3B-9CE6-B316009F5C01}" dt="2021-11-09T04:27:45.470" v="33" actId="47"/>
        <pc:sldMkLst>
          <pc:docMk/>
          <pc:sldMk cId="1519863330" sldId="267"/>
        </pc:sldMkLst>
      </pc:sldChg>
      <pc:sldChg chg="del">
        <pc:chgData name="Yilian Zhang" userId="e8905a25-900b-4cbb-9a00-127ab90442de" providerId="ADAL" clId="{01D6A66C-0073-4D3B-9CE6-B316009F5C01}" dt="2021-11-09T04:27:46.488" v="34" actId="47"/>
        <pc:sldMkLst>
          <pc:docMk/>
          <pc:sldMk cId="806088632" sldId="268"/>
        </pc:sldMkLst>
      </pc:sldChg>
      <pc:sldChg chg="del">
        <pc:chgData name="Yilian Zhang" userId="e8905a25-900b-4cbb-9a00-127ab90442de" providerId="ADAL" clId="{01D6A66C-0073-4D3B-9CE6-B316009F5C01}" dt="2021-11-09T04:27:40.222" v="28" actId="47"/>
        <pc:sldMkLst>
          <pc:docMk/>
          <pc:sldMk cId="2479340663" sldId="269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690257065" sldId="405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1815801372" sldId="406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943050774" sldId="408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566011960" sldId="409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1852451611" sldId="419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4199385536" sldId="420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3110252666" sldId="421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441267055" sldId="422"/>
        </pc:sldMkLst>
      </pc:sldChg>
      <pc:sldChg chg="addSp modSp add mod">
        <pc:chgData name="Yilian Zhang" userId="e8905a25-900b-4cbb-9a00-127ab90442de" providerId="ADAL" clId="{01D6A66C-0073-4D3B-9CE6-B316009F5C01}" dt="2021-11-11T14:42:18.739" v="469" actId="207"/>
        <pc:sldMkLst>
          <pc:docMk/>
          <pc:sldMk cId="3084982464" sldId="423"/>
        </pc:sldMkLst>
        <pc:spChg chg="mod">
          <ac:chgData name="Yilian Zhang" userId="e8905a25-900b-4cbb-9a00-127ab90442de" providerId="ADAL" clId="{01D6A66C-0073-4D3B-9CE6-B316009F5C01}" dt="2021-11-11T14:42:18.739" v="469" actId="207"/>
          <ac:spMkLst>
            <pc:docMk/>
            <pc:sldMk cId="3084982464" sldId="423"/>
            <ac:spMk id="3" creationId="{00000000-0000-0000-0000-000000000000}"/>
          </ac:spMkLst>
        </pc:spChg>
        <pc:spChg chg="add">
          <ac:chgData name="Yilian Zhang" userId="e8905a25-900b-4cbb-9a00-127ab90442de" providerId="ADAL" clId="{01D6A66C-0073-4D3B-9CE6-B316009F5C01}" dt="2021-11-11T14:42:00.780" v="457"/>
          <ac:spMkLst>
            <pc:docMk/>
            <pc:sldMk cId="3084982464" sldId="423"/>
            <ac:spMk id="4" creationId="{902613B4-1749-45B3-9837-E898B48599E4}"/>
          </ac:spMkLst>
        </pc:spChg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2705574314" sldId="424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3024496056" sldId="425"/>
        </pc:sldMkLst>
      </pc:sldChg>
      <pc:sldChg chg="add">
        <pc:chgData name="Yilian Zhang" userId="e8905a25-900b-4cbb-9a00-127ab90442de" providerId="ADAL" clId="{01D6A66C-0073-4D3B-9CE6-B316009F5C01}" dt="2021-11-02T16:06:36.442" v="11"/>
        <pc:sldMkLst>
          <pc:docMk/>
          <pc:sldMk cId="182756031" sldId="426"/>
        </pc:sldMkLst>
      </pc:sldChg>
      <pc:sldChg chg="modSp new mod">
        <pc:chgData name="Yilian Zhang" userId="e8905a25-900b-4cbb-9a00-127ab90442de" providerId="ADAL" clId="{01D6A66C-0073-4D3B-9CE6-B316009F5C01}" dt="2021-11-09T04:31:29.747" v="43" actId="33524"/>
        <pc:sldMkLst>
          <pc:docMk/>
          <pc:sldMk cId="1396449555" sldId="427"/>
        </pc:sldMkLst>
        <pc:spChg chg="mod">
          <ac:chgData name="Yilian Zhang" userId="e8905a25-900b-4cbb-9a00-127ab90442de" providerId="ADAL" clId="{01D6A66C-0073-4D3B-9CE6-B316009F5C01}" dt="2021-11-09T04:31:02.778" v="38" actId="207"/>
          <ac:spMkLst>
            <pc:docMk/>
            <pc:sldMk cId="1396449555" sldId="427"/>
            <ac:spMk id="2" creationId="{C038B679-5353-4020-A02C-80518230885A}"/>
          </ac:spMkLst>
        </pc:spChg>
        <pc:spChg chg="mod">
          <ac:chgData name="Yilian Zhang" userId="e8905a25-900b-4cbb-9a00-127ab90442de" providerId="ADAL" clId="{01D6A66C-0073-4D3B-9CE6-B316009F5C01}" dt="2021-11-09T04:31:29.747" v="43" actId="33524"/>
          <ac:spMkLst>
            <pc:docMk/>
            <pc:sldMk cId="1396449555" sldId="427"/>
            <ac:spMk id="3" creationId="{A69DB1E2-4048-4866-8F22-C5408CE7339D}"/>
          </ac:spMkLst>
        </pc:spChg>
      </pc:sldChg>
      <pc:sldChg chg="addSp modSp new mod">
        <pc:chgData name="Yilian Zhang" userId="e8905a25-900b-4cbb-9a00-127ab90442de" providerId="ADAL" clId="{01D6A66C-0073-4D3B-9CE6-B316009F5C01}" dt="2021-11-09T04:32:20.886" v="77" actId="14100"/>
        <pc:sldMkLst>
          <pc:docMk/>
          <pc:sldMk cId="1029306898" sldId="428"/>
        </pc:sldMkLst>
        <pc:spChg chg="mod">
          <ac:chgData name="Yilian Zhang" userId="e8905a25-900b-4cbb-9a00-127ab90442de" providerId="ADAL" clId="{01D6A66C-0073-4D3B-9CE6-B316009F5C01}" dt="2021-11-09T04:31:47.920" v="71" actId="20577"/>
          <ac:spMkLst>
            <pc:docMk/>
            <pc:sldMk cId="1029306898" sldId="428"/>
            <ac:spMk id="2" creationId="{8BFE7192-665E-4CE5-B679-CFA3BCCAE6C7}"/>
          </ac:spMkLst>
        </pc:spChg>
        <pc:spChg chg="mod">
          <ac:chgData name="Yilian Zhang" userId="e8905a25-900b-4cbb-9a00-127ab90442de" providerId="ADAL" clId="{01D6A66C-0073-4D3B-9CE6-B316009F5C01}" dt="2021-11-09T04:32:03.301" v="74"/>
          <ac:spMkLst>
            <pc:docMk/>
            <pc:sldMk cId="1029306898" sldId="428"/>
            <ac:spMk id="3" creationId="{C3592EC5-CA31-4D07-B3C2-7EFB4F399944}"/>
          </ac:spMkLst>
        </pc:spChg>
        <pc:picChg chg="add mod">
          <ac:chgData name="Yilian Zhang" userId="e8905a25-900b-4cbb-9a00-127ab90442de" providerId="ADAL" clId="{01D6A66C-0073-4D3B-9CE6-B316009F5C01}" dt="2021-11-09T04:32:20.886" v="77" actId="14100"/>
          <ac:picMkLst>
            <pc:docMk/>
            <pc:sldMk cId="1029306898" sldId="428"/>
            <ac:picMk id="4" creationId="{B2AB6585-C9DA-4B52-BA5A-E524C9540491}"/>
          </ac:picMkLst>
        </pc:picChg>
      </pc:sldChg>
      <pc:sldChg chg="modSp new mod">
        <pc:chgData name="Yilian Zhang" userId="e8905a25-900b-4cbb-9a00-127ab90442de" providerId="ADAL" clId="{01D6A66C-0073-4D3B-9CE6-B316009F5C01}" dt="2021-11-09T04:33:58.982" v="110" actId="20577"/>
        <pc:sldMkLst>
          <pc:docMk/>
          <pc:sldMk cId="3675489624" sldId="429"/>
        </pc:sldMkLst>
        <pc:spChg chg="mod">
          <ac:chgData name="Yilian Zhang" userId="e8905a25-900b-4cbb-9a00-127ab90442de" providerId="ADAL" clId="{01D6A66C-0073-4D3B-9CE6-B316009F5C01}" dt="2021-11-09T04:32:47.431" v="89" actId="20577"/>
          <ac:spMkLst>
            <pc:docMk/>
            <pc:sldMk cId="3675489624" sldId="429"/>
            <ac:spMk id="2" creationId="{DAA1E42C-CD76-4B4E-81C4-6CB27C6B5272}"/>
          </ac:spMkLst>
        </pc:spChg>
        <pc:spChg chg="mod">
          <ac:chgData name="Yilian Zhang" userId="e8905a25-900b-4cbb-9a00-127ab90442de" providerId="ADAL" clId="{01D6A66C-0073-4D3B-9CE6-B316009F5C01}" dt="2021-11-09T04:33:58.982" v="110" actId="20577"/>
          <ac:spMkLst>
            <pc:docMk/>
            <pc:sldMk cId="3675489624" sldId="429"/>
            <ac:spMk id="3" creationId="{71E2F5FA-77A9-4411-A3E3-F9561AE38C31}"/>
          </ac:spMkLst>
        </pc:spChg>
      </pc:sldChg>
      <pc:sldChg chg="addSp delSp modSp new mod modClrScheme chgLayout">
        <pc:chgData name="Yilian Zhang" userId="e8905a25-900b-4cbb-9a00-127ab90442de" providerId="ADAL" clId="{01D6A66C-0073-4D3B-9CE6-B316009F5C01}" dt="2021-11-09T04:38:26.217" v="176" actId="1076"/>
        <pc:sldMkLst>
          <pc:docMk/>
          <pc:sldMk cId="368229676" sldId="430"/>
        </pc:sldMkLst>
        <pc:spChg chg="mod ord">
          <ac:chgData name="Yilian Zhang" userId="e8905a25-900b-4cbb-9a00-127ab90442de" providerId="ADAL" clId="{01D6A66C-0073-4D3B-9CE6-B316009F5C01}" dt="2021-11-09T04:35:55.228" v="149" actId="1076"/>
          <ac:spMkLst>
            <pc:docMk/>
            <pc:sldMk cId="368229676" sldId="430"/>
            <ac:spMk id="2" creationId="{1918EB9A-F1AF-42F8-A57F-3D838AE6A3AB}"/>
          </ac:spMkLst>
        </pc:spChg>
        <pc:spChg chg="del mod ord">
          <ac:chgData name="Yilian Zhang" userId="e8905a25-900b-4cbb-9a00-127ab90442de" providerId="ADAL" clId="{01D6A66C-0073-4D3B-9CE6-B316009F5C01}" dt="2021-11-09T04:34:51.053" v="130" actId="700"/>
          <ac:spMkLst>
            <pc:docMk/>
            <pc:sldMk cId="368229676" sldId="430"/>
            <ac:spMk id="3" creationId="{85E2CCDA-4941-443E-BDB1-5DD12BC314B1}"/>
          </ac:spMkLst>
        </pc:spChg>
        <pc:spChg chg="add mod ord">
          <ac:chgData name="Yilian Zhang" userId="e8905a25-900b-4cbb-9a00-127ab90442de" providerId="ADAL" clId="{01D6A66C-0073-4D3B-9CE6-B316009F5C01}" dt="2021-11-09T04:35:59.213" v="150" actId="1076"/>
          <ac:spMkLst>
            <pc:docMk/>
            <pc:sldMk cId="368229676" sldId="430"/>
            <ac:spMk id="4" creationId="{99508E62-DDAC-4FD4-A129-66A22E50EA93}"/>
          </ac:spMkLst>
        </pc:spChg>
        <pc:spChg chg="add del mod ord">
          <ac:chgData name="Yilian Zhang" userId="e8905a25-900b-4cbb-9a00-127ab90442de" providerId="ADAL" clId="{01D6A66C-0073-4D3B-9CE6-B316009F5C01}" dt="2021-11-09T04:36:47.235" v="161" actId="478"/>
          <ac:spMkLst>
            <pc:docMk/>
            <pc:sldMk cId="368229676" sldId="430"/>
            <ac:spMk id="5" creationId="{CAD95B12-F659-4B2E-B83B-64C86B01659C}"/>
          </ac:spMkLst>
        </pc:spChg>
        <pc:spChg chg="add mod ord">
          <ac:chgData name="Yilian Zhang" userId="e8905a25-900b-4cbb-9a00-127ab90442de" providerId="ADAL" clId="{01D6A66C-0073-4D3B-9CE6-B316009F5C01}" dt="2021-11-09T04:38:26.217" v="176" actId="1076"/>
          <ac:spMkLst>
            <pc:docMk/>
            <pc:sldMk cId="368229676" sldId="430"/>
            <ac:spMk id="6" creationId="{AD484315-A4CD-4EB1-A9DD-A43CCE3DE111}"/>
          </ac:spMkLst>
        </pc:spChg>
        <pc:spChg chg="add del mod ord">
          <ac:chgData name="Yilian Zhang" userId="e8905a25-900b-4cbb-9a00-127ab90442de" providerId="ADAL" clId="{01D6A66C-0073-4D3B-9CE6-B316009F5C01}" dt="2021-11-09T04:37:25.807" v="165" actId="478"/>
          <ac:spMkLst>
            <pc:docMk/>
            <pc:sldMk cId="368229676" sldId="430"/>
            <ac:spMk id="7" creationId="{81022F47-D9EE-448F-9CBB-B707A04F29EC}"/>
          </ac:spMkLst>
        </pc:spChg>
        <pc:spChg chg="add mod">
          <ac:chgData name="Yilian Zhang" userId="e8905a25-900b-4cbb-9a00-127ab90442de" providerId="ADAL" clId="{01D6A66C-0073-4D3B-9CE6-B316009F5C01}" dt="2021-11-09T04:37:44.230" v="168" actId="1076"/>
          <ac:spMkLst>
            <pc:docMk/>
            <pc:sldMk cId="368229676" sldId="430"/>
            <ac:spMk id="8" creationId="{9B0C8154-BFE8-451B-8DB3-8B9C53C454F4}"/>
          </ac:spMkLst>
        </pc:spChg>
        <pc:spChg chg="add">
          <ac:chgData name="Yilian Zhang" userId="e8905a25-900b-4cbb-9a00-127ab90442de" providerId="ADAL" clId="{01D6A66C-0073-4D3B-9CE6-B316009F5C01}" dt="2021-11-09T04:35:47.143" v="148"/>
          <ac:spMkLst>
            <pc:docMk/>
            <pc:sldMk cId="368229676" sldId="430"/>
            <ac:spMk id="9" creationId="{110EC14A-2416-484E-921B-7C3965A05BB6}"/>
          </ac:spMkLst>
        </pc:spChg>
        <pc:spChg chg="add del mod">
          <ac:chgData name="Yilian Zhang" userId="e8905a25-900b-4cbb-9a00-127ab90442de" providerId="ADAL" clId="{01D6A66C-0073-4D3B-9CE6-B316009F5C01}" dt="2021-11-09T04:36:36.525" v="156"/>
          <ac:spMkLst>
            <pc:docMk/>
            <pc:sldMk cId="368229676" sldId="430"/>
            <ac:spMk id="10" creationId="{24FA3E2F-092D-48CF-8C53-B2BC11C475D6}"/>
          </ac:spMkLst>
        </pc:spChg>
        <pc:spChg chg="add mod">
          <ac:chgData name="Yilian Zhang" userId="e8905a25-900b-4cbb-9a00-127ab90442de" providerId="ADAL" clId="{01D6A66C-0073-4D3B-9CE6-B316009F5C01}" dt="2021-11-09T04:38:21.376" v="175" actId="1076"/>
          <ac:spMkLst>
            <pc:docMk/>
            <pc:sldMk cId="368229676" sldId="430"/>
            <ac:spMk id="11" creationId="{F50DC4FE-BC53-44F5-AF5B-B0672A442EC4}"/>
          </ac:spMkLst>
        </pc:spChg>
      </pc:sldChg>
      <pc:sldChg chg="addSp delSp modSp add mod">
        <pc:chgData name="Yilian Zhang" userId="e8905a25-900b-4cbb-9a00-127ab90442de" providerId="ADAL" clId="{01D6A66C-0073-4D3B-9CE6-B316009F5C01}" dt="2021-11-09T04:41:44.499" v="255" actId="14100"/>
        <pc:sldMkLst>
          <pc:docMk/>
          <pc:sldMk cId="3236012171" sldId="431"/>
        </pc:sldMkLst>
        <pc:spChg chg="mod">
          <ac:chgData name="Yilian Zhang" userId="e8905a25-900b-4cbb-9a00-127ab90442de" providerId="ADAL" clId="{01D6A66C-0073-4D3B-9CE6-B316009F5C01}" dt="2021-11-09T04:41:03.566" v="236" actId="14100"/>
          <ac:spMkLst>
            <pc:docMk/>
            <pc:sldMk cId="3236012171" sldId="431"/>
            <ac:spMk id="2" creationId="{1918EB9A-F1AF-42F8-A57F-3D838AE6A3AB}"/>
          </ac:spMkLst>
        </pc:spChg>
        <pc:spChg chg="del">
          <ac:chgData name="Yilian Zhang" userId="e8905a25-900b-4cbb-9a00-127ab90442de" providerId="ADAL" clId="{01D6A66C-0073-4D3B-9CE6-B316009F5C01}" dt="2021-11-09T04:39:02.910" v="189" actId="478"/>
          <ac:spMkLst>
            <pc:docMk/>
            <pc:sldMk cId="3236012171" sldId="431"/>
            <ac:spMk id="4" creationId="{99508E62-DDAC-4FD4-A129-66A22E50EA93}"/>
          </ac:spMkLst>
        </pc:spChg>
        <pc:spChg chg="add del mod">
          <ac:chgData name="Yilian Zhang" userId="e8905a25-900b-4cbb-9a00-127ab90442de" providerId="ADAL" clId="{01D6A66C-0073-4D3B-9CE6-B316009F5C01}" dt="2021-11-09T04:39:06.499" v="190" actId="478"/>
          <ac:spMkLst>
            <pc:docMk/>
            <pc:sldMk cId="3236012171" sldId="431"/>
            <ac:spMk id="5" creationId="{2DD550E2-803E-4947-9408-B836A26B90FB}"/>
          </ac:spMkLst>
        </pc:spChg>
        <pc:spChg chg="del">
          <ac:chgData name="Yilian Zhang" userId="e8905a25-900b-4cbb-9a00-127ab90442de" providerId="ADAL" clId="{01D6A66C-0073-4D3B-9CE6-B316009F5C01}" dt="2021-11-09T04:39:17.130" v="192" actId="478"/>
          <ac:spMkLst>
            <pc:docMk/>
            <pc:sldMk cId="3236012171" sldId="431"/>
            <ac:spMk id="6" creationId="{AD484315-A4CD-4EB1-A9DD-A43CCE3DE111}"/>
          </ac:spMkLst>
        </pc:spChg>
        <pc:spChg chg="mod">
          <ac:chgData name="Yilian Zhang" userId="e8905a25-900b-4cbb-9a00-127ab90442de" providerId="ADAL" clId="{01D6A66C-0073-4D3B-9CE6-B316009F5C01}" dt="2021-11-09T04:40:18.287" v="223" actId="1076"/>
          <ac:spMkLst>
            <pc:docMk/>
            <pc:sldMk cId="3236012171" sldId="431"/>
            <ac:spMk id="8" creationId="{9B0C8154-BFE8-451B-8DB3-8B9C53C454F4}"/>
          </ac:spMkLst>
        </pc:spChg>
        <pc:spChg chg="add del mod">
          <ac:chgData name="Yilian Zhang" userId="e8905a25-900b-4cbb-9a00-127ab90442de" providerId="ADAL" clId="{01D6A66C-0073-4D3B-9CE6-B316009F5C01}" dt="2021-11-09T04:39:21.094" v="194" actId="478"/>
          <ac:spMkLst>
            <pc:docMk/>
            <pc:sldMk cId="3236012171" sldId="431"/>
            <ac:spMk id="10" creationId="{9ABA3D15-D81D-423B-9954-737A923F23B2}"/>
          </ac:spMkLst>
        </pc:spChg>
        <pc:spChg chg="mod">
          <ac:chgData name="Yilian Zhang" userId="e8905a25-900b-4cbb-9a00-127ab90442de" providerId="ADAL" clId="{01D6A66C-0073-4D3B-9CE6-B316009F5C01}" dt="2021-11-09T04:41:44.499" v="255" actId="14100"/>
          <ac:spMkLst>
            <pc:docMk/>
            <pc:sldMk cId="3236012171" sldId="431"/>
            <ac:spMk id="11" creationId="{F50DC4FE-BC53-44F5-AF5B-B0672A442EC4}"/>
          </ac:spMkLst>
        </pc:spChg>
        <pc:spChg chg="add mod">
          <ac:chgData name="Yilian Zhang" userId="e8905a25-900b-4cbb-9a00-127ab90442de" providerId="ADAL" clId="{01D6A66C-0073-4D3B-9CE6-B316009F5C01}" dt="2021-11-09T04:41:19.778" v="252" actId="14100"/>
          <ac:spMkLst>
            <pc:docMk/>
            <pc:sldMk cId="3236012171" sldId="431"/>
            <ac:spMk id="12" creationId="{54F4592E-9D96-45B2-9CF6-A79DD39D1784}"/>
          </ac:spMkLst>
        </pc:spChg>
        <pc:spChg chg="add del mod">
          <ac:chgData name="Yilian Zhang" userId="e8905a25-900b-4cbb-9a00-127ab90442de" providerId="ADAL" clId="{01D6A66C-0073-4D3B-9CE6-B316009F5C01}" dt="2021-11-09T04:40:11.939" v="219"/>
          <ac:spMkLst>
            <pc:docMk/>
            <pc:sldMk cId="3236012171" sldId="431"/>
            <ac:spMk id="13" creationId="{C7B8CFBB-D7C6-4794-9D43-25B0E5541314}"/>
          </ac:spMkLst>
        </pc:spChg>
      </pc:sldChg>
      <pc:sldChg chg="addSp delSp modSp new mod modClrScheme chgLayout">
        <pc:chgData name="Yilian Zhang" userId="e8905a25-900b-4cbb-9a00-127ab90442de" providerId="ADAL" clId="{01D6A66C-0073-4D3B-9CE6-B316009F5C01}" dt="2021-11-09T04:43:24.612" v="281" actId="14100"/>
        <pc:sldMkLst>
          <pc:docMk/>
          <pc:sldMk cId="112410515" sldId="432"/>
        </pc:sldMkLst>
        <pc:spChg chg="del mod ord">
          <ac:chgData name="Yilian Zhang" userId="e8905a25-900b-4cbb-9a00-127ab90442de" providerId="ADAL" clId="{01D6A66C-0073-4D3B-9CE6-B316009F5C01}" dt="2021-11-09T04:42:15.673" v="257" actId="700"/>
          <ac:spMkLst>
            <pc:docMk/>
            <pc:sldMk cId="112410515" sldId="432"/>
            <ac:spMk id="2" creationId="{A6470473-D496-44E8-9C21-0008E1327583}"/>
          </ac:spMkLst>
        </pc:spChg>
        <pc:spChg chg="del">
          <ac:chgData name="Yilian Zhang" userId="e8905a25-900b-4cbb-9a00-127ab90442de" providerId="ADAL" clId="{01D6A66C-0073-4D3B-9CE6-B316009F5C01}" dt="2021-11-09T04:42:15.673" v="257" actId="700"/>
          <ac:spMkLst>
            <pc:docMk/>
            <pc:sldMk cId="112410515" sldId="432"/>
            <ac:spMk id="3" creationId="{05BFA802-D0AB-4482-90A3-27F80E2E3D16}"/>
          </ac:spMkLst>
        </pc:spChg>
        <pc:spChg chg="del mod ord">
          <ac:chgData name="Yilian Zhang" userId="e8905a25-900b-4cbb-9a00-127ab90442de" providerId="ADAL" clId="{01D6A66C-0073-4D3B-9CE6-B316009F5C01}" dt="2021-11-09T04:42:15.673" v="257" actId="700"/>
          <ac:spMkLst>
            <pc:docMk/>
            <pc:sldMk cId="112410515" sldId="432"/>
            <ac:spMk id="4" creationId="{6301A84C-55A3-4F7D-AC59-237A7B94699D}"/>
          </ac:spMkLst>
        </pc:spChg>
        <pc:spChg chg="del">
          <ac:chgData name="Yilian Zhang" userId="e8905a25-900b-4cbb-9a00-127ab90442de" providerId="ADAL" clId="{01D6A66C-0073-4D3B-9CE6-B316009F5C01}" dt="2021-11-09T04:42:15.673" v="257" actId="700"/>
          <ac:spMkLst>
            <pc:docMk/>
            <pc:sldMk cId="112410515" sldId="432"/>
            <ac:spMk id="5" creationId="{43F6A958-9F3F-4313-B706-0C79568F088D}"/>
          </ac:spMkLst>
        </pc:spChg>
        <pc:spChg chg="del">
          <ac:chgData name="Yilian Zhang" userId="e8905a25-900b-4cbb-9a00-127ab90442de" providerId="ADAL" clId="{01D6A66C-0073-4D3B-9CE6-B316009F5C01}" dt="2021-11-09T04:42:15.673" v="257" actId="700"/>
          <ac:spMkLst>
            <pc:docMk/>
            <pc:sldMk cId="112410515" sldId="432"/>
            <ac:spMk id="6" creationId="{7381ED1F-9354-4A52-BFE7-0B7B7484F81B}"/>
          </ac:spMkLst>
        </pc:spChg>
        <pc:spChg chg="add mod ord">
          <ac:chgData name="Yilian Zhang" userId="e8905a25-900b-4cbb-9a00-127ab90442de" providerId="ADAL" clId="{01D6A66C-0073-4D3B-9CE6-B316009F5C01}" dt="2021-11-09T04:42:22.665" v="269" actId="20577"/>
          <ac:spMkLst>
            <pc:docMk/>
            <pc:sldMk cId="112410515" sldId="432"/>
            <ac:spMk id="7" creationId="{286C22D2-8DFE-46CF-9BF7-B452A7B3F3D5}"/>
          </ac:spMkLst>
        </pc:spChg>
        <pc:spChg chg="add mod ord">
          <ac:chgData name="Yilian Zhang" userId="e8905a25-900b-4cbb-9a00-127ab90442de" providerId="ADAL" clId="{01D6A66C-0073-4D3B-9CE6-B316009F5C01}" dt="2021-11-09T04:42:47.247" v="271" actId="20577"/>
          <ac:spMkLst>
            <pc:docMk/>
            <pc:sldMk cId="112410515" sldId="432"/>
            <ac:spMk id="8" creationId="{73F260E9-16F8-4B24-9F13-A0E7D289618A}"/>
          </ac:spMkLst>
        </pc:spChg>
        <pc:spChg chg="add mod">
          <ac:chgData name="Yilian Zhang" userId="e8905a25-900b-4cbb-9a00-127ab90442de" providerId="ADAL" clId="{01D6A66C-0073-4D3B-9CE6-B316009F5C01}" dt="2021-11-09T04:43:24.612" v="281" actId="14100"/>
          <ac:spMkLst>
            <pc:docMk/>
            <pc:sldMk cId="112410515" sldId="432"/>
            <ac:spMk id="9" creationId="{7B0EBDC6-FC4D-4A9E-A3E6-1E4CFDEC4EA3}"/>
          </ac:spMkLst>
        </pc:spChg>
        <pc:spChg chg="add del">
          <ac:chgData name="Yilian Zhang" userId="e8905a25-900b-4cbb-9a00-127ab90442de" providerId="ADAL" clId="{01D6A66C-0073-4D3B-9CE6-B316009F5C01}" dt="2021-11-09T04:43:14.047" v="277"/>
          <ac:spMkLst>
            <pc:docMk/>
            <pc:sldMk cId="112410515" sldId="432"/>
            <ac:spMk id="10" creationId="{7E1965FE-11DE-43FD-9A0D-0891F8326C9F}"/>
          </ac:spMkLst>
        </pc:spChg>
      </pc:sldChg>
      <pc:sldChg chg="modSp new mod">
        <pc:chgData name="Yilian Zhang" userId="e8905a25-900b-4cbb-9a00-127ab90442de" providerId="ADAL" clId="{01D6A66C-0073-4D3B-9CE6-B316009F5C01}" dt="2021-11-09T04:51:05.348" v="407" actId="1076"/>
        <pc:sldMkLst>
          <pc:docMk/>
          <pc:sldMk cId="3523945840" sldId="433"/>
        </pc:sldMkLst>
        <pc:spChg chg="mod">
          <ac:chgData name="Yilian Zhang" userId="e8905a25-900b-4cbb-9a00-127ab90442de" providerId="ADAL" clId="{01D6A66C-0073-4D3B-9CE6-B316009F5C01}" dt="2021-11-09T04:49:57.887" v="398" actId="1076"/>
          <ac:spMkLst>
            <pc:docMk/>
            <pc:sldMk cId="3523945840" sldId="433"/>
            <ac:spMk id="2" creationId="{7C3A2982-E451-46B6-AC93-E528A04780CE}"/>
          </ac:spMkLst>
        </pc:spChg>
        <pc:spChg chg="mod">
          <ac:chgData name="Yilian Zhang" userId="e8905a25-900b-4cbb-9a00-127ab90442de" providerId="ADAL" clId="{01D6A66C-0073-4D3B-9CE6-B316009F5C01}" dt="2021-11-09T04:51:05.348" v="407" actId="1076"/>
          <ac:spMkLst>
            <pc:docMk/>
            <pc:sldMk cId="3523945840" sldId="433"/>
            <ac:spMk id="3" creationId="{FB24AD08-149E-4D27-BD19-4FD20789FC43}"/>
          </ac:spMkLst>
        </pc:spChg>
      </pc:sldChg>
      <pc:sldChg chg="addSp delSp modSp add mod ord">
        <pc:chgData name="Yilian Zhang" userId="e8905a25-900b-4cbb-9a00-127ab90442de" providerId="ADAL" clId="{01D6A66C-0073-4D3B-9CE6-B316009F5C01}" dt="2021-11-11T16:29:19.697" v="498"/>
        <pc:sldMkLst>
          <pc:docMk/>
          <pc:sldMk cId="2368895464" sldId="434"/>
        </pc:sldMkLst>
        <pc:spChg chg="mod">
          <ac:chgData name="Yilian Zhang" userId="e8905a25-900b-4cbb-9a00-127ab90442de" providerId="ADAL" clId="{01D6A66C-0073-4D3B-9CE6-B316009F5C01}" dt="2021-11-09T04:44:53.634" v="307" actId="20577"/>
          <ac:spMkLst>
            <pc:docMk/>
            <pc:sldMk cId="2368895464" sldId="434"/>
            <ac:spMk id="2" creationId="{1918EB9A-F1AF-42F8-A57F-3D838AE6A3AB}"/>
          </ac:spMkLst>
        </pc:spChg>
        <pc:spChg chg="add del mod">
          <ac:chgData name="Yilian Zhang" userId="e8905a25-900b-4cbb-9a00-127ab90442de" providerId="ADAL" clId="{01D6A66C-0073-4D3B-9CE6-B316009F5C01}" dt="2021-11-09T04:45:18.024" v="309"/>
          <ac:spMkLst>
            <pc:docMk/>
            <pc:sldMk cId="2368895464" sldId="434"/>
            <ac:spMk id="3" creationId="{D715A0A1-F4D4-4AF8-A612-D04E4B1E75C1}"/>
          </ac:spMkLst>
        </pc:spChg>
        <pc:spChg chg="add del mod">
          <ac:chgData name="Yilian Zhang" userId="e8905a25-900b-4cbb-9a00-127ab90442de" providerId="ADAL" clId="{01D6A66C-0073-4D3B-9CE6-B316009F5C01}" dt="2021-11-09T04:46:33.265" v="341"/>
          <ac:spMkLst>
            <pc:docMk/>
            <pc:sldMk cId="2368895464" sldId="434"/>
            <ac:spMk id="4" creationId="{92D32A62-AA87-4758-8139-5271CECD38CD}"/>
          </ac:spMkLst>
        </pc:spChg>
        <pc:spChg chg="mod">
          <ac:chgData name="Yilian Zhang" userId="e8905a25-900b-4cbb-9a00-127ab90442de" providerId="ADAL" clId="{01D6A66C-0073-4D3B-9CE6-B316009F5C01}" dt="2021-11-09T04:45:24.663" v="312" actId="14100"/>
          <ac:spMkLst>
            <pc:docMk/>
            <pc:sldMk cId="2368895464" sldId="434"/>
            <ac:spMk id="8" creationId="{9B0C8154-BFE8-451B-8DB3-8B9C53C454F4}"/>
          </ac:spMkLst>
        </pc:spChg>
        <pc:spChg chg="mod">
          <ac:chgData name="Yilian Zhang" userId="e8905a25-900b-4cbb-9a00-127ab90442de" providerId="ADAL" clId="{01D6A66C-0073-4D3B-9CE6-B316009F5C01}" dt="2021-11-09T04:46:52.058" v="348" actId="20577"/>
          <ac:spMkLst>
            <pc:docMk/>
            <pc:sldMk cId="2368895464" sldId="434"/>
            <ac:spMk id="11" creationId="{F50DC4FE-BC53-44F5-AF5B-B0672A442EC4}"/>
          </ac:spMkLst>
        </pc:spChg>
        <pc:spChg chg="mod">
          <ac:chgData name="Yilian Zhang" userId="e8905a25-900b-4cbb-9a00-127ab90442de" providerId="ADAL" clId="{01D6A66C-0073-4D3B-9CE6-B316009F5C01}" dt="2021-11-09T04:46:16.900" v="339" actId="14100"/>
          <ac:spMkLst>
            <pc:docMk/>
            <pc:sldMk cId="2368895464" sldId="434"/>
            <ac:spMk id="12" creationId="{54F4592E-9D96-45B2-9CF6-A79DD39D1784}"/>
          </ac:spMkLst>
        </pc:spChg>
      </pc:sldChg>
      <pc:sldChg chg="modSp add mod">
        <pc:chgData name="Yilian Zhang" userId="e8905a25-900b-4cbb-9a00-127ab90442de" providerId="ADAL" clId="{01D6A66C-0073-4D3B-9CE6-B316009F5C01}" dt="2021-11-09T04:52:50.921" v="452" actId="207"/>
        <pc:sldMkLst>
          <pc:docMk/>
          <pc:sldMk cId="365000712" sldId="435"/>
        </pc:sldMkLst>
        <pc:spChg chg="mod">
          <ac:chgData name="Yilian Zhang" userId="e8905a25-900b-4cbb-9a00-127ab90442de" providerId="ADAL" clId="{01D6A66C-0073-4D3B-9CE6-B316009F5C01}" dt="2021-11-09T04:52:50.921" v="452" actId="207"/>
          <ac:spMkLst>
            <pc:docMk/>
            <pc:sldMk cId="365000712" sldId="435"/>
            <ac:spMk id="3" creationId="{FB24AD08-149E-4D27-BD19-4FD20789FC43}"/>
          </ac:spMkLst>
        </pc:spChg>
      </pc:sldChg>
      <pc:sldChg chg="modSp new mod">
        <pc:chgData name="Yilian Zhang" userId="e8905a25-900b-4cbb-9a00-127ab90442de" providerId="ADAL" clId="{01D6A66C-0073-4D3B-9CE6-B316009F5C01}" dt="2021-11-11T16:55:00.511" v="792" actId="20577"/>
        <pc:sldMkLst>
          <pc:docMk/>
          <pc:sldMk cId="2695390923" sldId="436"/>
        </pc:sldMkLst>
        <pc:spChg chg="mod">
          <ac:chgData name="Yilian Zhang" userId="e8905a25-900b-4cbb-9a00-127ab90442de" providerId="ADAL" clId="{01D6A66C-0073-4D3B-9CE6-B316009F5C01}" dt="2021-11-11T16:37:46.675" v="752" actId="20577"/>
          <ac:spMkLst>
            <pc:docMk/>
            <pc:sldMk cId="2695390923" sldId="436"/>
            <ac:spMk id="2" creationId="{221FCFB4-1575-4A19-9DFF-37F153D80C4A}"/>
          </ac:spMkLst>
        </pc:spChg>
        <pc:spChg chg="mod">
          <ac:chgData name="Yilian Zhang" userId="e8905a25-900b-4cbb-9a00-127ab90442de" providerId="ADAL" clId="{01D6A66C-0073-4D3B-9CE6-B316009F5C01}" dt="2021-11-11T16:55:00.511" v="792" actId="20577"/>
          <ac:spMkLst>
            <pc:docMk/>
            <pc:sldMk cId="2695390923" sldId="436"/>
            <ac:spMk id="3" creationId="{8A4D5A76-9291-44EF-9D64-5B1A8BA3C18F}"/>
          </ac:spMkLst>
        </pc:spChg>
      </pc:sldChg>
      <pc:sldChg chg="modSp new mod">
        <pc:chgData name="Yilian Zhang" userId="e8905a25-900b-4cbb-9a00-127ab90442de" providerId="ADAL" clId="{01D6A66C-0073-4D3B-9CE6-B316009F5C01}" dt="2021-11-11T16:37:07.452" v="702" actId="20577"/>
        <pc:sldMkLst>
          <pc:docMk/>
          <pc:sldMk cId="2371621307" sldId="437"/>
        </pc:sldMkLst>
        <pc:spChg chg="mod">
          <ac:chgData name="Yilian Zhang" userId="e8905a25-900b-4cbb-9a00-127ab90442de" providerId="ADAL" clId="{01D6A66C-0073-4D3B-9CE6-B316009F5C01}" dt="2021-11-11T16:29:48.439" v="531" actId="20577"/>
          <ac:spMkLst>
            <pc:docMk/>
            <pc:sldMk cId="2371621307" sldId="437"/>
            <ac:spMk id="2" creationId="{C181FEF1-1D2B-48F4-B8A1-06D2F2CDBF4B}"/>
          </ac:spMkLst>
        </pc:spChg>
        <pc:spChg chg="mod">
          <ac:chgData name="Yilian Zhang" userId="e8905a25-900b-4cbb-9a00-127ab90442de" providerId="ADAL" clId="{01D6A66C-0073-4D3B-9CE6-B316009F5C01}" dt="2021-11-11T16:30:01.875" v="546" actId="20577"/>
          <ac:spMkLst>
            <pc:docMk/>
            <pc:sldMk cId="2371621307" sldId="437"/>
            <ac:spMk id="3" creationId="{071C1469-7C0E-4CC5-AA75-4CE7D967BC51}"/>
          </ac:spMkLst>
        </pc:spChg>
        <pc:spChg chg="mod">
          <ac:chgData name="Yilian Zhang" userId="e8905a25-900b-4cbb-9a00-127ab90442de" providerId="ADAL" clId="{01D6A66C-0073-4D3B-9CE6-B316009F5C01}" dt="2021-11-11T16:36:26.652" v="667" actId="207"/>
          <ac:spMkLst>
            <pc:docMk/>
            <pc:sldMk cId="2371621307" sldId="437"/>
            <ac:spMk id="4" creationId="{653C0F9E-EA61-4938-9346-C4813BC35053}"/>
          </ac:spMkLst>
        </pc:spChg>
        <pc:spChg chg="mod">
          <ac:chgData name="Yilian Zhang" userId="e8905a25-900b-4cbb-9a00-127ab90442de" providerId="ADAL" clId="{01D6A66C-0073-4D3B-9CE6-B316009F5C01}" dt="2021-11-11T16:31:01.696" v="629" actId="20577"/>
          <ac:spMkLst>
            <pc:docMk/>
            <pc:sldMk cId="2371621307" sldId="437"/>
            <ac:spMk id="5" creationId="{6896E31F-19A9-43EE-BC38-2856735BE321}"/>
          </ac:spMkLst>
        </pc:spChg>
        <pc:spChg chg="mod">
          <ac:chgData name="Yilian Zhang" userId="e8905a25-900b-4cbb-9a00-127ab90442de" providerId="ADAL" clId="{01D6A66C-0073-4D3B-9CE6-B316009F5C01}" dt="2021-11-11T16:37:07.452" v="702" actId="20577"/>
          <ac:spMkLst>
            <pc:docMk/>
            <pc:sldMk cId="2371621307" sldId="437"/>
            <ac:spMk id="6" creationId="{C623A2BD-B6DB-4108-9B79-D133D2AB267B}"/>
          </ac:spMkLst>
        </pc:spChg>
      </pc:sldChg>
      <pc:sldChg chg="modSp add mod">
        <pc:chgData name="Yilian Zhang" userId="e8905a25-900b-4cbb-9a00-127ab90442de" providerId="ADAL" clId="{01D6A66C-0073-4D3B-9CE6-B316009F5C01}" dt="2021-11-11T16:56:12.229" v="830" actId="20577"/>
        <pc:sldMkLst>
          <pc:docMk/>
          <pc:sldMk cId="2573844725" sldId="438"/>
        </pc:sldMkLst>
        <pc:spChg chg="mod">
          <ac:chgData name="Yilian Zhang" userId="e8905a25-900b-4cbb-9a00-127ab90442de" providerId="ADAL" clId="{01D6A66C-0073-4D3B-9CE6-B316009F5C01}" dt="2021-11-11T16:56:12.229" v="830" actId="20577"/>
          <ac:spMkLst>
            <pc:docMk/>
            <pc:sldMk cId="2573844725" sldId="438"/>
            <ac:spMk id="3" creationId="{8A4D5A76-9291-44EF-9D64-5B1A8BA3C18F}"/>
          </ac:spMkLst>
        </pc:spChg>
      </pc:sldChg>
      <pc:sldChg chg="modSp new mod">
        <pc:chgData name="Yilian Zhang" userId="e8905a25-900b-4cbb-9a00-127ab90442de" providerId="ADAL" clId="{01D6A66C-0073-4D3B-9CE6-B316009F5C01}" dt="2021-11-15T19:09:12.422" v="865" actId="20577"/>
        <pc:sldMkLst>
          <pc:docMk/>
          <pc:sldMk cId="512686710" sldId="439"/>
        </pc:sldMkLst>
        <pc:spChg chg="mod">
          <ac:chgData name="Yilian Zhang" userId="e8905a25-900b-4cbb-9a00-127ab90442de" providerId="ADAL" clId="{01D6A66C-0073-4D3B-9CE6-B316009F5C01}" dt="2021-11-15T19:09:05.580" v="849" actId="20577"/>
          <ac:spMkLst>
            <pc:docMk/>
            <pc:sldMk cId="512686710" sldId="439"/>
            <ac:spMk id="2" creationId="{36EBF110-DC57-40F2-BD75-5CF8A5C1B1BB}"/>
          </ac:spMkLst>
        </pc:spChg>
        <pc:spChg chg="mod">
          <ac:chgData name="Yilian Zhang" userId="e8905a25-900b-4cbb-9a00-127ab90442de" providerId="ADAL" clId="{01D6A66C-0073-4D3B-9CE6-B316009F5C01}" dt="2021-11-15T19:09:12.422" v="865" actId="20577"/>
          <ac:spMkLst>
            <pc:docMk/>
            <pc:sldMk cId="512686710" sldId="439"/>
            <ac:spMk id="3" creationId="{46C1FD1A-303F-4EC2-875A-21AE29C72F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/>
          </a:bodyPr>
          <a:lstStyle/>
          <a:p>
            <a:r>
              <a:rPr lang="en-US" dirty="0"/>
              <a:t>Python- GUI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CFB4-1575-4A19-9DFF-37F153D8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Get value from the textbox --- Input</a:t>
            </a:r>
            <a:br>
              <a:rPr lang="en-US" dirty="0"/>
            </a:br>
            <a:r>
              <a:rPr lang="en-US" dirty="0"/>
              <a:t>Display value to label --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5A76-9291-44EF-9D64-5B1A8BA3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Tkinter</a:t>
            </a:r>
            <a:r>
              <a:rPr lang="en-US" dirty="0"/>
              <a:t> Control Variable 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textvariable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CFB4-1575-4A19-9DFF-37F153D8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Get value from the textbox --- Input</a:t>
            </a:r>
            <a:br>
              <a:rPr lang="en-US" dirty="0"/>
            </a:br>
            <a:r>
              <a:rPr lang="en-US" dirty="0"/>
              <a:t>Display value to label --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5A76-9291-44EF-9D64-5B1A8BA3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Tkinter</a:t>
            </a:r>
            <a:r>
              <a:rPr lang="en-US" dirty="0"/>
              <a:t> Control Variable 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textvariable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valid.set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(“the new value”)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4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982-E451-46B6-AC93-E528A047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81000"/>
            <a:ext cx="9067800" cy="685800"/>
          </a:xfrm>
        </p:spPr>
        <p:txBody>
          <a:bodyPr/>
          <a:lstStyle/>
          <a:p>
            <a:r>
              <a:rPr lang="en-US" dirty="0"/>
              <a:t>The simplest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AD08-149E-4D27-BD19-4FD20789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05918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import </a:t>
            </a:r>
            <a:r>
              <a:rPr lang="en-US" sz="2000" dirty="0" err="1"/>
              <a:t>tkinter</a:t>
            </a:r>
            <a:r>
              <a:rPr lang="en-US" sz="20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set the main application window -- just like the turtle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app = </a:t>
            </a:r>
            <a:r>
              <a:rPr lang="en-US" sz="2000" dirty="0" err="1"/>
              <a:t>tkinter.Tk</a:t>
            </a:r>
            <a:r>
              <a:rPr lang="en-US" sz="2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/>
              <a:t>app.title</a:t>
            </a:r>
            <a:r>
              <a:rPr lang="en-US" sz="2000" dirty="0"/>
              <a:t>("Hello to python")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get the frame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mainframe = </a:t>
            </a:r>
            <a:r>
              <a:rPr lang="en-US" sz="2000" dirty="0" err="1"/>
              <a:t>tkinter.Frame</a:t>
            </a:r>
            <a:r>
              <a:rPr lang="en-US" sz="2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/>
              <a:t>mainframe.pack</a:t>
            </a:r>
            <a:r>
              <a:rPr lang="en-US" sz="2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get the label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/>
              <a:t>mylabel</a:t>
            </a:r>
            <a:r>
              <a:rPr lang="en-US" sz="2000" dirty="0"/>
              <a:t> = </a:t>
            </a:r>
            <a:r>
              <a:rPr lang="en-US" sz="2000" dirty="0" err="1"/>
              <a:t>tkinter.Label</a:t>
            </a:r>
            <a:r>
              <a:rPr lang="en-US" sz="2000" dirty="0"/>
              <a:t>(mainframe, text="Great Job")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/>
              <a:t>mylabel.pack</a:t>
            </a:r>
            <a:r>
              <a:rPr lang="en-US" sz="2000" dirty="0"/>
              <a:t>(</a:t>
            </a:r>
            <a:r>
              <a:rPr lang="en-US" sz="2000" dirty="0" err="1"/>
              <a:t>padx</a:t>
            </a:r>
            <a:r>
              <a:rPr lang="en-US" sz="2000" dirty="0"/>
              <a:t> = 10, </a:t>
            </a:r>
            <a:r>
              <a:rPr lang="en-US" sz="2000" dirty="0" err="1"/>
              <a:t>pady</a:t>
            </a:r>
            <a:r>
              <a:rPr lang="en-US" sz="2000" dirty="0"/>
              <a:t> = 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94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982-E451-46B6-AC93-E528A047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81000"/>
            <a:ext cx="9067800" cy="685800"/>
          </a:xfrm>
        </p:spPr>
        <p:txBody>
          <a:bodyPr/>
          <a:lstStyle/>
          <a:p>
            <a:r>
              <a:rPr lang="en-US" dirty="0"/>
              <a:t>The simplest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AD08-149E-4D27-BD19-4FD20789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0668000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Text box for entry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my_entry1 = </a:t>
            </a:r>
            <a:r>
              <a:rPr lang="en-US" sz="2000" dirty="0" err="1"/>
              <a:t>tkinter.Entry</a:t>
            </a:r>
            <a:r>
              <a:rPr lang="en-US" sz="2000" dirty="0"/>
              <a:t>(mainframe, width = 20)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my_entry2 = </a:t>
            </a:r>
            <a:r>
              <a:rPr lang="en-US" sz="2000" dirty="0" err="1"/>
              <a:t>tkinter.Entry</a:t>
            </a:r>
            <a:r>
              <a:rPr lang="en-US" sz="2000" dirty="0"/>
              <a:t>(mainframe, width = 20)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my_entry1.pack(</a:t>
            </a:r>
            <a:r>
              <a:rPr lang="en-US" sz="2000" dirty="0" err="1"/>
              <a:t>padx</a:t>
            </a:r>
            <a:r>
              <a:rPr lang="en-US" sz="2000" dirty="0"/>
              <a:t> = 5, </a:t>
            </a:r>
            <a:r>
              <a:rPr lang="en-US" sz="2000" dirty="0" err="1"/>
              <a:t>pady</a:t>
            </a:r>
            <a:r>
              <a:rPr lang="en-US" sz="2000" dirty="0"/>
              <a:t> = 5)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my_entry2.pack(</a:t>
            </a:r>
            <a:r>
              <a:rPr lang="en-US" sz="2000" dirty="0" err="1"/>
              <a:t>padx</a:t>
            </a:r>
            <a:r>
              <a:rPr lang="en-US" sz="2000" dirty="0"/>
              <a:t> = 5, </a:t>
            </a:r>
            <a:r>
              <a:rPr lang="en-US" sz="2000" dirty="0" err="1"/>
              <a:t>pady</a:t>
            </a:r>
            <a:r>
              <a:rPr lang="en-US" sz="2000" dirty="0"/>
              <a:t> = 5)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Get value from the textbox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def </a:t>
            </a:r>
            <a:r>
              <a:rPr lang="en-US" sz="2000" dirty="0" err="1"/>
              <a:t>getvalue</a:t>
            </a:r>
            <a:r>
              <a:rPr lang="en-US" sz="2000" dirty="0"/>
              <a:t>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   print(my_entry1.get())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   print(my_entry2.get())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get the button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clickbutton</a:t>
            </a:r>
            <a:r>
              <a:rPr lang="en-US" sz="2000" dirty="0"/>
              <a:t> = </a:t>
            </a:r>
            <a:r>
              <a:rPr lang="en-US" sz="2000" dirty="0" err="1"/>
              <a:t>tkinter.Button</a:t>
            </a:r>
            <a:r>
              <a:rPr lang="en-US" sz="2000" dirty="0"/>
              <a:t>(</a:t>
            </a:r>
            <a:r>
              <a:rPr lang="en-US" sz="2000" dirty="0" err="1"/>
              <a:t>mainframe,text</a:t>
            </a:r>
            <a:r>
              <a:rPr lang="en-US" sz="2000" dirty="0"/>
              <a:t>="Click me", command=</a:t>
            </a:r>
            <a:r>
              <a:rPr lang="en-US" sz="2000" dirty="0" err="1"/>
              <a:t>getvalue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clickbutton.pack</a:t>
            </a:r>
            <a:r>
              <a:rPr lang="en-US" sz="2000" dirty="0"/>
              <a:t>(</a:t>
            </a:r>
            <a:r>
              <a:rPr lang="en-US" sz="2000" dirty="0" err="1"/>
              <a:t>padx</a:t>
            </a:r>
            <a:r>
              <a:rPr lang="en-US" sz="2000" dirty="0"/>
              <a:t> = 10, </a:t>
            </a:r>
            <a:r>
              <a:rPr lang="en-US" sz="2000" dirty="0" err="1"/>
              <a:t>pady</a:t>
            </a:r>
            <a:r>
              <a:rPr lang="en-US" sz="2000" dirty="0"/>
              <a:t> = 10)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# main loop  ## Keep the window open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app.mainloop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00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F110-DC57-40F2-BD75-5CF8A5C1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FD1A-303F-4EC2-875A-21AE29C7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Login Window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B679-5353-4020-A02C-80518230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TKinter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Module -- Python GUI Programming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B1E2-4048-4866-8F22-C5408CE7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open-source Python GUI library, known for it’s simplicity and flexibility. It comes pre-installed in Python 3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as </a:t>
            </a:r>
            <a:r>
              <a:rPr lang="en-US" dirty="0" err="1"/>
              <a:t>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7192-665E-4CE5-B679-CFA3BCCA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2EC5-CA31-4D07-B3C2-7EFB4F39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Window, Title, Frame, Button, Textbox,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B6585-C9DA-4B52-BA5A-E524C954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0"/>
            <a:ext cx="670290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E42C-CD76-4B4E-81C4-6CB27C6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5FA-77A9-4411-A3E3-F9561AE3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Widget:  The generic term for any of the building blocks that make up an application in a graphical user interface. Examples of widgets: buttons, radio buttons, text fields, frames, and text labels.</a:t>
            </a:r>
          </a:p>
          <a:p>
            <a:r>
              <a:rPr lang="en-US" dirty="0"/>
              <a:t>frame : In </a:t>
            </a:r>
            <a:r>
              <a:rPr lang="en-US" dirty="0" err="1"/>
              <a:t>Tkinter</a:t>
            </a:r>
            <a:r>
              <a:rPr lang="en-US" dirty="0"/>
              <a:t>, the Frame widget is the basic unit of organization for complex layouts. A frame is a rectangular area that can contain other widgets.</a:t>
            </a:r>
          </a:p>
          <a:p>
            <a:r>
              <a:rPr lang="en-US" dirty="0"/>
              <a:t>child, parent :  When any widget is created, a parent-child relationship is created. For example, if you place a text label inside a frame, the frame is the parent of the label.</a:t>
            </a:r>
          </a:p>
        </p:txBody>
      </p:sp>
    </p:spTree>
    <p:extLst>
      <p:ext uri="{BB962C8B-B14F-4D97-AF65-F5344CB8AC3E}">
        <p14:creationId xmlns:p14="http://schemas.microsoft.com/office/powerpoint/2010/main" val="367548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EB9A-F1AF-42F8-A57F-3D838AE6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352" y="114300"/>
            <a:ext cx="9144000" cy="1143000"/>
          </a:xfrm>
        </p:spPr>
        <p:txBody>
          <a:bodyPr/>
          <a:lstStyle/>
          <a:p>
            <a:r>
              <a:rPr lang="en-US" dirty="0"/>
              <a:t>Windows and Frames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08E62-DDAC-4FD4-A129-66A22E50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2352" y="1547480"/>
            <a:ext cx="4343400" cy="685800"/>
          </a:xfrm>
        </p:spPr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84315-A4CD-4EB1-A9DD-A43CCE3D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3200" y="4119230"/>
            <a:ext cx="4343400" cy="685800"/>
          </a:xfrm>
        </p:spPr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C8154-BFE8-451B-8DB3-8B9C53C454F4}"/>
              </a:ext>
            </a:extLst>
          </p:cNvPr>
          <p:cNvSpPr txBox="1"/>
          <p:nvPr/>
        </p:nvSpPr>
        <p:spPr>
          <a:xfrm>
            <a:off x="380999" y="2233280"/>
            <a:ext cx="5254753" cy="1609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## Window and Title for the application ##</a:t>
            </a:r>
          </a:p>
          <a:p>
            <a:r>
              <a:rPr lang="en-US" sz="2400" dirty="0">
                <a:solidFill>
                  <a:schemeClr val="bg2"/>
                </a:solidFill>
              </a:rPr>
              <a:t>app = </a:t>
            </a:r>
            <a:r>
              <a:rPr lang="en-US" sz="2400" dirty="0" err="1">
                <a:solidFill>
                  <a:schemeClr val="bg2"/>
                </a:solidFill>
              </a:rPr>
              <a:t>tkinter.Tk</a:t>
            </a:r>
            <a:r>
              <a:rPr lang="en-US" sz="2400" dirty="0">
                <a:solidFill>
                  <a:schemeClr val="bg2"/>
                </a:solidFill>
              </a:rPr>
              <a:t>()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app.title</a:t>
            </a:r>
            <a:r>
              <a:rPr lang="en-US" sz="2400" dirty="0">
                <a:solidFill>
                  <a:schemeClr val="bg2"/>
                </a:solidFill>
              </a:rPr>
              <a:t>("BMI Calculator")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0EC14A-2416-484E-921B-7C3965A0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## Window and Title for the application ##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 = tkinter.Tk()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app.title("BMI Calculator")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DC4FE-BC53-44F5-AF5B-B0672A442EC4}"/>
              </a:ext>
            </a:extLst>
          </p:cNvPr>
          <p:cNvSpPr txBox="1"/>
          <p:nvPr/>
        </p:nvSpPr>
        <p:spPr>
          <a:xfrm>
            <a:off x="4572000" y="5262230"/>
            <a:ext cx="73152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mainframe = </a:t>
            </a:r>
            <a:r>
              <a:rPr lang="en-US" sz="2400" dirty="0" err="1">
                <a:solidFill>
                  <a:schemeClr val="bg2"/>
                </a:solidFill>
              </a:rPr>
              <a:t>tkinter.Frame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en-US" sz="2400" dirty="0" err="1">
                <a:solidFill>
                  <a:schemeClr val="bg2"/>
                </a:solidFill>
              </a:rPr>
              <a:t>app,background</a:t>
            </a:r>
            <a:r>
              <a:rPr lang="en-US" sz="2400" dirty="0">
                <a:solidFill>
                  <a:schemeClr val="bg2"/>
                </a:solidFill>
              </a:rPr>
              <a:t>="pink")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mainframe.pack</a:t>
            </a:r>
            <a:r>
              <a:rPr lang="en-US" sz="2400" dirty="0">
                <a:solidFill>
                  <a:schemeClr val="bg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22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EB9A-F1AF-42F8-A57F-3D838AE6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352" y="114300"/>
            <a:ext cx="5946648" cy="1143000"/>
          </a:xfrm>
        </p:spPr>
        <p:txBody>
          <a:bodyPr/>
          <a:lstStyle/>
          <a:p>
            <a:r>
              <a:rPr lang="en-US" dirty="0"/>
              <a:t>Labels --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C8154-BFE8-451B-8DB3-8B9C53C454F4}"/>
              </a:ext>
            </a:extLst>
          </p:cNvPr>
          <p:cNvSpPr txBox="1"/>
          <p:nvPr/>
        </p:nvSpPr>
        <p:spPr>
          <a:xfrm>
            <a:off x="381000" y="1812300"/>
            <a:ext cx="906780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</a:rPr>
              <a:t>weightlabel</a:t>
            </a:r>
            <a:r>
              <a:rPr lang="en-US" sz="2400" dirty="0">
                <a:solidFill>
                  <a:schemeClr val="bg2"/>
                </a:solidFill>
              </a:rPr>
              <a:t>=</a:t>
            </a:r>
            <a:r>
              <a:rPr lang="en-US" sz="2400" dirty="0" err="1">
                <a:solidFill>
                  <a:schemeClr val="bg2"/>
                </a:solidFill>
              </a:rPr>
              <a:t>tkinter.Label</a:t>
            </a:r>
            <a:r>
              <a:rPr lang="en-US" sz="2400" dirty="0">
                <a:solidFill>
                  <a:schemeClr val="bg2"/>
                </a:solidFill>
              </a:rPr>
              <a:t>(mainframe, text="Enter the weight") 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weightlabel.pack</a:t>
            </a:r>
            <a:r>
              <a:rPr lang="en-US" sz="2400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0EC14A-2416-484E-921B-7C3965A0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## Window and Title for the application ##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 = tkinter.Tk()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app.title("BMI Calculator")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DC4FE-BC53-44F5-AF5B-B0672A442EC4}"/>
              </a:ext>
            </a:extLst>
          </p:cNvPr>
          <p:cNvSpPr txBox="1"/>
          <p:nvPr/>
        </p:nvSpPr>
        <p:spPr>
          <a:xfrm>
            <a:off x="3429000" y="5262230"/>
            <a:ext cx="84582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</a:rPr>
              <a:t>weightbox</a:t>
            </a:r>
            <a:r>
              <a:rPr lang="en-US" sz="2400" dirty="0">
                <a:solidFill>
                  <a:schemeClr val="bg2"/>
                </a:solidFill>
              </a:rPr>
              <a:t> = </a:t>
            </a:r>
            <a:r>
              <a:rPr lang="en-US" sz="2400" dirty="0" err="1">
                <a:solidFill>
                  <a:schemeClr val="bg2"/>
                </a:solidFill>
              </a:rPr>
              <a:t>tkinter.Entry</a:t>
            </a:r>
            <a:r>
              <a:rPr lang="en-US" sz="2400" dirty="0">
                <a:solidFill>
                  <a:schemeClr val="bg2"/>
                </a:solidFill>
              </a:rPr>
              <a:t>(mainframe, width=20)  ## get the box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weightbox.pack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en-US" sz="2400" dirty="0" err="1">
                <a:solidFill>
                  <a:schemeClr val="bg2"/>
                </a:solidFill>
              </a:rPr>
              <a:t>padx</a:t>
            </a:r>
            <a:r>
              <a:rPr lang="en-US" sz="2400" dirty="0">
                <a:solidFill>
                  <a:schemeClr val="bg2"/>
                </a:solidFill>
              </a:rPr>
              <a:t> = 20, </a:t>
            </a:r>
            <a:r>
              <a:rPr lang="en-US" sz="2400" dirty="0" err="1">
                <a:solidFill>
                  <a:schemeClr val="bg2"/>
                </a:solidFill>
              </a:rPr>
              <a:t>pady</a:t>
            </a:r>
            <a:r>
              <a:rPr lang="en-US" sz="2400" dirty="0">
                <a:solidFill>
                  <a:schemeClr val="bg2"/>
                </a:solidFill>
              </a:rPr>
              <a:t> = 10)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F4592E-9D96-45B2-9CF6-A79DD39D1784}"/>
              </a:ext>
            </a:extLst>
          </p:cNvPr>
          <p:cNvSpPr txBox="1">
            <a:spLocks/>
          </p:cNvSpPr>
          <p:nvPr/>
        </p:nvSpPr>
        <p:spPr>
          <a:xfrm>
            <a:off x="7086600" y="3409320"/>
            <a:ext cx="4038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TextBox</a:t>
            </a:r>
            <a:r>
              <a:rPr lang="en-US" dirty="0"/>
              <a:t> --Input </a:t>
            </a:r>
          </a:p>
        </p:txBody>
      </p:sp>
    </p:spTree>
    <p:extLst>
      <p:ext uri="{BB962C8B-B14F-4D97-AF65-F5344CB8AC3E}">
        <p14:creationId xmlns:p14="http://schemas.microsoft.com/office/powerpoint/2010/main" val="32360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6C22D2-8DFE-46CF-9BF7-B452A7B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F260E9-16F8-4B24-9F13-A0E7D289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Radiobuttons</a:t>
            </a:r>
            <a:r>
              <a:rPr lang="en-US" dirty="0"/>
              <a:t> are always used together in a set. Whenever the </a:t>
            </a:r>
            <a:r>
              <a:rPr lang="en-US" dirty="0" err="1"/>
              <a:t>radiobutton</a:t>
            </a:r>
            <a:r>
              <a:rPr lang="en-US" dirty="0"/>
              <a:t> is clicked, the value of the variable will be set to the associated value.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EBDC6-FC4D-4A9E-A3E6-1E4CFDEC4EA3}"/>
              </a:ext>
            </a:extLst>
          </p:cNvPr>
          <p:cNvSpPr txBox="1"/>
          <p:nvPr/>
        </p:nvSpPr>
        <p:spPr>
          <a:xfrm>
            <a:off x="0" y="3467100"/>
            <a:ext cx="12192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phone = </a:t>
            </a:r>
            <a:r>
              <a:rPr lang="en-US" sz="2400" dirty="0" err="1">
                <a:solidFill>
                  <a:schemeClr val="bg2"/>
                </a:solidFill>
              </a:rPr>
              <a:t>StringVar</a:t>
            </a:r>
            <a:r>
              <a:rPr lang="en-US" sz="2400" dirty="0">
                <a:solidFill>
                  <a:schemeClr val="bg2"/>
                </a:solidFill>
              </a:rPr>
              <a:t>()</a:t>
            </a:r>
          </a:p>
          <a:p>
            <a:r>
              <a:rPr lang="en-US" sz="2400" dirty="0">
                <a:solidFill>
                  <a:schemeClr val="bg2"/>
                </a:solidFill>
              </a:rPr>
              <a:t>home = </a:t>
            </a:r>
            <a:r>
              <a:rPr lang="en-US" sz="2400" dirty="0" err="1">
                <a:solidFill>
                  <a:schemeClr val="bg2"/>
                </a:solidFill>
              </a:rPr>
              <a:t>tkinter.Radiobutton</a:t>
            </a:r>
            <a:r>
              <a:rPr lang="en-US" sz="2400" dirty="0">
                <a:solidFill>
                  <a:schemeClr val="bg2"/>
                </a:solidFill>
              </a:rPr>
              <a:t>(mainframe, text='</a:t>
            </a:r>
            <a:r>
              <a:rPr lang="en-US" sz="2400" dirty="0" err="1">
                <a:solidFill>
                  <a:schemeClr val="bg2"/>
                </a:solidFill>
              </a:rPr>
              <a:t>Home',variable</a:t>
            </a:r>
            <a:r>
              <a:rPr lang="en-US" sz="2400" dirty="0">
                <a:solidFill>
                  <a:schemeClr val="bg2"/>
                </a:solidFill>
              </a:rPr>
              <a:t>=</a:t>
            </a:r>
            <a:r>
              <a:rPr lang="en-US" sz="2400" dirty="0" err="1">
                <a:solidFill>
                  <a:schemeClr val="bg2"/>
                </a:solidFill>
              </a:rPr>
              <a:t>phone,value</a:t>
            </a:r>
            <a:r>
              <a:rPr lang="en-US" sz="2400" dirty="0">
                <a:solidFill>
                  <a:schemeClr val="bg2"/>
                </a:solidFill>
              </a:rPr>
              <a:t>="803-443-1234")</a:t>
            </a:r>
          </a:p>
          <a:p>
            <a:r>
              <a:rPr lang="en-US" sz="2400" dirty="0">
                <a:solidFill>
                  <a:schemeClr val="bg2"/>
                </a:solidFill>
              </a:rPr>
              <a:t>office = </a:t>
            </a:r>
            <a:r>
              <a:rPr lang="en-US" sz="2400" dirty="0" err="1">
                <a:solidFill>
                  <a:schemeClr val="bg2"/>
                </a:solidFill>
              </a:rPr>
              <a:t>tkinter.Radiobutton</a:t>
            </a:r>
            <a:r>
              <a:rPr lang="en-US" sz="2400" dirty="0">
                <a:solidFill>
                  <a:schemeClr val="bg2"/>
                </a:solidFill>
              </a:rPr>
              <a:t>(mainframe, text='</a:t>
            </a:r>
            <a:r>
              <a:rPr lang="en-US" sz="2400" dirty="0" err="1">
                <a:solidFill>
                  <a:schemeClr val="bg2"/>
                </a:solidFill>
              </a:rPr>
              <a:t>Office',variable</a:t>
            </a:r>
            <a:r>
              <a:rPr lang="en-US" sz="2400" dirty="0">
                <a:solidFill>
                  <a:schemeClr val="bg2"/>
                </a:solidFill>
              </a:rPr>
              <a:t>=</a:t>
            </a:r>
            <a:r>
              <a:rPr lang="en-US" sz="2400" dirty="0" err="1">
                <a:solidFill>
                  <a:schemeClr val="bg2"/>
                </a:solidFill>
              </a:rPr>
              <a:t>phone,value</a:t>
            </a:r>
            <a:r>
              <a:rPr lang="en-US" sz="2400" dirty="0">
                <a:solidFill>
                  <a:schemeClr val="bg2"/>
                </a:solidFill>
              </a:rPr>
              <a:t>="803-443-2222")</a:t>
            </a:r>
          </a:p>
          <a:p>
            <a:r>
              <a:rPr lang="en-US" sz="2400" dirty="0">
                <a:solidFill>
                  <a:schemeClr val="bg2"/>
                </a:solidFill>
              </a:rPr>
              <a:t>cell = </a:t>
            </a:r>
            <a:r>
              <a:rPr lang="en-US" sz="2400" dirty="0" err="1">
                <a:solidFill>
                  <a:schemeClr val="bg2"/>
                </a:solidFill>
              </a:rPr>
              <a:t>tkinter.Radiobutton</a:t>
            </a:r>
            <a:r>
              <a:rPr lang="en-US" sz="2400" dirty="0">
                <a:solidFill>
                  <a:schemeClr val="bg2"/>
                </a:solidFill>
              </a:rPr>
              <a:t>(mainframe, text='</a:t>
            </a:r>
            <a:r>
              <a:rPr lang="en-US" sz="2400" dirty="0" err="1">
                <a:solidFill>
                  <a:schemeClr val="bg2"/>
                </a:solidFill>
              </a:rPr>
              <a:t>Mobile',variable</a:t>
            </a:r>
            <a:r>
              <a:rPr lang="en-US" sz="2400" dirty="0">
                <a:solidFill>
                  <a:schemeClr val="bg2"/>
                </a:solidFill>
              </a:rPr>
              <a:t>=</a:t>
            </a:r>
            <a:r>
              <a:rPr lang="en-US" sz="2400" dirty="0" err="1">
                <a:solidFill>
                  <a:schemeClr val="bg2"/>
                </a:solidFill>
              </a:rPr>
              <a:t>phone,value</a:t>
            </a:r>
            <a:r>
              <a:rPr lang="en-US" sz="2400" dirty="0">
                <a:solidFill>
                  <a:schemeClr val="bg2"/>
                </a:solidFill>
              </a:rPr>
              <a:t>="803-443-5555")</a:t>
            </a:r>
          </a:p>
        </p:txBody>
      </p:sp>
    </p:spTree>
    <p:extLst>
      <p:ext uri="{BB962C8B-B14F-4D97-AF65-F5344CB8AC3E}">
        <p14:creationId xmlns:p14="http://schemas.microsoft.com/office/powerpoint/2010/main" val="11241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EB9A-F1AF-42F8-A57F-3D838AE6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352" y="114300"/>
            <a:ext cx="5946648" cy="1143000"/>
          </a:xfrm>
        </p:spPr>
        <p:txBody>
          <a:bodyPr/>
          <a:lstStyle/>
          <a:p>
            <a:r>
              <a:rPr lang="en-US" dirty="0"/>
              <a:t>Button --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C8154-BFE8-451B-8DB3-8B9C53C454F4}"/>
              </a:ext>
            </a:extLst>
          </p:cNvPr>
          <p:cNvSpPr txBox="1"/>
          <p:nvPr/>
        </p:nvSpPr>
        <p:spPr>
          <a:xfrm>
            <a:off x="381000" y="1812300"/>
            <a:ext cx="104394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</a:rPr>
              <a:t>clickbutton</a:t>
            </a:r>
            <a:r>
              <a:rPr lang="en-US" sz="2400" dirty="0">
                <a:solidFill>
                  <a:schemeClr val="bg2"/>
                </a:solidFill>
              </a:rPr>
              <a:t> = </a:t>
            </a:r>
            <a:r>
              <a:rPr lang="en-US" sz="2400" dirty="0" err="1">
                <a:solidFill>
                  <a:schemeClr val="bg2"/>
                </a:solidFill>
              </a:rPr>
              <a:t>tkinter.Button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en-US" sz="2400" dirty="0" err="1">
                <a:solidFill>
                  <a:schemeClr val="bg2"/>
                </a:solidFill>
              </a:rPr>
              <a:t>mainframe,text</a:t>
            </a:r>
            <a:r>
              <a:rPr lang="en-US" sz="2400" dirty="0">
                <a:solidFill>
                  <a:schemeClr val="bg2"/>
                </a:solidFill>
              </a:rPr>
              <a:t>="Calculate BMI", command=</a:t>
            </a:r>
            <a:r>
              <a:rPr lang="en-US" sz="2400" dirty="0" err="1">
                <a:solidFill>
                  <a:schemeClr val="bg2"/>
                </a:solidFill>
              </a:rPr>
              <a:t>bmi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clickbutton.pack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en-US" sz="2400" dirty="0" err="1">
                <a:solidFill>
                  <a:schemeClr val="bg2"/>
                </a:solidFill>
              </a:rPr>
              <a:t>padx</a:t>
            </a:r>
            <a:r>
              <a:rPr lang="en-US" sz="2400" dirty="0">
                <a:solidFill>
                  <a:schemeClr val="bg2"/>
                </a:solidFill>
              </a:rPr>
              <a:t>=20, </a:t>
            </a:r>
            <a:r>
              <a:rPr lang="en-US" sz="2400" dirty="0" err="1">
                <a:solidFill>
                  <a:schemeClr val="bg2"/>
                </a:solidFill>
              </a:rPr>
              <a:t>pady</a:t>
            </a:r>
            <a:r>
              <a:rPr lang="en-US" sz="2400" dirty="0">
                <a:solidFill>
                  <a:schemeClr val="bg2"/>
                </a:solidFill>
              </a:rPr>
              <a:t>= 10)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0EC14A-2416-484E-921B-7C3965A0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## Window and Title for the application ##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 = tkinter.Tk()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app.title("BMI Calculator")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DC4FE-BC53-44F5-AF5B-B0672A442EC4}"/>
              </a:ext>
            </a:extLst>
          </p:cNvPr>
          <p:cNvSpPr txBox="1"/>
          <p:nvPr/>
        </p:nvSpPr>
        <p:spPr>
          <a:xfrm>
            <a:off x="3429000" y="5262230"/>
            <a:ext cx="8458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image = </a:t>
            </a:r>
            <a:r>
              <a:rPr lang="fr-FR" sz="2400" dirty="0" err="1">
                <a:solidFill>
                  <a:schemeClr val="bg2"/>
                </a:solidFill>
              </a:rPr>
              <a:t>PhotoImage</a:t>
            </a:r>
            <a:r>
              <a:rPr lang="fr-FR" sz="2400" dirty="0">
                <a:solidFill>
                  <a:schemeClr val="bg2"/>
                </a:solidFill>
              </a:rPr>
              <a:t>(file='surprise.gif’)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imglabel</a:t>
            </a:r>
            <a:r>
              <a:rPr lang="en-US" sz="2400" dirty="0">
                <a:solidFill>
                  <a:schemeClr val="bg2"/>
                </a:solidFill>
              </a:rPr>
              <a:t> = </a:t>
            </a:r>
            <a:r>
              <a:rPr lang="en-US" sz="2400" dirty="0" err="1">
                <a:solidFill>
                  <a:schemeClr val="bg2"/>
                </a:solidFill>
              </a:rPr>
              <a:t>tkinter.Label</a:t>
            </a:r>
            <a:r>
              <a:rPr lang="en-US" sz="2400" dirty="0">
                <a:solidFill>
                  <a:schemeClr val="bg2"/>
                </a:solidFill>
              </a:rPr>
              <a:t>(mainframe) ## get the label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imglabel</a:t>
            </a:r>
            <a:r>
              <a:rPr lang="en-US" sz="2400" dirty="0">
                <a:solidFill>
                  <a:schemeClr val="bg2"/>
                </a:solidFill>
              </a:rPr>
              <a:t>['image']=image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F4592E-9D96-45B2-9CF6-A79DD39D1784}"/>
              </a:ext>
            </a:extLst>
          </p:cNvPr>
          <p:cNvSpPr txBox="1">
            <a:spLocks/>
          </p:cNvSpPr>
          <p:nvPr/>
        </p:nvSpPr>
        <p:spPr>
          <a:xfrm>
            <a:off x="5105400" y="3409320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Display Image in Label</a:t>
            </a:r>
          </a:p>
        </p:txBody>
      </p:sp>
    </p:spTree>
    <p:extLst>
      <p:ext uri="{BB962C8B-B14F-4D97-AF65-F5344CB8AC3E}">
        <p14:creationId xmlns:p14="http://schemas.microsoft.com/office/powerpoint/2010/main" val="23688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FEF1-1D2B-48F4-B8A1-06D2F2CD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and Event Handler in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1469-7C0E-4CC5-AA75-4CE7D967B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in Turtle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C0F9E-EA61-4938-9346-C4813BC3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#bind event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</a:t>
            </a:r>
            <a:r>
              <a:rPr lang="en-US" dirty="0" err="1"/>
              <a:t>changeRed</a:t>
            </a:r>
            <a:r>
              <a:rPr lang="en-US" dirty="0"/>
              <a:t>, “r”)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action on the event</a:t>
            </a:r>
          </a:p>
          <a:p>
            <a:pPr marL="0" indent="0">
              <a:buNone/>
            </a:pPr>
            <a:r>
              <a:rPr lang="en-US" dirty="0"/>
              <a:t>def   </a:t>
            </a:r>
            <a:r>
              <a:rPr lang="en-US" dirty="0" err="1"/>
              <a:t>changeRed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E31F-19A9-43EE-BC38-2856735B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Event in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3A2BD-B6DB-4108-9B79-D133D2AB2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53000" y="2514600"/>
            <a:ext cx="7239000" cy="35814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#bind event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action on the event</a:t>
            </a:r>
          </a:p>
          <a:p>
            <a:pPr marL="0" indent="0">
              <a:buNone/>
            </a:pPr>
            <a:r>
              <a:rPr lang="en-US" dirty="0"/>
              <a:t>def   </a:t>
            </a:r>
            <a:r>
              <a:rPr lang="en-US" dirty="0" err="1"/>
              <a:t>getvalue</a:t>
            </a:r>
            <a:r>
              <a:rPr lang="en-US" dirty="0"/>
              <a:t>():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2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19659</TotalTime>
  <Words>1643</Words>
  <Application>Microsoft Office PowerPoint</Application>
  <PresentationFormat>Widescreen</PresentationFormat>
  <Paragraphs>213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 Computer 16x9</vt:lpstr>
      <vt:lpstr>Python- GUI</vt:lpstr>
      <vt:lpstr>TKinter Module -- Python GUI Programming </vt:lpstr>
      <vt:lpstr>Basic Components of Tkinter</vt:lpstr>
      <vt:lpstr>Terminology</vt:lpstr>
      <vt:lpstr>Windows and Frames</vt:lpstr>
      <vt:lpstr>Labels -- OUTPUT</vt:lpstr>
      <vt:lpstr>RadioButtons</vt:lpstr>
      <vt:lpstr>Button -- Action</vt:lpstr>
      <vt:lpstr>Event and Event Handler in GUI</vt:lpstr>
      <vt:lpstr>  Get value from the textbox --- Input Display value to label -- Output</vt:lpstr>
      <vt:lpstr>  Get value from the textbox --- Input Display value to label -- Output</vt:lpstr>
      <vt:lpstr>The simplest application</vt:lpstr>
      <vt:lpstr>The simplest application</vt:lpstr>
      <vt:lpstr>More Application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513</cp:revision>
  <dcterms:created xsi:type="dcterms:W3CDTF">2019-07-20T17:02:18Z</dcterms:created>
  <dcterms:modified xsi:type="dcterms:W3CDTF">2022-11-09T03:51:08Z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