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33" r:id="rId3"/>
    <p:sldId id="457" r:id="rId4"/>
    <p:sldId id="339" r:id="rId5"/>
    <p:sldId id="341" r:id="rId6"/>
    <p:sldId id="342" r:id="rId7"/>
    <p:sldId id="343" r:id="rId8"/>
    <p:sldId id="344" r:id="rId9"/>
    <p:sldId id="345" r:id="rId10"/>
    <p:sldId id="467" r:id="rId11"/>
    <p:sldId id="468" r:id="rId12"/>
    <p:sldId id="446" r:id="rId13"/>
    <p:sldId id="350" r:id="rId14"/>
    <p:sldId id="352" r:id="rId15"/>
    <p:sldId id="351" r:id="rId16"/>
    <p:sldId id="469" r:id="rId17"/>
    <p:sldId id="462" r:id="rId18"/>
    <p:sldId id="463" r:id="rId19"/>
    <p:sldId id="460" r:id="rId20"/>
    <p:sldId id="340" r:id="rId21"/>
    <p:sldId id="370" r:id="rId22"/>
    <p:sldId id="470" r:id="rId23"/>
    <p:sldId id="371" r:id="rId24"/>
    <p:sldId id="465" r:id="rId25"/>
    <p:sldId id="435" r:id="rId26"/>
    <p:sldId id="427" r:id="rId27"/>
    <p:sldId id="461" r:id="rId28"/>
    <p:sldId id="466" r:id="rId29"/>
    <p:sldId id="443" r:id="rId30"/>
    <p:sldId id="436" r:id="rId31"/>
    <p:sldId id="437" r:id="rId32"/>
    <p:sldId id="438" r:id="rId33"/>
    <p:sldId id="445" r:id="rId34"/>
    <p:sldId id="439" r:id="rId35"/>
    <p:sldId id="44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lian Zhang" initials="YZ" lastIdx="2" clrIdx="0">
    <p:extLst>
      <p:ext uri="{19B8F6BF-5375-455C-9EA6-DF929625EA0E}">
        <p15:presenceInfo xmlns:p15="http://schemas.microsoft.com/office/powerpoint/2012/main" userId="S-1-5-21-1078597155-1780168180-313593124-154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BA0970-613D-46CC-8A5E-38D11BED489E}" v="143" dt="2022-10-02T20:37:54.544"/>
    <p1510:client id="{844D7377-E461-B579-945E-4033411E3EE8}" v="3" dt="2022-10-05T18:41:59.1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56" autoAdjust="0"/>
    <p:restoredTop sz="92377" autoAdjust="0"/>
  </p:normalViewPr>
  <p:slideViewPr>
    <p:cSldViewPr>
      <p:cViewPr varScale="1">
        <p:scale>
          <a:sx n="72" d="100"/>
          <a:sy n="72" d="100"/>
        </p:scale>
        <p:origin x="58" y="269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lian Zhang" userId="e8905a25-900b-4cbb-9a00-127ab90442de" providerId="ADAL" clId="{82BA0970-613D-46CC-8A5E-38D11BED489E}"/>
    <pc:docChg chg="undo custSel addSld delSld modSld sldOrd">
      <pc:chgData name="Yilian Zhang" userId="e8905a25-900b-4cbb-9a00-127ab90442de" providerId="ADAL" clId="{82BA0970-613D-46CC-8A5E-38D11BED489E}" dt="2022-10-02T20:38:30.926" v="2139" actId="20577"/>
      <pc:docMkLst>
        <pc:docMk/>
      </pc:docMkLst>
      <pc:sldChg chg="modSp mod">
        <pc:chgData name="Yilian Zhang" userId="e8905a25-900b-4cbb-9a00-127ab90442de" providerId="ADAL" clId="{82BA0970-613D-46CC-8A5E-38D11BED489E}" dt="2022-09-27T22:31:01.721" v="63" actId="20577"/>
        <pc:sldMkLst>
          <pc:docMk/>
          <pc:sldMk cId="242453831" sldId="256"/>
        </pc:sldMkLst>
        <pc:spChg chg="mod">
          <ac:chgData name="Yilian Zhang" userId="e8905a25-900b-4cbb-9a00-127ab90442de" providerId="ADAL" clId="{82BA0970-613D-46CC-8A5E-38D11BED489E}" dt="2022-09-27T22:31:01.721" v="63" actId="20577"/>
          <ac:spMkLst>
            <pc:docMk/>
            <pc:sldMk cId="242453831" sldId="256"/>
            <ac:spMk id="2" creationId="{00000000-0000-0000-0000-000000000000}"/>
          </ac:spMkLst>
        </pc:spChg>
      </pc:sldChg>
      <pc:sldChg chg="addSp delSp modSp add mod">
        <pc:chgData name="Yilian Zhang" userId="e8905a25-900b-4cbb-9a00-127ab90442de" providerId="ADAL" clId="{82BA0970-613D-46CC-8A5E-38D11BED489E}" dt="2022-09-29T16:23:00.929" v="1405"/>
        <pc:sldMkLst>
          <pc:docMk/>
          <pc:sldMk cId="1735780376" sldId="333"/>
        </pc:sldMkLst>
        <pc:grpChg chg="del mod">
          <ac:chgData name="Yilian Zhang" userId="e8905a25-900b-4cbb-9a00-127ab90442de" providerId="ADAL" clId="{82BA0970-613D-46CC-8A5E-38D11BED489E}" dt="2022-09-28T20:25:03.033" v="868" actId="33639"/>
          <ac:grpSpMkLst>
            <pc:docMk/>
            <pc:sldMk cId="1735780376" sldId="333"/>
            <ac:grpSpMk id="6" creationId="{44340F65-725B-5BE8-77CF-DAA626C38FB6}"/>
          </ac:grpSpMkLst>
        </pc:grpChg>
        <pc:grpChg chg="mod">
          <ac:chgData name="Yilian Zhang" userId="e8905a25-900b-4cbb-9a00-127ab90442de" providerId="ADAL" clId="{82BA0970-613D-46CC-8A5E-38D11BED489E}" dt="2022-09-29T16:21:58.309" v="1331"/>
          <ac:grpSpMkLst>
            <pc:docMk/>
            <pc:sldMk cId="1735780376" sldId="333"/>
            <ac:grpSpMk id="8" creationId="{B71FC6C6-0CD0-97FD-4BE5-51334FB02DF0}"/>
          </ac:grpSpMkLst>
        </pc:grpChg>
        <pc:grpChg chg="del mod">
          <ac:chgData name="Yilian Zhang" userId="e8905a25-900b-4cbb-9a00-127ab90442de" providerId="ADAL" clId="{82BA0970-613D-46CC-8A5E-38D11BED489E}" dt="2022-09-28T19:05:54.031" v="588"/>
          <ac:grpSpMkLst>
            <pc:docMk/>
            <pc:sldMk cId="1735780376" sldId="333"/>
            <ac:grpSpMk id="13" creationId="{52F6509C-D9A0-B96E-11C1-9D4D9B76223B}"/>
          </ac:grpSpMkLst>
        </pc:grpChg>
        <pc:grpChg chg="del mod">
          <ac:chgData name="Yilian Zhang" userId="e8905a25-900b-4cbb-9a00-127ab90442de" providerId="ADAL" clId="{82BA0970-613D-46CC-8A5E-38D11BED489E}" dt="2022-09-28T19:06:00.099" v="596"/>
          <ac:grpSpMkLst>
            <pc:docMk/>
            <pc:sldMk cId="1735780376" sldId="333"/>
            <ac:grpSpMk id="15" creationId="{8C3218D3-B3CA-21DD-C1DA-1D090C563AC8}"/>
          </ac:grpSpMkLst>
        </pc:grpChg>
        <pc:grpChg chg="del mod">
          <ac:chgData name="Yilian Zhang" userId="e8905a25-900b-4cbb-9a00-127ab90442de" providerId="ADAL" clId="{82BA0970-613D-46CC-8A5E-38D11BED489E}" dt="2022-09-28T19:06:18.194" v="613"/>
          <ac:grpSpMkLst>
            <pc:docMk/>
            <pc:sldMk cId="1735780376" sldId="333"/>
            <ac:grpSpMk id="23" creationId="{9F89DEC0-FBE8-9BE5-D51C-B29A54A92FA1}"/>
          </ac:grpSpMkLst>
        </pc:grpChg>
        <pc:grpChg chg="del mod">
          <ac:chgData name="Yilian Zhang" userId="e8905a25-900b-4cbb-9a00-127ab90442de" providerId="ADAL" clId="{82BA0970-613D-46CC-8A5E-38D11BED489E}" dt="2022-09-28T20:25:03.033" v="868" actId="33639"/>
          <ac:grpSpMkLst>
            <pc:docMk/>
            <pc:sldMk cId="1735780376" sldId="333"/>
            <ac:grpSpMk id="24" creationId="{1B9EDED9-D5A2-8018-FD59-50CA70019FD1}"/>
          </ac:grpSpMkLst>
        </pc:grpChg>
        <pc:grpChg chg="del mod">
          <ac:chgData name="Yilian Zhang" userId="e8905a25-900b-4cbb-9a00-127ab90442de" providerId="ADAL" clId="{82BA0970-613D-46CC-8A5E-38D11BED489E}" dt="2022-09-28T19:06:14.571" v="610"/>
          <ac:grpSpMkLst>
            <pc:docMk/>
            <pc:sldMk cId="1735780376" sldId="333"/>
            <ac:grpSpMk id="27" creationId="{D39C7190-7F59-55FF-09FF-55F365619AE7}"/>
          </ac:grpSpMkLst>
        </pc:grpChg>
        <pc:grpChg chg="del mod">
          <ac:chgData name="Yilian Zhang" userId="e8905a25-900b-4cbb-9a00-127ab90442de" providerId="ADAL" clId="{82BA0970-613D-46CC-8A5E-38D11BED489E}" dt="2022-09-29T16:22:25.392" v="1372"/>
          <ac:grpSpMkLst>
            <pc:docMk/>
            <pc:sldMk cId="1735780376" sldId="333"/>
            <ac:grpSpMk id="31" creationId="{866CADF7-026E-FE1A-CC4F-ED7FF4503ADF}"/>
          </ac:grpSpMkLst>
        </pc:grpChg>
        <pc:grpChg chg="mod">
          <ac:chgData name="Yilian Zhang" userId="e8905a25-900b-4cbb-9a00-127ab90442de" providerId="ADAL" clId="{82BA0970-613D-46CC-8A5E-38D11BED489E}" dt="2022-09-29T16:22:13.482" v="1354"/>
          <ac:grpSpMkLst>
            <pc:docMk/>
            <pc:sldMk cId="1735780376" sldId="333"/>
            <ac:grpSpMk id="32" creationId="{30B4DEAA-B075-795B-7CF5-F82508228352}"/>
          </ac:grpSpMkLst>
        </pc:grpChg>
        <pc:grpChg chg="mod">
          <ac:chgData name="Yilian Zhang" userId="e8905a25-900b-4cbb-9a00-127ab90442de" providerId="ADAL" clId="{82BA0970-613D-46CC-8A5E-38D11BED489E}" dt="2022-09-29T16:22:13.482" v="1354"/>
          <ac:grpSpMkLst>
            <pc:docMk/>
            <pc:sldMk cId="1735780376" sldId="333"/>
            <ac:grpSpMk id="33" creationId="{E3ECEE48-F53D-6BDB-A332-D186B4A3473D}"/>
          </ac:grpSpMkLst>
        </pc:grpChg>
        <pc:grpChg chg="del mod">
          <ac:chgData name="Yilian Zhang" userId="e8905a25-900b-4cbb-9a00-127ab90442de" providerId="ADAL" clId="{82BA0970-613D-46CC-8A5E-38D11BED489E}" dt="2022-09-28T19:06:18.194" v="613"/>
          <ac:grpSpMkLst>
            <pc:docMk/>
            <pc:sldMk cId="1735780376" sldId="333"/>
            <ac:grpSpMk id="38" creationId="{5A8BA22F-7DA2-FA34-F55C-D46F7662BBCE}"/>
          </ac:grpSpMkLst>
        </pc:grpChg>
        <pc:grpChg chg="mod">
          <ac:chgData name="Yilian Zhang" userId="e8905a25-900b-4cbb-9a00-127ab90442de" providerId="ADAL" clId="{82BA0970-613D-46CC-8A5E-38D11BED489E}" dt="2022-09-29T16:22:17.112" v="1360"/>
          <ac:grpSpMkLst>
            <pc:docMk/>
            <pc:sldMk cId="1735780376" sldId="333"/>
            <ac:grpSpMk id="39" creationId="{44D4BEB6-8ABD-3E3D-65AB-3BF0322E03F4}"/>
          </ac:grpSpMkLst>
        </pc:grpChg>
        <pc:grpChg chg="mod">
          <ac:chgData name="Yilian Zhang" userId="e8905a25-900b-4cbb-9a00-127ab90442de" providerId="ADAL" clId="{82BA0970-613D-46CC-8A5E-38D11BED489E}" dt="2022-09-29T16:22:17.112" v="1360"/>
          <ac:grpSpMkLst>
            <pc:docMk/>
            <pc:sldMk cId="1735780376" sldId="333"/>
            <ac:grpSpMk id="40" creationId="{A88F13E6-7A8F-00AD-5856-1E8575875408}"/>
          </ac:grpSpMkLst>
        </pc:grpChg>
        <pc:grpChg chg="del mod">
          <ac:chgData name="Yilian Zhang" userId="e8905a25-900b-4cbb-9a00-127ab90442de" providerId="ADAL" clId="{82BA0970-613D-46CC-8A5E-38D11BED489E}" dt="2022-09-28T20:25:03.033" v="868" actId="33639"/>
          <ac:grpSpMkLst>
            <pc:docMk/>
            <pc:sldMk cId="1735780376" sldId="333"/>
            <ac:grpSpMk id="41" creationId="{212E26E9-22AE-9D4F-2DEC-C1796C913F80}"/>
          </ac:grpSpMkLst>
        </pc:grpChg>
        <pc:grpChg chg="del mod">
          <ac:chgData name="Yilian Zhang" userId="e8905a25-900b-4cbb-9a00-127ab90442de" providerId="ADAL" clId="{82BA0970-613D-46CC-8A5E-38D11BED489E}" dt="2022-09-28T19:06:37.081" v="626"/>
          <ac:grpSpMkLst>
            <pc:docMk/>
            <pc:sldMk cId="1735780376" sldId="333"/>
            <ac:grpSpMk id="45" creationId="{BE3CF60C-E707-F862-D298-34FCFE56E788}"/>
          </ac:grpSpMkLst>
        </pc:grpChg>
        <pc:grpChg chg="del mod">
          <ac:chgData name="Yilian Zhang" userId="e8905a25-900b-4cbb-9a00-127ab90442de" providerId="ADAL" clId="{82BA0970-613D-46CC-8A5E-38D11BED489E}" dt="2022-09-29T16:22:23.765" v="1369"/>
          <ac:grpSpMkLst>
            <pc:docMk/>
            <pc:sldMk cId="1735780376" sldId="333"/>
            <ac:grpSpMk id="47" creationId="{EE926869-30C7-0805-2FF8-A95757E0FAE3}"/>
          </ac:grpSpMkLst>
        </pc:grpChg>
        <pc:grpChg chg="mod">
          <ac:chgData name="Yilian Zhang" userId="e8905a25-900b-4cbb-9a00-127ab90442de" providerId="ADAL" clId="{82BA0970-613D-46CC-8A5E-38D11BED489E}" dt="2022-09-29T16:22:21.098" v="1367"/>
          <ac:grpSpMkLst>
            <pc:docMk/>
            <pc:sldMk cId="1735780376" sldId="333"/>
            <ac:grpSpMk id="48" creationId="{17F740CB-5972-E7F5-D31E-05A36C3BB151}"/>
          </ac:grpSpMkLst>
        </pc:grpChg>
        <pc:grpChg chg="mod">
          <ac:chgData name="Yilian Zhang" userId="e8905a25-900b-4cbb-9a00-127ab90442de" providerId="ADAL" clId="{82BA0970-613D-46CC-8A5E-38D11BED489E}" dt="2022-09-29T16:22:21.098" v="1367"/>
          <ac:grpSpMkLst>
            <pc:docMk/>
            <pc:sldMk cId="1735780376" sldId="333"/>
            <ac:grpSpMk id="49" creationId="{68CAF6CA-4F38-70FF-B9F4-8F5926E4BC1E}"/>
          </ac:grpSpMkLst>
        </pc:grpChg>
        <pc:grpChg chg="del mod">
          <ac:chgData name="Yilian Zhang" userId="e8905a25-900b-4cbb-9a00-127ab90442de" providerId="ADAL" clId="{82BA0970-613D-46CC-8A5E-38D11BED489E}" dt="2022-09-28T19:06:37.081" v="626"/>
          <ac:grpSpMkLst>
            <pc:docMk/>
            <pc:sldMk cId="1735780376" sldId="333"/>
            <ac:grpSpMk id="50" creationId="{355059E9-A155-C5C1-F934-B7F0E59A24A7}"/>
          </ac:grpSpMkLst>
        </pc:grpChg>
        <pc:grpChg chg="mod">
          <ac:chgData name="Yilian Zhang" userId="e8905a25-900b-4cbb-9a00-127ab90442de" providerId="ADAL" clId="{82BA0970-613D-46CC-8A5E-38D11BED489E}" dt="2022-09-29T16:22:23.765" v="1369"/>
          <ac:grpSpMkLst>
            <pc:docMk/>
            <pc:sldMk cId="1735780376" sldId="333"/>
            <ac:grpSpMk id="51" creationId="{877FA8E8-2843-698D-9065-71E85065048F}"/>
          </ac:grpSpMkLst>
        </pc:grpChg>
        <pc:grpChg chg="mod">
          <ac:chgData name="Yilian Zhang" userId="e8905a25-900b-4cbb-9a00-127ab90442de" providerId="ADAL" clId="{82BA0970-613D-46CC-8A5E-38D11BED489E}" dt="2022-09-29T16:22:25.392" v="1372"/>
          <ac:grpSpMkLst>
            <pc:docMk/>
            <pc:sldMk cId="1735780376" sldId="333"/>
            <ac:grpSpMk id="54" creationId="{42DCCAEF-5858-C609-6FAC-0FB341374EAB}"/>
          </ac:grpSpMkLst>
        </pc:grpChg>
        <pc:grpChg chg="del mod">
          <ac:chgData name="Yilian Zhang" userId="e8905a25-900b-4cbb-9a00-127ab90442de" providerId="ADAL" clId="{82BA0970-613D-46CC-8A5E-38D11BED489E}" dt="2022-09-28T20:25:03.033" v="868" actId="33639"/>
          <ac:grpSpMkLst>
            <pc:docMk/>
            <pc:sldMk cId="1735780376" sldId="333"/>
            <ac:grpSpMk id="54" creationId="{645DCC6F-5646-995C-0A17-6FAB1200E77E}"/>
          </ac:grpSpMkLst>
        </pc:grpChg>
        <pc:grpChg chg="del mod">
          <ac:chgData name="Yilian Zhang" userId="e8905a25-900b-4cbb-9a00-127ab90442de" providerId="ADAL" clId="{82BA0970-613D-46CC-8A5E-38D11BED489E}" dt="2022-09-29T16:22:29.521" v="1377"/>
          <ac:grpSpMkLst>
            <pc:docMk/>
            <pc:sldMk cId="1735780376" sldId="333"/>
            <ac:grpSpMk id="57" creationId="{1EDD9F79-0E4B-FA54-DDB8-BD471D113BFF}"/>
          </ac:grpSpMkLst>
        </pc:grpChg>
        <pc:grpChg chg="mod">
          <ac:chgData name="Yilian Zhang" userId="e8905a25-900b-4cbb-9a00-127ab90442de" providerId="ADAL" clId="{82BA0970-613D-46CC-8A5E-38D11BED489E}" dt="2022-09-29T16:22:29.521" v="1377"/>
          <ac:grpSpMkLst>
            <pc:docMk/>
            <pc:sldMk cId="1735780376" sldId="333"/>
            <ac:grpSpMk id="59" creationId="{1AB470B2-5465-8582-C91F-4D829C87568E}"/>
          </ac:grpSpMkLst>
        </pc:grpChg>
        <pc:grpChg chg="del mod">
          <ac:chgData name="Yilian Zhang" userId="e8905a25-900b-4cbb-9a00-127ab90442de" providerId="ADAL" clId="{82BA0970-613D-46CC-8A5E-38D11BED489E}" dt="2022-09-29T16:23:00.929" v="1405"/>
          <ac:grpSpMkLst>
            <pc:docMk/>
            <pc:sldMk cId="1735780376" sldId="333"/>
            <ac:grpSpMk id="62" creationId="{E3865D1A-CBB2-EA23-A6F1-CCA4189AEEC8}"/>
          </ac:grpSpMkLst>
        </pc:grpChg>
        <pc:grpChg chg="del mod">
          <ac:chgData name="Yilian Zhang" userId="e8905a25-900b-4cbb-9a00-127ab90442de" providerId="ADAL" clId="{82BA0970-613D-46CC-8A5E-38D11BED489E}" dt="2022-09-29T16:22:51.351" v="1394"/>
          <ac:grpSpMkLst>
            <pc:docMk/>
            <pc:sldMk cId="1735780376" sldId="333"/>
            <ac:grpSpMk id="68" creationId="{6D7E6F4C-69DA-2E51-4137-A9D0E8AF73FF}"/>
          </ac:grpSpMkLst>
        </pc:grpChg>
        <pc:grpChg chg="del mod">
          <ac:chgData name="Yilian Zhang" userId="e8905a25-900b-4cbb-9a00-127ab90442de" providerId="ADAL" clId="{82BA0970-613D-46CC-8A5E-38D11BED489E}" dt="2022-09-28T20:25:03.033" v="868" actId="33639"/>
          <ac:grpSpMkLst>
            <pc:docMk/>
            <pc:sldMk cId="1735780376" sldId="333"/>
            <ac:grpSpMk id="68" creationId="{CFED6FA9-9E66-E43E-9989-C61644E53D21}"/>
          </ac:grpSpMkLst>
        </pc:grpChg>
        <pc:grpChg chg="del mod">
          <ac:chgData name="Yilian Zhang" userId="e8905a25-900b-4cbb-9a00-127ab90442de" providerId="ADAL" clId="{82BA0970-613D-46CC-8A5E-38D11BED489E}" dt="2022-09-28T20:25:03.033" v="868" actId="33639"/>
          <ac:grpSpMkLst>
            <pc:docMk/>
            <pc:sldMk cId="1735780376" sldId="333"/>
            <ac:grpSpMk id="69" creationId="{E3E51D09-C9AA-B7D8-E5CE-768FCF6CD4CE}"/>
          </ac:grpSpMkLst>
        </pc:grpChg>
        <pc:grpChg chg="del mod">
          <ac:chgData name="Yilian Zhang" userId="e8905a25-900b-4cbb-9a00-127ab90442de" providerId="ADAL" clId="{82BA0970-613D-46CC-8A5E-38D11BED489E}" dt="2022-09-29T16:22:53.119" v="1396"/>
          <ac:grpSpMkLst>
            <pc:docMk/>
            <pc:sldMk cId="1735780376" sldId="333"/>
            <ac:grpSpMk id="76" creationId="{AE744A67-C2ED-1D52-A93A-A40A84949F74}"/>
          </ac:grpSpMkLst>
        </pc:grpChg>
        <pc:grpChg chg="del mod">
          <ac:chgData name="Yilian Zhang" userId="e8905a25-900b-4cbb-9a00-127ab90442de" providerId="ADAL" clId="{82BA0970-613D-46CC-8A5E-38D11BED489E}" dt="2022-09-29T16:22:57.542" v="1403"/>
          <ac:grpSpMkLst>
            <pc:docMk/>
            <pc:sldMk cId="1735780376" sldId="333"/>
            <ac:grpSpMk id="78" creationId="{1DC21064-58D6-A159-9627-5F67C61090E8}"/>
          </ac:grpSpMkLst>
        </pc:grpChg>
        <pc:grpChg chg="mod">
          <ac:chgData name="Yilian Zhang" userId="e8905a25-900b-4cbb-9a00-127ab90442de" providerId="ADAL" clId="{82BA0970-613D-46CC-8A5E-38D11BED489E}" dt="2022-09-29T16:22:57.542" v="1403"/>
          <ac:grpSpMkLst>
            <pc:docMk/>
            <pc:sldMk cId="1735780376" sldId="333"/>
            <ac:grpSpMk id="85" creationId="{68A8FBB6-849A-B265-B52B-377063CD63F5}"/>
          </ac:grpSpMkLst>
        </pc:grpChg>
        <pc:grpChg chg="mod">
          <ac:chgData name="Yilian Zhang" userId="e8905a25-900b-4cbb-9a00-127ab90442de" providerId="ADAL" clId="{82BA0970-613D-46CC-8A5E-38D11BED489E}" dt="2022-09-29T16:22:57.542" v="1403"/>
          <ac:grpSpMkLst>
            <pc:docMk/>
            <pc:sldMk cId="1735780376" sldId="333"/>
            <ac:grpSpMk id="86" creationId="{C5EE48C0-7974-FD32-C558-5E66B98A33B1}"/>
          </ac:grpSpMkLst>
        </pc:grpChg>
        <pc:grpChg chg="mod">
          <ac:chgData name="Yilian Zhang" userId="e8905a25-900b-4cbb-9a00-127ab90442de" providerId="ADAL" clId="{82BA0970-613D-46CC-8A5E-38D11BED489E}" dt="2022-09-29T16:23:00.929" v="1405"/>
          <ac:grpSpMkLst>
            <pc:docMk/>
            <pc:sldMk cId="1735780376" sldId="333"/>
            <ac:grpSpMk id="88" creationId="{04D54769-5B56-D9F2-BF52-ACF7D57CE9B8}"/>
          </ac:grpSpMkLst>
        </pc:grp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4" creationId="{38CA289E-1056-D00F-3DFD-57D792DF4290}"/>
          </ac:inkMkLst>
        </pc:inkChg>
        <pc:inkChg chg="add">
          <ac:chgData name="Yilian Zhang" userId="e8905a25-900b-4cbb-9a00-127ab90442de" providerId="ADAL" clId="{82BA0970-613D-46CC-8A5E-38D11BED489E}" dt="2022-09-29T16:21:45.661" v="1327" actId="9405"/>
          <ac:inkMkLst>
            <pc:docMk/>
            <pc:sldMk cId="1735780376" sldId="333"/>
            <ac:inkMk id="4" creationId="{AB8940DD-BF94-3901-8B85-D6148B91ED12}"/>
          </ac:inkMkLst>
        </pc:inkChg>
        <pc:inkChg chg="add">
          <ac:chgData name="Yilian Zhang" userId="e8905a25-900b-4cbb-9a00-127ab90442de" providerId="ADAL" clId="{82BA0970-613D-46CC-8A5E-38D11BED489E}" dt="2022-09-29T16:21:51.734" v="1328" actId="9405"/>
          <ac:inkMkLst>
            <pc:docMk/>
            <pc:sldMk cId="1735780376" sldId="333"/>
            <ac:inkMk id="5" creationId="{1FBEB416-46AB-3AB7-9219-153D092664ED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5" creationId="{8C614F5A-7560-2AED-6900-6FDCDAE00EA4}"/>
          </ac:inkMkLst>
        </pc:inkChg>
        <pc:inkChg chg="add mod">
          <ac:chgData name="Yilian Zhang" userId="e8905a25-900b-4cbb-9a00-127ab90442de" providerId="ADAL" clId="{82BA0970-613D-46CC-8A5E-38D11BED489E}" dt="2022-09-29T16:21:58.309" v="1331"/>
          <ac:inkMkLst>
            <pc:docMk/>
            <pc:sldMk cId="1735780376" sldId="333"/>
            <ac:inkMk id="6" creationId="{36CF33BC-74B3-A6D4-4EB7-7E7AFA1F90A2}"/>
          </ac:inkMkLst>
        </pc:inkChg>
        <pc:inkChg chg="add mod">
          <ac:chgData name="Yilian Zhang" userId="e8905a25-900b-4cbb-9a00-127ab90442de" providerId="ADAL" clId="{82BA0970-613D-46CC-8A5E-38D11BED489E}" dt="2022-09-29T16:21:58.309" v="1331"/>
          <ac:inkMkLst>
            <pc:docMk/>
            <pc:sldMk cId="1735780376" sldId="333"/>
            <ac:inkMk id="7" creationId="{36444B49-2F26-D213-3824-779CE1A25975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7" creationId="{64128765-AE0C-6B69-671A-98790023AB1F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8" creationId="{556695ED-9293-A09B-7046-9F69E8A40AC8}"/>
          </ac:inkMkLst>
        </pc:inkChg>
        <pc:inkChg chg="add">
          <ac:chgData name="Yilian Zhang" userId="e8905a25-900b-4cbb-9a00-127ab90442de" providerId="ADAL" clId="{82BA0970-613D-46CC-8A5E-38D11BED489E}" dt="2022-09-29T16:21:58.310" v="1332" actId="9405"/>
          <ac:inkMkLst>
            <pc:docMk/>
            <pc:sldMk cId="1735780376" sldId="333"/>
            <ac:inkMk id="9" creationId="{9C632620-6070-7D8F-D9D7-488D9E0944A3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9" creationId="{CD0EBB6B-602A-0E8E-F911-3793AEF34BA1}"/>
          </ac:inkMkLst>
        </pc:inkChg>
        <pc:inkChg chg="add">
          <ac:chgData name="Yilian Zhang" userId="e8905a25-900b-4cbb-9a00-127ab90442de" providerId="ADAL" clId="{82BA0970-613D-46CC-8A5E-38D11BED489E}" dt="2022-09-29T16:21:59.921" v="1333" actId="9405"/>
          <ac:inkMkLst>
            <pc:docMk/>
            <pc:sldMk cId="1735780376" sldId="333"/>
            <ac:inkMk id="10" creationId="{507B0444-6555-41CB-8156-D221D678CEEF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10" creationId="{CD208F3D-2025-4124-3D05-8D813EF03F92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11" creationId="{1B842986-FE3B-F4DF-D05F-64C55D9CF2BE}"/>
          </ac:inkMkLst>
        </pc:inkChg>
        <pc:inkChg chg="add mod">
          <ac:chgData name="Yilian Zhang" userId="e8905a25-900b-4cbb-9a00-127ab90442de" providerId="ADAL" clId="{82BA0970-613D-46CC-8A5E-38D11BED489E}" dt="2022-09-29T16:22:13.482" v="1354"/>
          <ac:inkMkLst>
            <pc:docMk/>
            <pc:sldMk cId="1735780376" sldId="333"/>
            <ac:inkMk id="11" creationId="{27AA7727-72DB-297B-720C-675B2D07C99F}"/>
          </ac:inkMkLst>
        </pc:inkChg>
        <pc:inkChg chg="add mod">
          <ac:chgData name="Yilian Zhang" userId="e8905a25-900b-4cbb-9a00-127ab90442de" providerId="ADAL" clId="{82BA0970-613D-46CC-8A5E-38D11BED489E}" dt="2022-09-29T16:22:13.482" v="1354"/>
          <ac:inkMkLst>
            <pc:docMk/>
            <pc:sldMk cId="1735780376" sldId="333"/>
            <ac:inkMk id="12" creationId="{0C0F4E82-6AEE-0163-5412-E5AFB374A99B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12" creationId="{9F89505C-4B48-AAEE-75BF-B1EFB1FF677A}"/>
          </ac:inkMkLst>
        </pc:inkChg>
        <pc:inkChg chg="add mod">
          <ac:chgData name="Yilian Zhang" userId="e8905a25-900b-4cbb-9a00-127ab90442de" providerId="ADAL" clId="{82BA0970-613D-46CC-8A5E-38D11BED489E}" dt="2022-09-29T16:22:13.482" v="1354"/>
          <ac:inkMkLst>
            <pc:docMk/>
            <pc:sldMk cId="1735780376" sldId="333"/>
            <ac:inkMk id="13" creationId="{348CFE5B-99C8-63D4-62D2-2FBB2309F95D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14" creationId="{16875D77-2463-7AFC-E3FB-B422CE29370E}"/>
          </ac:inkMkLst>
        </pc:inkChg>
        <pc:inkChg chg="add mod">
          <ac:chgData name="Yilian Zhang" userId="e8905a25-900b-4cbb-9a00-127ab90442de" providerId="ADAL" clId="{82BA0970-613D-46CC-8A5E-38D11BED489E}" dt="2022-09-29T16:22:13.482" v="1354"/>
          <ac:inkMkLst>
            <pc:docMk/>
            <pc:sldMk cId="1735780376" sldId="333"/>
            <ac:inkMk id="14" creationId="{1CC0FA64-B75E-33A9-22C4-1CCD3A878244}"/>
          </ac:inkMkLst>
        </pc:inkChg>
        <pc:inkChg chg="add mod">
          <ac:chgData name="Yilian Zhang" userId="e8905a25-900b-4cbb-9a00-127ab90442de" providerId="ADAL" clId="{82BA0970-613D-46CC-8A5E-38D11BED489E}" dt="2022-09-29T16:22:13.482" v="1354"/>
          <ac:inkMkLst>
            <pc:docMk/>
            <pc:sldMk cId="1735780376" sldId="333"/>
            <ac:inkMk id="15" creationId="{617BCFE2-FCDB-10CD-E6CE-44FBFE624540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16" creationId="{6E9444DC-A801-2030-DB9D-2456A4E1F957}"/>
          </ac:inkMkLst>
        </pc:inkChg>
        <pc:inkChg chg="add mod">
          <ac:chgData name="Yilian Zhang" userId="e8905a25-900b-4cbb-9a00-127ab90442de" providerId="ADAL" clId="{82BA0970-613D-46CC-8A5E-38D11BED489E}" dt="2022-09-29T16:22:13.482" v="1354"/>
          <ac:inkMkLst>
            <pc:docMk/>
            <pc:sldMk cId="1735780376" sldId="333"/>
            <ac:inkMk id="16" creationId="{B65FAEC1-4475-2861-AA31-C1996ADCB15C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17" creationId="{6A02202B-10D7-3598-3D62-C9A3624EF9EE}"/>
          </ac:inkMkLst>
        </pc:inkChg>
        <pc:inkChg chg="add mod">
          <ac:chgData name="Yilian Zhang" userId="e8905a25-900b-4cbb-9a00-127ab90442de" providerId="ADAL" clId="{82BA0970-613D-46CC-8A5E-38D11BED489E}" dt="2022-09-29T16:22:13.482" v="1354"/>
          <ac:inkMkLst>
            <pc:docMk/>
            <pc:sldMk cId="1735780376" sldId="333"/>
            <ac:inkMk id="17" creationId="{F4EE1620-E72E-AE47-FBC8-9DB489ADD8B6}"/>
          </ac:inkMkLst>
        </pc:inkChg>
        <pc:inkChg chg="add">
          <ac:chgData name="Yilian Zhang" userId="e8905a25-900b-4cbb-9a00-127ab90442de" providerId="ADAL" clId="{82BA0970-613D-46CC-8A5E-38D11BED489E}" dt="2022-09-29T16:22:04.630" v="1341" actId="9405"/>
          <ac:inkMkLst>
            <pc:docMk/>
            <pc:sldMk cId="1735780376" sldId="333"/>
            <ac:inkMk id="18" creationId="{1617AEE9-EFF6-B95B-1FE5-D580A227CC9E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18" creationId="{A4D49737-4350-17D5-527B-A64FCC8A5D61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19" creationId="{76E56EBC-A351-C347-3F51-5E7832586017}"/>
          </ac:inkMkLst>
        </pc:inkChg>
        <pc:inkChg chg="add">
          <ac:chgData name="Yilian Zhang" userId="e8905a25-900b-4cbb-9a00-127ab90442de" providerId="ADAL" clId="{82BA0970-613D-46CC-8A5E-38D11BED489E}" dt="2022-09-29T16:22:05.084" v="1342" actId="9405"/>
          <ac:inkMkLst>
            <pc:docMk/>
            <pc:sldMk cId="1735780376" sldId="333"/>
            <ac:inkMk id="19" creationId="{E857A5DF-C4D9-6C32-726A-0C93D32F2E57}"/>
          </ac:inkMkLst>
        </pc:inkChg>
        <pc:inkChg chg="add">
          <ac:chgData name="Yilian Zhang" userId="e8905a25-900b-4cbb-9a00-127ab90442de" providerId="ADAL" clId="{82BA0970-613D-46CC-8A5E-38D11BED489E}" dt="2022-09-29T16:22:05.622" v="1343" actId="9405"/>
          <ac:inkMkLst>
            <pc:docMk/>
            <pc:sldMk cId="1735780376" sldId="333"/>
            <ac:inkMk id="20" creationId="{9F9883C6-AEAE-87F6-BDB4-CF5D09472539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20" creationId="{A41713C9-48A4-1F3C-9097-56BC84944911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21" creationId="{018B60FD-38A5-ED4D-2D8E-17444E0C221C}"/>
          </ac:inkMkLst>
        </pc:inkChg>
        <pc:inkChg chg="add">
          <ac:chgData name="Yilian Zhang" userId="e8905a25-900b-4cbb-9a00-127ab90442de" providerId="ADAL" clId="{82BA0970-613D-46CC-8A5E-38D11BED489E}" dt="2022-09-29T16:22:06.053" v="1344" actId="9405"/>
          <ac:inkMkLst>
            <pc:docMk/>
            <pc:sldMk cId="1735780376" sldId="333"/>
            <ac:inkMk id="21" creationId="{AE70E56A-C4C8-C339-6594-790F51D961F2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22" creationId="{33875F2F-15EA-E666-9359-FFA238AF4AD2}"/>
          </ac:inkMkLst>
        </pc:inkChg>
        <pc:inkChg chg="add mod">
          <ac:chgData name="Yilian Zhang" userId="e8905a25-900b-4cbb-9a00-127ab90442de" providerId="ADAL" clId="{82BA0970-613D-46CC-8A5E-38D11BED489E}" dt="2022-09-29T16:22:25.392" v="1372"/>
          <ac:inkMkLst>
            <pc:docMk/>
            <pc:sldMk cId="1735780376" sldId="333"/>
            <ac:inkMk id="22" creationId="{66C4EDB3-0850-FCFC-DF6A-707957AB7B66}"/>
          </ac:inkMkLst>
        </pc:inkChg>
        <pc:inkChg chg="add mod">
          <ac:chgData name="Yilian Zhang" userId="e8905a25-900b-4cbb-9a00-127ab90442de" providerId="ADAL" clId="{82BA0970-613D-46CC-8A5E-38D11BED489E}" dt="2022-09-29T16:22:25.392" v="1372"/>
          <ac:inkMkLst>
            <pc:docMk/>
            <pc:sldMk cId="1735780376" sldId="333"/>
            <ac:inkMk id="23" creationId="{E76B2D04-DF63-7F45-3906-DA371F225EEB}"/>
          </ac:inkMkLst>
        </pc:inkChg>
        <pc:inkChg chg="add mod">
          <ac:chgData name="Yilian Zhang" userId="e8905a25-900b-4cbb-9a00-127ab90442de" providerId="ADAL" clId="{82BA0970-613D-46CC-8A5E-38D11BED489E}" dt="2022-09-29T16:22:25.392" v="1372"/>
          <ac:inkMkLst>
            <pc:docMk/>
            <pc:sldMk cId="1735780376" sldId="333"/>
            <ac:inkMk id="24" creationId="{A1561B70-FDAC-17A6-2897-B2848C097662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25" creationId="{45502511-BFA9-195E-F5FB-FE9BD722AE2C}"/>
          </ac:inkMkLst>
        </pc:inkChg>
        <pc:inkChg chg="add mod">
          <ac:chgData name="Yilian Zhang" userId="e8905a25-900b-4cbb-9a00-127ab90442de" providerId="ADAL" clId="{82BA0970-613D-46CC-8A5E-38D11BED489E}" dt="2022-09-29T16:22:25.392" v="1372"/>
          <ac:inkMkLst>
            <pc:docMk/>
            <pc:sldMk cId="1735780376" sldId="333"/>
            <ac:inkMk id="25" creationId="{A70494BB-27C8-02E8-1AEB-272977EADAA8}"/>
          </ac:inkMkLst>
        </pc:inkChg>
        <pc:inkChg chg="add mod">
          <ac:chgData name="Yilian Zhang" userId="e8905a25-900b-4cbb-9a00-127ab90442de" providerId="ADAL" clId="{82BA0970-613D-46CC-8A5E-38D11BED489E}" dt="2022-09-29T16:22:25.392" v="1372"/>
          <ac:inkMkLst>
            <pc:docMk/>
            <pc:sldMk cId="1735780376" sldId="333"/>
            <ac:inkMk id="26" creationId="{18EC5527-507B-8818-C64E-F73F615796E4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26" creationId="{B4C29B68-98E5-573E-415A-041E0BDF3480}"/>
          </ac:inkMkLst>
        </pc:inkChg>
        <pc:inkChg chg="add mod">
          <ac:chgData name="Yilian Zhang" userId="e8905a25-900b-4cbb-9a00-127ab90442de" providerId="ADAL" clId="{82BA0970-613D-46CC-8A5E-38D11BED489E}" dt="2022-09-29T16:22:25.392" v="1372"/>
          <ac:inkMkLst>
            <pc:docMk/>
            <pc:sldMk cId="1735780376" sldId="333"/>
            <ac:inkMk id="27" creationId="{9D2B414A-A869-8F1C-DAB4-8E46EBB30108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28" creationId="{801DCE6F-50D4-AB49-DF9E-9DD6C6071E01}"/>
          </ac:inkMkLst>
        </pc:inkChg>
        <pc:inkChg chg="add mod">
          <ac:chgData name="Yilian Zhang" userId="e8905a25-900b-4cbb-9a00-127ab90442de" providerId="ADAL" clId="{82BA0970-613D-46CC-8A5E-38D11BED489E}" dt="2022-09-29T16:22:25.392" v="1372"/>
          <ac:inkMkLst>
            <pc:docMk/>
            <pc:sldMk cId="1735780376" sldId="333"/>
            <ac:inkMk id="28" creationId="{BE6F372B-DA57-E9F3-4245-05A8700E1629}"/>
          </ac:inkMkLst>
        </pc:inkChg>
        <pc:inkChg chg="add mod">
          <ac:chgData name="Yilian Zhang" userId="e8905a25-900b-4cbb-9a00-127ab90442de" providerId="ADAL" clId="{82BA0970-613D-46CC-8A5E-38D11BED489E}" dt="2022-09-29T16:22:25.392" v="1372"/>
          <ac:inkMkLst>
            <pc:docMk/>
            <pc:sldMk cId="1735780376" sldId="333"/>
            <ac:inkMk id="29" creationId="{8E6CFFB6-EC16-A874-2786-FA9C62029F82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29" creationId="{C08055CD-9CAE-CC79-60E7-9209CC9EB641}"/>
          </ac:inkMkLst>
        </pc:inkChg>
        <pc:inkChg chg="add mod">
          <ac:chgData name="Yilian Zhang" userId="e8905a25-900b-4cbb-9a00-127ab90442de" providerId="ADAL" clId="{82BA0970-613D-46CC-8A5E-38D11BED489E}" dt="2022-09-29T16:22:25.392" v="1372"/>
          <ac:inkMkLst>
            <pc:docMk/>
            <pc:sldMk cId="1735780376" sldId="333"/>
            <ac:inkMk id="30" creationId="{6F6B5C69-DF0A-FC00-CC5A-EE793DEF5A8F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30" creationId="{9EA6110A-3E02-92C3-38BD-EF8C2B066294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31" creationId="{160414D9-4A7F-92BA-A13C-D032675DDCFF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32" creationId="{24B2BAA0-FB2E-4575-7BF4-A350FA3DB860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33" creationId="{9F8050B5-83C5-BC46-8DD7-3544F07BB74A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34" creationId="{02193A7B-2B69-8B5C-E0F0-DDEFBF97209E}"/>
          </ac:inkMkLst>
        </pc:inkChg>
        <pc:inkChg chg="add mod">
          <ac:chgData name="Yilian Zhang" userId="e8905a25-900b-4cbb-9a00-127ab90442de" providerId="ADAL" clId="{82BA0970-613D-46CC-8A5E-38D11BED489E}" dt="2022-09-29T16:22:17.112" v="1360"/>
          <ac:inkMkLst>
            <pc:docMk/>
            <pc:sldMk cId="1735780376" sldId="333"/>
            <ac:inkMk id="34" creationId="{0D9E55FC-5EAA-5B26-8ED0-065C586CCE30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35" creationId="{79C16734-2D6A-5E78-611C-A4A05C07C003}"/>
          </ac:inkMkLst>
        </pc:inkChg>
        <pc:inkChg chg="add mod">
          <ac:chgData name="Yilian Zhang" userId="e8905a25-900b-4cbb-9a00-127ab90442de" providerId="ADAL" clId="{82BA0970-613D-46CC-8A5E-38D11BED489E}" dt="2022-09-29T16:22:17.112" v="1360"/>
          <ac:inkMkLst>
            <pc:docMk/>
            <pc:sldMk cId="1735780376" sldId="333"/>
            <ac:inkMk id="35" creationId="{7B14F9FB-0FC5-3837-16A1-BC4D6E9A8C24}"/>
          </ac:inkMkLst>
        </pc:inkChg>
        <pc:inkChg chg="add mod">
          <ac:chgData name="Yilian Zhang" userId="e8905a25-900b-4cbb-9a00-127ab90442de" providerId="ADAL" clId="{82BA0970-613D-46CC-8A5E-38D11BED489E}" dt="2022-09-29T16:22:17.112" v="1360"/>
          <ac:inkMkLst>
            <pc:docMk/>
            <pc:sldMk cId="1735780376" sldId="333"/>
            <ac:inkMk id="36" creationId="{45BF7152-FAA7-933D-5540-4244315B19F5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36" creationId="{F251D3E7-BE3B-A3C2-0E79-A5264331C5F5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37" creationId="{1D9C9326-4D3F-E762-053B-E114496A1888}"/>
          </ac:inkMkLst>
        </pc:inkChg>
        <pc:inkChg chg="add mod">
          <ac:chgData name="Yilian Zhang" userId="e8905a25-900b-4cbb-9a00-127ab90442de" providerId="ADAL" clId="{82BA0970-613D-46CC-8A5E-38D11BED489E}" dt="2022-09-29T16:22:17.112" v="1360"/>
          <ac:inkMkLst>
            <pc:docMk/>
            <pc:sldMk cId="1735780376" sldId="333"/>
            <ac:inkMk id="37" creationId="{423BF69C-AB0C-F909-8FA5-A6514B6399AC}"/>
          </ac:inkMkLst>
        </pc:inkChg>
        <pc:inkChg chg="add mod">
          <ac:chgData name="Yilian Zhang" userId="e8905a25-900b-4cbb-9a00-127ab90442de" providerId="ADAL" clId="{82BA0970-613D-46CC-8A5E-38D11BED489E}" dt="2022-09-29T16:22:17.112" v="1360"/>
          <ac:inkMkLst>
            <pc:docMk/>
            <pc:sldMk cId="1735780376" sldId="333"/>
            <ac:inkMk id="38" creationId="{D572FC09-1209-401A-7779-C42338B81B40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39" creationId="{DDD6DB9F-DAA1-0515-2BB2-ACFA574FB013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40" creationId="{98F09785-AF31-1B77-7618-5347022E82DD}"/>
          </ac:inkMkLst>
        </pc:inkChg>
        <pc:inkChg chg="add mod">
          <ac:chgData name="Yilian Zhang" userId="e8905a25-900b-4cbb-9a00-127ab90442de" providerId="ADAL" clId="{82BA0970-613D-46CC-8A5E-38D11BED489E}" dt="2022-09-29T16:22:21.098" v="1367"/>
          <ac:inkMkLst>
            <pc:docMk/>
            <pc:sldMk cId="1735780376" sldId="333"/>
            <ac:inkMk id="41" creationId="{B8DF671A-B4D0-9FB3-29AF-34EB2DF621F5}"/>
          </ac:inkMkLst>
        </pc:inkChg>
        <pc:inkChg chg="add de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42" creationId="{8719C93E-F40D-6195-DF6F-A4852FAF2BC5}"/>
          </ac:inkMkLst>
        </pc:inkChg>
        <pc:inkChg chg="add mod">
          <ac:chgData name="Yilian Zhang" userId="e8905a25-900b-4cbb-9a00-127ab90442de" providerId="ADAL" clId="{82BA0970-613D-46CC-8A5E-38D11BED489E}" dt="2022-09-29T16:22:21.098" v="1367"/>
          <ac:inkMkLst>
            <pc:docMk/>
            <pc:sldMk cId="1735780376" sldId="333"/>
            <ac:inkMk id="42" creationId="{D80BBB6D-76A1-66A4-8738-03B51DC90C2A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43" creationId="{3D57A7B8-D000-FC7C-FAC5-0613D83A89A3}"/>
          </ac:inkMkLst>
        </pc:inkChg>
        <pc:inkChg chg="add mod">
          <ac:chgData name="Yilian Zhang" userId="e8905a25-900b-4cbb-9a00-127ab90442de" providerId="ADAL" clId="{82BA0970-613D-46CC-8A5E-38D11BED489E}" dt="2022-09-29T16:22:21.098" v="1367"/>
          <ac:inkMkLst>
            <pc:docMk/>
            <pc:sldMk cId="1735780376" sldId="333"/>
            <ac:inkMk id="43" creationId="{EB771398-A1D5-C956-C8D3-60FFB3758CF5}"/>
          </ac:inkMkLst>
        </pc:inkChg>
        <pc:inkChg chg="add mod">
          <ac:chgData name="Yilian Zhang" userId="e8905a25-900b-4cbb-9a00-127ab90442de" providerId="ADAL" clId="{82BA0970-613D-46CC-8A5E-38D11BED489E}" dt="2022-09-29T16:22:21.098" v="1367"/>
          <ac:inkMkLst>
            <pc:docMk/>
            <pc:sldMk cId="1735780376" sldId="333"/>
            <ac:inkMk id="44" creationId="{33AB9686-CE88-C0FE-A53D-B23BA524C1A3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44" creationId="{9E102A01-6948-D73B-BD18-76DD7EF57DB3}"/>
          </ac:inkMkLst>
        </pc:inkChg>
        <pc:inkChg chg="add mod">
          <ac:chgData name="Yilian Zhang" userId="e8905a25-900b-4cbb-9a00-127ab90442de" providerId="ADAL" clId="{82BA0970-613D-46CC-8A5E-38D11BED489E}" dt="2022-09-29T16:22:23.765" v="1369"/>
          <ac:inkMkLst>
            <pc:docMk/>
            <pc:sldMk cId="1735780376" sldId="333"/>
            <ac:inkMk id="45" creationId="{AA29D903-A178-D3F3-83F5-11435CAA263F}"/>
          </ac:inkMkLst>
        </pc:inkChg>
        <pc:inkChg chg="add mod">
          <ac:chgData name="Yilian Zhang" userId="e8905a25-900b-4cbb-9a00-127ab90442de" providerId="ADAL" clId="{82BA0970-613D-46CC-8A5E-38D11BED489E}" dt="2022-09-29T16:22:23.765" v="1369"/>
          <ac:inkMkLst>
            <pc:docMk/>
            <pc:sldMk cId="1735780376" sldId="333"/>
            <ac:inkMk id="46" creationId="{48D1528F-EB4A-F439-B314-0CB586302205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46" creationId="{636DEB69-DE72-076C-D1B2-7DD83F9DD2A3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47" creationId="{EFC9BB59-E18A-CF7E-2CF5-2BD04515E271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48" creationId="{2C83532E-A052-18EF-D1A9-54FD8A104086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49" creationId="{991BE96F-18A5-EE99-69C7-E590B6074B44}"/>
          </ac:inkMkLst>
        </pc:inkChg>
        <pc:inkChg chg="add mod">
          <ac:chgData name="Yilian Zhang" userId="e8905a25-900b-4cbb-9a00-127ab90442de" providerId="ADAL" clId="{82BA0970-613D-46CC-8A5E-38D11BED489E}" dt="2022-09-29T16:22:23.765" v="1369"/>
          <ac:inkMkLst>
            <pc:docMk/>
            <pc:sldMk cId="1735780376" sldId="333"/>
            <ac:inkMk id="50" creationId="{6A398F70-8C83-50C1-81C5-68EE8B3F9670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51" creationId="{11653854-01F3-E6A4-23CE-B277A7FEDF23}"/>
          </ac:inkMkLst>
        </pc:inkChg>
        <pc:inkChg chg="add mod">
          <ac:chgData name="Yilian Zhang" userId="e8905a25-900b-4cbb-9a00-127ab90442de" providerId="ADAL" clId="{82BA0970-613D-46CC-8A5E-38D11BED489E}" dt="2022-09-29T16:22:25.392" v="1372"/>
          <ac:inkMkLst>
            <pc:docMk/>
            <pc:sldMk cId="1735780376" sldId="333"/>
            <ac:inkMk id="52" creationId="{CD971617-D276-F1EA-8455-AF40D33D5EF2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52" creationId="{F59B90AF-0D7B-59B0-4DF2-324DCC3447AA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53" creationId="{2F102BA4-E637-71DF-3754-7BA7415C6F11}"/>
          </ac:inkMkLst>
        </pc:inkChg>
        <pc:inkChg chg="add mod">
          <ac:chgData name="Yilian Zhang" userId="e8905a25-900b-4cbb-9a00-127ab90442de" providerId="ADAL" clId="{82BA0970-613D-46CC-8A5E-38D11BED489E}" dt="2022-09-29T16:22:25.392" v="1372"/>
          <ac:inkMkLst>
            <pc:docMk/>
            <pc:sldMk cId="1735780376" sldId="333"/>
            <ac:inkMk id="53" creationId="{B76E4F06-185C-8DB2-EBEC-24F6FB9E3B89}"/>
          </ac:inkMkLst>
        </pc:inkChg>
        <pc:inkChg chg="add mod">
          <ac:chgData name="Yilian Zhang" userId="e8905a25-900b-4cbb-9a00-127ab90442de" providerId="ADAL" clId="{82BA0970-613D-46CC-8A5E-38D11BED489E}" dt="2022-09-29T16:22:29.521" v="1377"/>
          <ac:inkMkLst>
            <pc:docMk/>
            <pc:sldMk cId="1735780376" sldId="333"/>
            <ac:inkMk id="55" creationId="{6331F442-533D-1367-CD2A-7EDE8B73B783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55" creationId="{9E79AC1E-B073-8D50-DEC2-77DEE1AEC3E9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56" creationId="{2830AE02-C2E0-EBB0-71DE-798D427E04FE}"/>
          </ac:inkMkLst>
        </pc:inkChg>
        <pc:inkChg chg="add mod">
          <ac:chgData name="Yilian Zhang" userId="e8905a25-900b-4cbb-9a00-127ab90442de" providerId="ADAL" clId="{82BA0970-613D-46CC-8A5E-38D11BED489E}" dt="2022-09-29T16:22:29.521" v="1377"/>
          <ac:inkMkLst>
            <pc:docMk/>
            <pc:sldMk cId="1735780376" sldId="333"/>
            <ac:inkMk id="56" creationId="{E6C3EF83-9016-EC00-6AD0-2A70B5B956EF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57" creationId="{87644BD6-81C4-4B1C-DC8E-C44CCBE09829}"/>
          </ac:inkMkLst>
        </pc:inkChg>
        <pc:inkChg chg="add mod">
          <ac:chgData name="Yilian Zhang" userId="e8905a25-900b-4cbb-9a00-127ab90442de" providerId="ADAL" clId="{82BA0970-613D-46CC-8A5E-38D11BED489E}" dt="2022-09-29T16:22:29.521" v="1377"/>
          <ac:inkMkLst>
            <pc:docMk/>
            <pc:sldMk cId="1735780376" sldId="333"/>
            <ac:inkMk id="58" creationId="{21F78D85-0B23-238F-24CA-CC9505FBA19A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58" creationId="{381076C2-4DE6-28EC-286F-BC4F06A19356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59" creationId="{D501C25D-765E-C135-262F-1D38757E184E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60" creationId="{30127422-5E95-23A9-DCE7-FBB154FF5E53}"/>
          </ac:inkMkLst>
        </pc:inkChg>
        <pc:inkChg chg="add mod">
          <ac:chgData name="Yilian Zhang" userId="e8905a25-900b-4cbb-9a00-127ab90442de" providerId="ADAL" clId="{82BA0970-613D-46CC-8A5E-38D11BED489E}" dt="2022-09-29T16:23:00.929" v="1405"/>
          <ac:inkMkLst>
            <pc:docMk/>
            <pc:sldMk cId="1735780376" sldId="333"/>
            <ac:inkMk id="60" creationId="{9EC2357D-69B7-AADC-2BA0-A0862D620CF6}"/>
          </ac:inkMkLst>
        </pc:inkChg>
        <pc:inkChg chg="add mod">
          <ac:chgData name="Yilian Zhang" userId="e8905a25-900b-4cbb-9a00-127ab90442de" providerId="ADAL" clId="{82BA0970-613D-46CC-8A5E-38D11BED489E}" dt="2022-09-29T16:23:00.929" v="1405"/>
          <ac:inkMkLst>
            <pc:docMk/>
            <pc:sldMk cId="1735780376" sldId="333"/>
            <ac:inkMk id="61" creationId="{48A8D2E0-79F1-6494-1EA7-969FF0BB321A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61" creationId="{F25DAB10-EE6E-ADE4-7166-77024B5A6ADA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62" creationId="{59002EA9-7CAA-F80B-8CD1-DC791E947ABB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63" creationId="{9E6D4D20-5BC6-24DF-D7D8-47227C4B4678}"/>
          </ac:inkMkLst>
        </pc:inkChg>
        <pc:inkChg chg="add mod">
          <ac:chgData name="Yilian Zhang" userId="e8905a25-900b-4cbb-9a00-127ab90442de" providerId="ADAL" clId="{82BA0970-613D-46CC-8A5E-38D11BED489E}" dt="2022-09-29T16:22:57.542" v="1403"/>
          <ac:inkMkLst>
            <pc:docMk/>
            <pc:sldMk cId="1735780376" sldId="333"/>
            <ac:inkMk id="63" creationId="{D4D6FFAA-EBC0-ABEC-E157-2BB389D74893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64" creationId="{75398E6A-F9AD-2E49-D067-946A22CC3085}"/>
          </ac:inkMkLst>
        </pc:inkChg>
        <pc:inkChg chg="add mod">
          <ac:chgData name="Yilian Zhang" userId="e8905a25-900b-4cbb-9a00-127ab90442de" providerId="ADAL" clId="{82BA0970-613D-46CC-8A5E-38D11BED489E}" dt="2022-09-29T16:22:57.542" v="1403"/>
          <ac:inkMkLst>
            <pc:docMk/>
            <pc:sldMk cId="1735780376" sldId="333"/>
            <ac:inkMk id="64" creationId="{AA15914F-0255-1BC4-04E4-D41D8E713022}"/>
          </ac:inkMkLst>
        </pc:inkChg>
        <pc:inkChg chg="add mod">
          <ac:chgData name="Yilian Zhang" userId="e8905a25-900b-4cbb-9a00-127ab90442de" providerId="ADAL" clId="{82BA0970-613D-46CC-8A5E-38D11BED489E}" dt="2022-09-29T16:22:57.542" v="1403"/>
          <ac:inkMkLst>
            <pc:docMk/>
            <pc:sldMk cId="1735780376" sldId="333"/>
            <ac:inkMk id="65" creationId="{416E180A-C566-A225-BFC6-D5866372EAED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65" creationId="{F4147B81-3E75-8BFD-6550-EBD94C6137DF}"/>
          </ac:inkMkLst>
        </pc:inkChg>
        <pc:inkChg chg="add mod">
          <ac:chgData name="Yilian Zhang" userId="e8905a25-900b-4cbb-9a00-127ab90442de" providerId="ADAL" clId="{82BA0970-613D-46CC-8A5E-38D11BED489E}" dt="2022-09-29T16:22:57.542" v="1403"/>
          <ac:inkMkLst>
            <pc:docMk/>
            <pc:sldMk cId="1735780376" sldId="333"/>
            <ac:inkMk id="66" creationId="{C226FD25-4E14-E097-DF4C-3FA7D71496A7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66" creationId="{DAFF688B-E781-038F-64DA-30653322FD0F}"/>
          </ac:inkMkLst>
        </pc:inkChg>
        <pc:inkChg chg="add de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5780376" sldId="333"/>
            <ac:inkMk id="67" creationId="{A86A79CC-C10E-AA74-A8E5-AF6AE33B3637}"/>
          </ac:inkMkLst>
        </pc:inkChg>
        <pc:inkChg chg="add mod">
          <ac:chgData name="Yilian Zhang" userId="e8905a25-900b-4cbb-9a00-127ab90442de" providerId="ADAL" clId="{82BA0970-613D-46CC-8A5E-38D11BED489E}" dt="2022-09-29T16:22:57.542" v="1403"/>
          <ac:inkMkLst>
            <pc:docMk/>
            <pc:sldMk cId="1735780376" sldId="333"/>
            <ac:inkMk id="67" creationId="{D0D2BAF9-3AB2-BAFE-D2ED-FBB552CBBC95}"/>
          </ac:inkMkLst>
        </pc:inkChg>
        <pc:inkChg chg="add mod">
          <ac:chgData name="Yilian Zhang" userId="e8905a25-900b-4cbb-9a00-127ab90442de" providerId="ADAL" clId="{82BA0970-613D-46CC-8A5E-38D11BED489E}" dt="2022-09-29T16:22:57.542" v="1403"/>
          <ac:inkMkLst>
            <pc:docMk/>
            <pc:sldMk cId="1735780376" sldId="333"/>
            <ac:inkMk id="69" creationId="{F91B439B-F5CE-3E61-5B7F-202E86757B88}"/>
          </ac:inkMkLst>
        </pc:inkChg>
        <pc:inkChg chg="add mod">
          <ac:chgData name="Yilian Zhang" userId="e8905a25-900b-4cbb-9a00-127ab90442de" providerId="ADAL" clId="{82BA0970-613D-46CC-8A5E-38D11BED489E}" dt="2022-09-29T16:22:57.542" v="1403"/>
          <ac:inkMkLst>
            <pc:docMk/>
            <pc:sldMk cId="1735780376" sldId="333"/>
            <ac:inkMk id="70" creationId="{47F49F4F-8CD2-4644-D1D0-6CF5BAC583BA}"/>
          </ac:inkMkLst>
        </pc:inkChg>
        <pc:inkChg chg="add mod">
          <ac:chgData name="Yilian Zhang" userId="e8905a25-900b-4cbb-9a00-127ab90442de" providerId="ADAL" clId="{82BA0970-613D-46CC-8A5E-38D11BED489E}" dt="2022-09-29T16:22:57.542" v="1403"/>
          <ac:inkMkLst>
            <pc:docMk/>
            <pc:sldMk cId="1735780376" sldId="333"/>
            <ac:inkMk id="71" creationId="{EF3DAE15-F340-6DB8-B1FB-34A54BD98A50}"/>
          </ac:inkMkLst>
        </pc:inkChg>
        <pc:inkChg chg="add mod">
          <ac:chgData name="Yilian Zhang" userId="e8905a25-900b-4cbb-9a00-127ab90442de" providerId="ADAL" clId="{82BA0970-613D-46CC-8A5E-38D11BED489E}" dt="2022-09-29T16:22:57.542" v="1403"/>
          <ac:inkMkLst>
            <pc:docMk/>
            <pc:sldMk cId="1735780376" sldId="333"/>
            <ac:inkMk id="72" creationId="{D2FA08E8-F4B9-C446-0E86-B16DC8A7A920}"/>
          </ac:inkMkLst>
        </pc:inkChg>
        <pc:inkChg chg="add mod">
          <ac:chgData name="Yilian Zhang" userId="e8905a25-900b-4cbb-9a00-127ab90442de" providerId="ADAL" clId="{82BA0970-613D-46CC-8A5E-38D11BED489E}" dt="2022-09-29T16:22:57.542" v="1403"/>
          <ac:inkMkLst>
            <pc:docMk/>
            <pc:sldMk cId="1735780376" sldId="333"/>
            <ac:inkMk id="73" creationId="{CC41F396-CA3E-F004-C8FC-DB84E181D1B0}"/>
          </ac:inkMkLst>
        </pc:inkChg>
        <pc:inkChg chg="add mod">
          <ac:chgData name="Yilian Zhang" userId="e8905a25-900b-4cbb-9a00-127ab90442de" providerId="ADAL" clId="{82BA0970-613D-46CC-8A5E-38D11BED489E}" dt="2022-09-29T16:22:57.542" v="1403"/>
          <ac:inkMkLst>
            <pc:docMk/>
            <pc:sldMk cId="1735780376" sldId="333"/>
            <ac:inkMk id="74" creationId="{AAAC6D8A-6530-8B5D-176B-78BFFB902D45}"/>
          </ac:inkMkLst>
        </pc:inkChg>
        <pc:inkChg chg="add mod">
          <ac:chgData name="Yilian Zhang" userId="e8905a25-900b-4cbb-9a00-127ab90442de" providerId="ADAL" clId="{82BA0970-613D-46CC-8A5E-38D11BED489E}" dt="2022-09-29T16:22:57.542" v="1403"/>
          <ac:inkMkLst>
            <pc:docMk/>
            <pc:sldMk cId="1735780376" sldId="333"/>
            <ac:inkMk id="75" creationId="{02E4EAC6-6D3B-22B7-4F96-24A3BF3E2577}"/>
          </ac:inkMkLst>
        </pc:inkChg>
        <pc:inkChg chg="add mod">
          <ac:chgData name="Yilian Zhang" userId="e8905a25-900b-4cbb-9a00-127ab90442de" providerId="ADAL" clId="{82BA0970-613D-46CC-8A5E-38D11BED489E}" dt="2022-09-29T16:22:57.542" v="1403"/>
          <ac:inkMkLst>
            <pc:docMk/>
            <pc:sldMk cId="1735780376" sldId="333"/>
            <ac:inkMk id="77" creationId="{A14C4630-7943-899F-D923-F61544EFFB77}"/>
          </ac:inkMkLst>
        </pc:inkChg>
        <pc:inkChg chg="add mod">
          <ac:chgData name="Yilian Zhang" userId="e8905a25-900b-4cbb-9a00-127ab90442de" providerId="ADAL" clId="{82BA0970-613D-46CC-8A5E-38D11BED489E}" dt="2022-09-29T16:22:57.542" v="1403"/>
          <ac:inkMkLst>
            <pc:docMk/>
            <pc:sldMk cId="1735780376" sldId="333"/>
            <ac:inkMk id="79" creationId="{A808D8A0-F4D3-FE4E-7D5A-45DCACF76073}"/>
          </ac:inkMkLst>
        </pc:inkChg>
        <pc:inkChg chg="add mod">
          <ac:chgData name="Yilian Zhang" userId="e8905a25-900b-4cbb-9a00-127ab90442de" providerId="ADAL" clId="{82BA0970-613D-46CC-8A5E-38D11BED489E}" dt="2022-09-29T16:22:57.542" v="1403"/>
          <ac:inkMkLst>
            <pc:docMk/>
            <pc:sldMk cId="1735780376" sldId="333"/>
            <ac:inkMk id="80" creationId="{0912B5D0-7CBE-8C3A-E1A2-2D25F4B6062D}"/>
          </ac:inkMkLst>
        </pc:inkChg>
        <pc:inkChg chg="add mod">
          <ac:chgData name="Yilian Zhang" userId="e8905a25-900b-4cbb-9a00-127ab90442de" providerId="ADAL" clId="{82BA0970-613D-46CC-8A5E-38D11BED489E}" dt="2022-09-29T16:22:57.542" v="1403"/>
          <ac:inkMkLst>
            <pc:docMk/>
            <pc:sldMk cId="1735780376" sldId="333"/>
            <ac:inkMk id="81" creationId="{662EDB3A-5EF3-C84F-13F9-430807709EA5}"/>
          </ac:inkMkLst>
        </pc:inkChg>
        <pc:inkChg chg="add mod">
          <ac:chgData name="Yilian Zhang" userId="e8905a25-900b-4cbb-9a00-127ab90442de" providerId="ADAL" clId="{82BA0970-613D-46CC-8A5E-38D11BED489E}" dt="2022-09-29T16:22:57.542" v="1403"/>
          <ac:inkMkLst>
            <pc:docMk/>
            <pc:sldMk cId="1735780376" sldId="333"/>
            <ac:inkMk id="82" creationId="{400F55F7-A204-6AE7-8706-DA995896B0D7}"/>
          </ac:inkMkLst>
        </pc:inkChg>
        <pc:inkChg chg="add mod">
          <ac:chgData name="Yilian Zhang" userId="e8905a25-900b-4cbb-9a00-127ab90442de" providerId="ADAL" clId="{82BA0970-613D-46CC-8A5E-38D11BED489E}" dt="2022-09-29T16:22:57.542" v="1403"/>
          <ac:inkMkLst>
            <pc:docMk/>
            <pc:sldMk cId="1735780376" sldId="333"/>
            <ac:inkMk id="83" creationId="{DB7ACA62-921A-C7C3-7472-A2CC1C5FE468}"/>
          </ac:inkMkLst>
        </pc:inkChg>
        <pc:inkChg chg="add mod">
          <ac:chgData name="Yilian Zhang" userId="e8905a25-900b-4cbb-9a00-127ab90442de" providerId="ADAL" clId="{82BA0970-613D-46CC-8A5E-38D11BED489E}" dt="2022-09-29T16:22:57.542" v="1403"/>
          <ac:inkMkLst>
            <pc:docMk/>
            <pc:sldMk cId="1735780376" sldId="333"/>
            <ac:inkMk id="84" creationId="{47B044E2-854A-01FF-DF9A-D40EBD4A1C70}"/>
          </ac:inkMkLst>
        </pc:inkChg>
        <pc:inkChg chg="add mod">
          <ac:chgData name="Yilian Zhang" userId="e8905a25-900b-4cbb-9a00-127ab90442de" providerId="ADAL" clId="{82BA0970-613D-46CC-8A5E-38D11BED489E}" dt="2022-09-29T16:23:00.929" v="1405"/>
          <ac:inkMkLst>
            <pc:docMk/>
            <pc:sldMk cId="1735780376" sldId="333"/>
            <ac:inkMk id="87" creationId="{7F4C9DB4-A5A9-305D-D67B-61880EAE4970}"/>
          </ac:inkMkLst>
        </pc:inkChg>
      </pc:sldChg>
      <pc:sldChg chg="del">
        <pc:chgData name="Yilian Zhang" userId="e8905a25-900b-4cbb-9a00-127ab90442de" providerId="ADAL" clId="{82BA0970-613D-46CC-8A5E-38D11BED489E}" dt="2022-09-27T22:34:12.537" v="97" actId="2696"/>
        <pc:sldMkLst>
          <pc:docMk/>
          <pc:sldMk cId="49835541" sldId="339"/>
        </pc:sldMkLst>
      </pc:sldChg>
      <pc:sldChg chg="addSp delSp modSp add mod">
        <pc:chgData name="Yilian Zhang" userId="e8905a25-900b-4cbb-9a00-127ab90442de" providerId="ADAL" clId="{82BA0970-613D-46CC-8A5E-38D11BED489E}" dt="2022-09-29T16:28:08.988" v="1621"/>
        <pc:sldMkLst>
          <pc:docMk/>
          <pc:sldMk cId="2148660538" sldId="339"/>
        </pc:sldMkLst>
        <pc:grpChg chg="del mod">
          <ac:chgData name="Yilian Zhang" userId="e8905a25-900b-4cbb-9a00-127ab90442de" providerId="ADAL" clId="{82BA0970-613D-46CC-8A5E-38D11BED489E}" dt="2022-09-28T20:25:03.033" v="868" actId="33639"/>
          <ac:grpSpMkLst>
            <pc:docMk/>
            <pc:sldMk cId="2148660538" sldId="339"/>
            <ac:grpSpMk id="11" creationId="{B88C5783-59DA-B843-098C-608C7C5DF4F3}"/>
          </ac:grpSpMkLst>
        </pc:grpChg>
        <pc:grpChg chg="del mod">
          <ac:chgData name="Yilian Zhang" userId="e8905a25-900b-4cbb-9a00-127ab90442de" providerId="ADAL" clId="{82BA0970-613D-46CC-8A5E-38D11BED489E}" dt="2022-09-29T16:27:22.560" v="1578"/>
          <ac:grpSpMkLst>
            <pc:docMk/>
            <pc:sldMk cId="2148660538" sldId="339"/>
            <ac:grpSpMk id="22" creationId="{FEBE7A31-5782-1F1B-6C4C-16485275BC8A}"/>
          </ac:grpSpMkLst>
        </pc:grpChg>
        <pc:grpChg chg="mod">
          <ac:chgData name="Yilian Zhang" userId="e8905a25-900b-4cbb-9a00-127ab90442de" providerId="ADAL" clId="{82BA0970-613D-46CC-8A5E-38D11BED489E}" dt="2022-09-29T16:27:10.615" v="1570"/>
          <ac:grpSpMkLst>
            <pc:docMk/>
            <pc:sldMk cId="2148660538" sldId="339"/>
            <ac:grpSpMk id="23" creationId="{F2D37DE9-9075-09FA-6334-4834050ED3CC}"/>
          </ac:grpSpMkLst>
        </pc:grpChg>
        <pc:grpChg chg="mod">
          <ac:chgData name="Yilian Zhang" userId="e8905a25-900b-4cbb-9a00-127ab90442de" providerId="ADAL" clId="{82BA0970-613D-46CC-8A5E-38D11BED489E}" dt="2022-09-29T16:27:18.361" v="1574"/>
          <ac:grpSpMkLst>
            <pc:docMk/>
            <pc:sldMk cId="2148660538" sldId="339"/>
            <ac:grpSpMk id="27" creationId="{AFA05B6E-60BD-C3CF-03E7-79D831B405B1}"/>
          </ac:grpSpMkLst>
        </pc:grpChg>
        <pc:grpChg chg="mod">
          <ac:chgData name="Yilian Zhang" userId="e8905a25-900b-4cbb-9a00-127ab90442de" providerId="ADAL" clId="{82BA0970-613D-46CC-8A5E-38D11BED489E}" dt="2022-09-29T16:27:22.560" v="1578"/>
          <ac:grpSpMkLst>
            <pc:docMk/>
            <pc:sldMk cId="2148660538" sldId="339"/>
            <ac:grpSpMk id="31" creationId="{EB744E10-C31B-618D-5FBB-04EA866BC432}"/>
          </ac:grpSpMkLst>
        </pc:grpChg>
        <pc:grpChg chg="mod">
          <ac:chgData name="Yilian Zhang" userId="e8905a25-900b-4cbb-9a00-127ab90442de" providerId="ADAL" clId="{82BA0970-613D-46CC-8A5E-38D11BED489E}" dt="2022-09-29T16:27:28.254" v="1585"/>
          <ac:grpSpMkLst>
            <pc:docMk/>
            <pc:sldMk cId="2148660538" sldId="339"/>
            <ac:grpSpMk id="38" creationId="{60D021B8-538B-37BD-17A9-97A4BF0FB4A7}"/>
          </ac:grpSpMkLst>
        </pc:grpChg>
        <pc:grpChg chg="mod">
          <ac:chgData name="Yilian Zhang" userId="e8905a25-900b-4cbb-9a00-127ab90442de" providerId="ADAL" clId="{82BA0970-613D-46CC-8A5E-38D11BED489E}" dt="2022-09-29T16:27:28.254" v="1585"/>
          <ac:grpSpMkLst>
            <pc:docMk/>
            <pc:sldMk cId="2148660538" sldId="339"/>
            <ac:grpSpMk id="39" creationId="{30058C6F-05ED-CB1D-2CC0-092CCD9CF919}"/>
          </ac:grpSpMkLst>
        </pc:grpChg>
        <pc:grpChg chg="del mod">
          <ac:chgData name="Yilian Zhang" userId="e8905a25-900b-4cbb-9a00-127ab90442de" providerId="ADAL" clId="{82BA0970-613D-46CC-8A5E-38D11BED489E}" dt="2022-09-29T16:27:39.852" v="1600"/>
          <ac:grpSpMkLst>
            <pc:docMk/>
            <pc:sldMk cId="2148660538" sldId="339"/>
            <ac:grpSpMk id="51" creationId="{60C23A4F-95C7-3CD9-7FE0-F110EFC6AB3D}"/>
          </ac:grpSpMkLst>
        </pc:grpChg>
        <pc:grpChg chg="del mod">
          <ac:chgData name="Yilian Zhang" userId="e8905a25-900b-4cbb-9a00-127ab90442de" providerId="ADAL" clId="{82BA0970-613D-46CC-8A5E-38D11BED489E}" dt="2022-09-29T16:27:43.309" v="1603"/>
          <ac:grpSpMkLst>
            <pc:docMk/>
            <pc:sldMk cId="2148660538" sldId="339"/>
            <ac:grpSpMk id="54" creationId="{2C5799CD-E2A5-C35B-3286-53F34D6A01B1}"/>
          </ac:grpSpMkLst>
        </pc:grpChg>
        <pc:grpChg chg="del mod">
          <ac:chgData name="Yilian Zhang" userId="e8905a25-900b-4cbb-9a00-127ab90442de" providerId="ADAL" clId="{82BA0970-613D-46CC-8A5E-38D11BED489E}" dt="2022-09-29T16:27:48.041" v="1614"/>
          <ac:grpSpMkLst>
            <pc:docMk/>
            <pc:sldMk cId="2148660538" sldId="339"/>
            <ac:grpSpMk id="57" creationId="{5A319317-1955-A3B6-8E2A-9E34FF92A06D}"/>
          </ac:grpSpMkLst>
        </pc:grpChg>
        <pc:grpChg chg="mod">
          <ac:chgData name="Yilian Zhang" userId="e8905a25-900b-4cbb-9a00-127ab90442de" providerId="ADAL" clId="{82BA0970-613D-46CC-8A5E-38D11BED489E}" dt="2022-09-29T16:27:48.041" v="1614"/>
          <ac:grpSpMkLst>
            <pc:docMk/>
            <pc:sldMk cId="2148660538" sldId="339"/>
            <ac:grpSpMk id="68" creationId="{51D5BA87-8522-4329-3C8B-D605444C8184}"/>
          </ac:grpSpMkLst>
        </pc:grpChg>
        <pc:grpChg chg="del mod">
          <ac:chgData name="Yilian Zhang" userId="e8905a25-900b-4cbb-9a00-127ab90442de" providerId="ADAL" clId="{82BA0970-613D-46CC-8A5E-38D11BED489E}" dt="2022-09-29T16:28:08.988" v="1621"/>
          <ac:grpSpMkLst>
            <pc:docMk/>
            <pc:sldMk cId="2148660538" sldId="339"/>
            <ac:grpSpMk id="72" creationId="{E0A9F9C1-82AF-D333-AE16-69A99DCAD8CF}"/>
          </ac:grpSpMkLst>
        </pc:grpChg>
        <pc:grpChg chg="mod">
          <ac:chgData name="Yilian Zhang" userId="e8905a25-900b-4cbb-9a00-127ab90442de" providerId="ADAL" clId="{82BA0970-613D-46CC-8A5E-38D11BED489E}" dt="2022-09-29T16:28:08.988" v="1621"/>
          <ac:grpSpMkLst>
            <pc:docMk/>
            <pc:sldMk cId="2148660538" sldId="339"/>
            <ac:grpSpMk id="75" creationId="{C23051A5-9610-F833-DB97-48B48E594563}"/>
          </ac:grpSpMkLst>
        </pc:grpChg>
        <pc:inkChg chg="add">
          <ac:chgData name="Yilian Zhang" userId="e8905a25-900b-4cbb-9a00-127ab90442de" providerId="ADAL" clId="{82BA0970-613D-46CC-8A5E-38D11BED489E}" dt="2022-09-29T16:26:57.486" v="1552" actId="9405"/>
          <ac:inkMkLst>
            <pc:docMk/>
            <pc:sldMk cId="2148660538" sldId="339"/>
            <ac:inkMk id="4" creationId="{892695EA-C775-C28A-F3C1-04182850A142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2148660538" sldId="339"/>
            <ac:inkMk id="4" creationId="{B8F154D5-6BF6-22B0-C556-7CDBC043D26F}"/>
          </ac:inkMkLst>
        </pc:inkChg>
        <pc:inkChg chg="add mod">
          <ac:chgData name="Yilian Zhang" userId="e8905a25-900b-4cbb-9a00-127ab90442de" providerId="ADAL" clId="{82BA0970-613D-46CC-8A5E-38D11BED489E}" dt="2022-09-29T16:27:10.615" v="1570"/>
          <ac:inkMkLst>
            <pc:docMk/>
            <pc:sldMk cId="2148660538" sldId="339"/>
            <ac:inkMk id="5" creationId="{01DB6E14-990B-3854-0CDE-04DB315688E6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2148660538" sldId="339"/>
            <ac:inkMk id="5" creationId="{565E8B3D-0076-5356-CC5C-00E68257B4F1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2148660538" sldId="339"/>
            <ac:inkMk id="6" creationId="{BA853533-9351-09F0-D224-4D40112C7C7D}"/>
          </ac:inkMkLst>
        </pc:inkChg>
        <pc:inkChg chg="add">
          <ac:chgData name="Yilian Zhang" userId="e8905a25-900b-4cbb-9a00-127ab90442de" providerId="ADAL" clId="{82BA0970-613D-46CC-8A5E-38D11BED489E}" dt="2022-09-29T16:27:02.434" v="1554" actId="9405"/>
          <ac:inkMkLst>
            <pc:docMk/>
            <pc:sldMk cId="2148660538" sldId="339"/>
            <ac:inkMk id="6" creationId="{CBD6D563-0458-9C5E-9C56-5274524AF6C8}"/>
          </ac:inkMkLst>
        </pc:inkChg>
        <pc:inkChg chg="add mod">
          <ac:chgData name="Yilian Zhang" userId="e8905a25-900b-4cbb-9a00-127ab90442de" providerId="ADAL" clId="{82BA0970-613D-46CC-8A5E-38D11BED489E}" dt="2022-09-29T16:27:10.615" v="1570"/>
          <ac:inkMkLst>
            <pc:docMk/>
            <pc:sldMk cId="2148660538" sldId="339"/>
            <ac:inkMk id="7" creationId="{ABC91F60-6339-B5F3-0DB5-0991AB01DCD7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2148660538" sldId="339"/>
            <ac:inkMk id="7" creationId="{AFBD8CB8-2828-3F79-2AE9-C8B08B1E6DB3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2148660538" sldId="339"/>
            <ac:inkMk id="8" creationId="{5D03ED83-93DB-0C07-0965-0DA2A762F926}"/>
          </ac:inkMkLst>
        </pc:inkChg>
        <pc:inkChg chg="add mod">
          <ac:chgData name="Yilian Zhang" userId="e8905a25-900b-4cbb-9a00-127ab90442de" providerId="ADAL" clId="{82BA0970-613D-46CC-8A5E-38D11BED489E}" dt="2022-09-29T16:27:10.615" v="1570"/>
          <ac:inkMkLst>
            <pc:docMk/>
            <pc:sldMk cId="2148660538" sldId="339"/>
            <ac:inkMk id="8" creationId="{D9A0EED1-EC09-DA21-6D01-74C8DBA08D86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2148660538" sldId="339"/>
            <ac:inkMk id="9" creationId="{ED0449B2-E024-ADD1-0196-EB59CD5DC1AC}"/>
          </ac:inkMkLst>
        </pc:inkChg>
        <pc:inkChg chg="add mod">
          <ac:chgData name="Yilian Zhang" userId="e8905a25-900b-4cbb-9a00-127ab90442de" providerId="ADAL" clId="{82BA0970-613D-46CC-8A5E-38D11BED489E}" dt="2022-09-29T16:27:10.615" v="1570"/>
          <ac:inkMkLst>
            <pc:docMk/>
            <pc:sldMk cId="2148660538" sldId="339"/>
            <ac:inkMk id="9" creationId="{F1943B09-D0D8-EAF1-DEC9-9BF9D011E2CA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2148660538" sldId="339"/>
            <ac:inkMk id="10" creationId="{E033B71C-DA9E-8083-FD8A-F9AE3110DAAE}"/>
          </ac:inkMkLst>
        </pc:inkChg>
        <pc:inkChg chg="add mod">
          <ac:chgData name="Yilian Zhang" userId="e8905a25-900b-4cbb-9a00-127ab90442de" providerId="ADAL" clId="{82BA0970-613D-46CC-8A5E-38D11BED489E}" dt="2022-09-29T16:27:22.560" v="1578"/>
          <ac:inkMkLst>
            <pc:docMk/>
            <pc:sldMk cId="2148660538" sldId="339"/>
            <ac:inkMk id="10" creationId="{F8737FF3-877C-EE08-57E8-934986EDC02F}"/>
          </ac:inkMkLst>
        </pc:inkChg>
        <pc:inkChg chg="add mod">
          <ac:chgData name="Yilian Zhang" userId="e8905a25-900b-4cbb-9a00-127ab90442de" providerId="ADAL" clId="{82BA0970-613D-46CC-8A5E-38D11BED489E}" dt="2022-09-29T16:27:22.560" v="1578"/>
          <ac:inkMkLst>
            <pc:docMk/>
            <pc:sldMk cId="2148660538" sldId="339"/>
            <ac:inkMk id="11" creationId="{F04E4814-53B1-90CF-CF9A-7D032D60522E}"/>
          </ac:inkMkLst>
        </pc:inkChg>
        <pc:inkChg chg="add de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2148660538" sldId="339"/>
            <ac:inkMk id="12" creationId="{7A36780A-365B-952E-3AF3-AAC08EB31BE0}"/>
          </ac:inkMkLst>
        </pc:inkChg>
        <pc:inkChg chg="add mod">
          <ac:chgData name="Yilian Zhang" userId="e8905a25-900b-4cbb-9a00-127ab90442de" providerId="ADAL" clId="{82BA0970-613D-46CC-8A5E-38D11BED489E}" dt="2022-09-29T16:27:22.560" v="1578"/>
          <ac:inkMkLst>
            <pc:docMk/>
            <pc:sldMk cId="2148660538" sldId="339"/>
            <ac:inkMk id="12" creationId="{8F355FFD-5C01-0447-F00F-3FD616E943D2}"/>
          </ac:inkMkLst>
        </pc:inkChg>
        <pc:inkChg chg="add mod">
          <ac:chgData name="Yilian Zhang" userId="e8905a25-900b-4cbb-9a00-127ab90442de" providerId="ADAL" clId="{82BA0970-613D-46CC-8A5E-38D11BED489E}" dt="2022-09-29T16:27:22.560" v="1578"/>
          <ac:inkMkLst>
            <pc:docMk/>
            <pc:sldMk cId="2148660538" sldId="339"/>
            <ac:inkMk id="13" creationId="{42475A11-6613-6524-21A5-8AE4269CD683}"/>
          </ac:inkMkLst>
        </pc:inkChg>
        <pc:inkChg chg="add de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2148660538" sldId="339"/>
            <ac:inkMk id="13" creationId="{BFAC0967-72B3-6909-19E8-EFD2FD441D44}"/>
          </ac:inkMkLst>
        </pc:inkChg>
        <pc:inkChg chg="add">
          <ac:chgData name="Yilian Zhang" userId="e8905a25-900b-4cbb-9a00-127ab90442de" providerId="ADAL" clId="{82BA0970-613D-46CC-8A5E-38D11BED489E}" dt="2022-09-29T16:27:06.973" v="1562" actId="9405"/>
          <ac:inkMkLst>
            <pc:docMk/>
            <pc:sldMk cId="2148660538" sldId="339"/>
            <ac:inkMk id="14" creationId="{4DA0C2F6-557F-A3AB-37A8-C8FEE8937BEA}"/>
          </ac:inkMkLst>
        </pc:inkChg>
        <pc:inkChg chg="add de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2148660538" sldId="339"/>
            <ac:inkMk id="14" creationId="{6FD9E749-59C4-E6B1-ACA7-5F6D70528D08}"/>
          </ac:inkMkLst>
        </pc:inkChg>
        <pc:inkChg chg="add">
          <ac:chgData name="Yilian Zhang" userId="e8905a25-900b-4cbb-9a00-127ab90442de" providerId="ADAL" clId="{82BA0970-613D-46CC-8A5E-38D11BED489E}" dt="2022-09-29T16:27:07.329" v="1563" actId="9405"/>
          <ac:inkMkLst>
            <pc:docMk/>
            <pc:sldMk cId="2148660538" sldId="339"/>
            <ac:inkMk id="15" creationId="{5150A443-A518-2F94-22B6-46E67BD362C1}"/>
          </ac:inkMkLst>
        </pc:inkChg>
        <pc:inkChg chg="add">
          <ac:chgData name="Yilian Zhang" userId="e8905a25-900b-4cbb-9a00-127ab90442de" providerId="ADAL" clId="{82BA0970-613D-46CC-8A5E-38D11BED489E}" dt="2022-09-29T16:27:07.730" v="1564" actId="9405"/>
          <ac:inkMkLst>
            <pc:docMk/>
            <pc:sldMk cId="2148660538" sldId="339"/>
            <ac:inkMk id="16" creationId="{A310B7DB-4464-9120-B6D6-371769EDA360}"/>
          </ac:inkMkLst>
        </pc:inkChg>
        <pc:inkChg chg="add">
          <ac:chgData name="Yilian Zhang" userId="e8905a25-900b-4cbb-9a00-127ab90442de" providerId="ADAL" clId="{82BA0970-613D-46CC-8A5E-38D11BED489E}" dt="2022-09-29T16:27:08.179" v="1565" actId="9405"/>
          <ac:inkMkLst>
            <pc:docMk/>
            <pc:sldMk cId="2148660538" sldId="339"/>
            <ac:inkMk id="17" creationId="{77DE566F-1862-9A2E-0E51-C830859D1987}"/>
          </ac:inkMkLst>
        </pc:inkChg>
        <pc:inkChg chg="add">
          <ac:chgData name="Yilian Zhang" userId="e8905a25-900b-4cbb-9a00-127ab90442de" providerId="ADAL" clId="{82BA0970-613D-46CC-8A5E-38D11BED489E}" dt="2022-09-29T16:27:08.679" v="1566" actId="9405"/>
          <ac:inkMkLst>
            <pc:docMk/>
            <pc:sldMk cId="2148660538" sldId="339"/>
            <ac:inkMk id="18" creationId="{4E4FBF7D-208E-9CDE-C98F-3F2771845188}"/>
          </ac:inkMkLst>
        </pc:inkChg>
        <pc:inkChg chg="add">
          <ac:chgData name="Yilian Zhang" userId="e8905a25-900b-4cbb-9a00-127ab90442de" providerId="ADAL" clId="{82BA0970-613D-46CC-8A5E-38D11BED489E}" dt="2022-09-29T16:27:09.086" v="1567" actId="9405"/>
          <ac:inkMkLst>
            <pc:docMk/>
            <pc:sldMk cId="2148660538" sldId="339"/>
            <ac:inkMk id="19" creationId="{C7C658CB-FCC7-573A-0EA1-42CEE1C9D6EC}"/>
          </ac:inkMkLst>
        </pc:inkChg>
        <pc:inkChg chg="add">
          <ac:chgData name="Yilian Zhang" userId="e8905a25-900b-4cbb-9a00-127ab90442de" providerId="ADAL" clId="{82BA0970-613D-46CC-8A5E-38D11BED489E}" dt="2022-09-29T16:27:09.675" v="1568" actId="9405"/>
          <ac:inkMkLst>
            <pc:docMk/>
            <pc:sldMk cId="2148660538" sldId="339"/>
            <ac:inkMk id="20" creationId="{FE0E6A85-BAA7-91F4-1712-0D1991970230}"/>
          </ac:inkMkLst>
        </pc:inkChg>
        <pc:inkChg chg="add">
          <ac:chgData name="Yilian Zhang" userId="e8905a25-900b-4cbb-9a00-127ab90442de" providerId="ADAL" clId="{82BA0970-613D-46CC-8A5E-38D11BED489E}" dt="2022-09-29T16:27:10.061" v="1569" actId="9405"/>
          <ac:inkMkLst>
            <pc:docMk/>
            <pc:sldMk cId="2148660538" sldId="339"/>
            <ac:inkMk id="21" creationId="{784AB871-69EF-802F-E350-373CF93D2547}"/>
          </ac:inkMkLst>
        </pc:inkChg>
        <pc:inkChg chg="add">
          <ac:chgData name="Yilian Zhang" userId="e8905a25-900b-4cbb-9a00-127ab90442de" providerId="ADAL" clId="{82BA0970-613D-46CC-8A5E-38D11BED489E}" dt="2022-09-29T16:27:16.414" v="1571" actId="9405"/>
          <ac:inkMkLst>
            <pc:docMk/>
            <pc:sldMk cId="2148660538" sldId="339"/>
            <ac:inkMk id="24" creationId="{56C5D3BC-5FB9-D29F-ADA5-263EED1B0739}"/>
          </ac:inkMkLst>
        </pc:inkChg>
        <pc:inkChg chg="add mod">
          <ac:chgData name="Yilian Zhang" userId="e8905a25-900b-4cbb-9a00-127ab90442de" providerId="ADAL" clId="{82BA0970-613D-46CC-8A5E-38D11BED489E}" dt="2022-09-29T16:27:18.361" v="1574"/>
          <ac:inkMkLst>
            <pc:docMk/>
            <pc:sldMk cId="2148660538" sldId="339"/>
            <ac:inkMk id="25" creationId="{3DF73C06-E211-5BF0-BB9F-0D5DBFA61D23}"/>
          </ac:inkMkLst>
        </pc:inkChg>
        <pc:inkChg chg="add mod">
          <ac:chgData name="Yilian Zhang" userId="e8905a25-900b-4cbb-9a00-127ab90442de" providerId="ADAL" clId="{82BA0970-613D-46CC-8A5E-38D11BED489E}" dt="2022-09-29T16:27:18.361" v="1574"/>
          <ac:inkMkLst>
            <pc:docMk/>
            <pc:sldMk cId="2148660538" sldId="339"/>
            <ac:inkMk id="26" creationId="{342C633A-0BEA-6815-CF63-E9A154AB4079}"/>
          </ac:inkMkLst>
        </pc:inkChg>
        <pc:inkChg chg="add">
          <ac:chgData name="Yilian Zhang" userId="e8905a25-900b-4cbb-9a00-127ab90442de" providerId="ADAL" clId="{82BA0970-613D-46CC-8A5E-38D11BED489E}" dt="2022-09-29T16:27:20.613" v="1575" actId="9405"/>
          <ac:inkMkLst>
            <pc:docMk/>
            <pc:sldMk cId="2148660538" sldId="339"/>
            <ac:inkMk id="28" creationId="{3DCFBB32-5CBA-29E9-CF29-5AE80D2A6304}"/>
          </ac:inkMkLst>
        </pc:inkChg>
        <pc:inkChg chg="add mod">
          <ac:chgData name="Yilian Zhang" userId="e8905a25-900b-4cbb-9a00-127ab90442de" providerId="ADAL" clId="{82BA0970-613D-46CC-8A5E-38D11BED489E}" dt="2022-09-29T16:27:22.560" v="1578"/>
          <ac:inkMkLst>
            <pc:docMk/>
            <pc:sldMk cId="2148660538" sldId="339"/>
            <ac:inkMk id="29" creationId="{CE32581E-4907-8622-E5E3-7BC56436C7A6}"/>
          </ac:inkMkLst>
        </pc:inkChg>
        <pc:inkChg chg="add mod">
          <ac:chgData name="Yilian Zhang" userId="e8905a25-900b-4cbb-9a00-127ab90442de" providerId="ADAL" clId="{82BA0970-613D-46CC-8A5E-38D11BED489E}" dt="2022-09-29T16:27:22.560" v="1578"/>
          <ac:inkMkLst>
            <pc:docMk/>
            <pc:sldMk cId="2148660538" sldId="339"/>
            <ac:inkMk id="30" creationId="{75389EA1-2FB0-82CC-F23F-5703882F4778}"/>
          </ac:inkMkLst>
        </pc:inkChg>
        <pc:inkChg chg="add">
          <ac:chgData name="Yilian Zhang" userId="e8905a25-900b-4cbb-9a00-127ab90442de" providerId="ADAL" clId="{82BA0970-613D-46CC-8A5E-38D11BED489E}" dt="2022-09-29T16:27:23.796" v="1579" actId="9405"/>
          <ac:inkMkLst>
            <pc:docMk/>
            <pc:sldMk cId="2148660538" sldId="339"/>
            <ac:inkMk id="32" creationId="{166E5E62-C600-3C31-A99F-094EE5E35D27}"/>
          </ac:inkMkLst>
        </pc:inkChg>
        <pc:inkChg chg="add mod">
          <ac:chgData name="Yilian Zhang" userId="e8905a25-900b-4cbb-9a00-127ab90442de" providerId="ADAL" clId="{82BA0970-613D-46CC-8A5E-38D11BED489E}" dt="2022-09-29T16:27:28.254" v="1585"/>
          <ac:inkMkLst>
            <pc:docMk/>
            <pc:sldMk cId="2148660538" sldId="339"/>
            <ac:inkMk id="33" creationId="{82AD4FD1-567A-ED98-10A7-189991A3F98B}"/>
          </ac:inkMkLst>
        </pc:inkChg>
        <pc:inkChg chg="add mod">
          <ac:chgData name="Yilian Zhang" userId="e8905a25-900b-4cbb-9a00-127ab90442de" providerId="ADAL" clId="{82BA0970-613D-46CC-8A5E-38D11BED489E}" dt="2022-09-29T16:27:28.254" v="1585"/>
          <ac:inkMkLst>
            <pc:docMk/>
            <pc:sldMk cId="2148660538" sldId="339"/>
            <ac:inkMk id="34" creationId="{FB5CCABD-717F-D7EA-493F-FEE9A332231F}"/>
          </ac:inkMkLst>
        </pc:inkChg>
        <pc:inkChg chg="add">
          <ac:chgData name="Yilian Zhang" userId="e8905a25-900b-4cbb-9a00-127ab90442de" providerId="ADAL" clId="{82BA0970-613D-46CC-8A5E-38D11BED489E}" dt="2022-09-29T16:27:26.245" v="1582" actId="9405"/>
          <ac:inkMkLst>
            <pc:docMk/>
            <pc:sldMk cId="2148660538" sldId="339"/>
            <ac:inkMk id="35" creationId="{A188B799-85FC-040C-9E40-5D05526DEC1A}"/>
          </ac:inkMkLst>
        </pc:inkChg>
        <pc:inkChg chg="add mod">
          <ac:chgData name="Yilian Zhang" userId="e8905a25-900b-4cbb-9a00-127ab90442de" providerId="ADAL" clId="{82BA0970-613D-46CC-8A5E-38D11BED489E}" dt="2022-09-29T16:27:28.254" v="1585"/>
          <ac:inkMkLst>
            <pc:docMk/>
            <pc:sldMk cId="2148660538" sldId="339"/>
            <ac:inkMk id="36" creationId="{5008EA1B-B52C-62A7-44ED-8344081810CB}"/>
          </ac:inkMkLst>
        </pc:inkChg>
        <pc:inkChg chg="add mod">
          <ac:chgData name="Yilian Zhang" userId="e8905a25-900b-4cbb-9a00-127ab90442de" providerId="ADAL" clId="{82BA0970-613D-46CC-8A5E-38D11BED489E}" dt="2022-09-29T16:27:28.254" v="1585"/>
          <ac:inkMkLst>
            <pc:docMk/>
            <pc:sldMk cId="2148660538" sldId="339"/>
            <ac:inkMk id="37" creationId="{E9452B62-1248-C18D-B3EC-A251E12E5BF1}"/>
          </ac:inkMkLst>
        </pc:inkChg>
        <pc:inkChg chg="add">
          <ac:chgData name="Yilian Zhang" userId="e8905a25-900b-4cbb-9a00-127ab90442de" providerId="ADAL" clId="{82BA0970-613D-46CC-8A5E-38D11BED489E}" dt="2022-09-29T16:27:30.474" v="1586" actId="9405"/>
          <ac:inkMkLst>
            <pc:docMk/>
            <pc:sldMk cId="2148660538" sldId="339"/>
            <ac:inkMk id="40" creationId="{AF6B8D45-4A1B-A969-350D-007C51CDE4F3}"/>
          </ac:inkMkLst>
        </pc:inkChg>
        <pc:inkChg chg="add mod">
          <ac:chgData name="Yilian Zhang" userId="e8905a25-900b-4cbb-9a00-127ab90442de" providerId="ADAL" clId="{82BA0970-613D-46CC-8A5E-38D11BED489E}" dt="2022-09-29T16:27:48.041" v="1614"/>
          <ac:inkMkLst>
            <pc:docMk/>
            <pc:sldMk cId="2148660538" sldId="339"/>
            <ac:inkMk id="41" creationId="{9E78D732-88BC-90BB-ABDF-92B8D9C1C59A}"/>
          </ac:inkMkLst>
        </pc:inkChg>
        <pc:inkChg chg="add mod">
          <ac:chgData name="Yilian Zhang" userId="e8905a25-900b-4cbb-9a00-127ab90442de" providerId="ADAL" clId="{82BA0970-613D-46CC-8A5E-38D11BED489E}" dt="2022-09-29T16:27:48.041" v="1614"/>
          <ac:inkMkLst>
            <pc:docMk/>
            <pc:sldMk cId="2148660538" sldId="339"/>
            <ac:inkMk id="42" creationId="{1160A969-DACE-8C8E-9447-85AB230801D5}"/>
          </ac:inkMkLst>
        </pc:inkChg>
        <pc:inkChg chg="add mod">
          <ac:chgData name="Yilian Zhang" userId="e8905a25-900b-4cbb-9a00-127ab90442de" providerId="ADAL" clId="{82BA0970-613D-46CC-8A5E-38D11BED489E}" dt="2022-09-29T16:27:48.041" v="1614"/>
          <ac:inkMkLst>
            <pc:docMk/>
            <pc:sldMk cId="2148660538" sldId="339"/>
            <ac:inkMk id="43" creationId="{D201E398-1FC3-D90A-7393-DD52EF21B3F5}"/>
          </ac:inkMkLst>
        </pc:inkChg>
        <pc:inkChg chg="add mod">
          <ac:chgData name="Yilian Zhang" userId="e8905a25-900b-4cbb-9a00-127ab90442de" providerId="ADAL" clId="{82BA0970-613D-46CC-8A5E-38D11BED489E}" dt="2022-09-29T16:27:48.041" v="1614"/>
          <ac:inkMkLst>
            <pc:docMk/>
            <pc:sldMk cId="2148660538" sldId="339"/>
            <ac:inkMk id="44" creationId="{8F581C8A-1136-7F0C-6D92-B2A83F6F4A41}"/>
          </ac:inkMkLst>
        </pc:inkChg>
        <pc:inkChg chg="add mod">
          <ac:chgData name="Yilian Zhang" userId="e8905a25-900b-4cbb-9a00-127ab90442de" providerId="ADAL" clId="{82BA0970-613D-46CC-8A5E-38D11BED489E}" dt="2022-09-29T16:27:48.041" v="1614"/>
          <ac:inkMkLst>
            <pc:docMk/>
            <pc:sldMk cId="2148660538" sldId="339"/>
            <ac:inkMk id="45" creationId="{744DCF39-7A36-FE64-791D-B4A4CA456DD5}"/>
          </ac:inkMkLst>
        </pc:inkChg>
        <pc:inkChg chg="add mod">
          <ac:chgData name="Yilian Zhang" userId="e8905a25-900b-4cbb-9a00-127ab90442de" providerId="ADAL" clId="{82BA0970-613D-46CC-8A5E-38D11BED489E}" dt="2022-09-29T16:27:48.041" v="1614"/>
          <ac:inkMkLst>
            <pc:docMk/>
            <pc:sldMk cId="2148660538" sldId="339"/>
            <ac:inkMk id="46" creationId="{199520F6-A9D1-6BFB-CDC4-2F28B3796271}"/>
          </ac:inkMkLst>
        </pc:inkChg>
        <pc:inkChg chg="add mod">
          <ac:chgData name="Yilian Zhang" userId="e8905a25-900b-4cbb-9a00-127ab90442de" providerId="ADAL" clId="{82BA0970-613D-46CC-8A5E-38D11BED489E}" dt="2022-09-29T16:27:48.041" v="1614"/>
          <ac:inkMkLst>
            <pc:docMk/>
            <pc:sldMk cId="2148660538" sldId="339"/>
            <ac:inkMk id="47" creationId="{EAC53495-6B58-1689-B835-0211009E30C5}"/>
          </ac:inkMkLst>
        </pc:inkChg>
        <pc:inkChg chg="add mod">
          <ac:chgData name="Yilian Zhang" userId="e8905a25-900b-4cbb-9a00-127ab90442de" providerId="ADAL" clId="{82BA0970-613D-46CC-8A5E-38D11BED489E}" dt="2022-09-29T16:27:48.041" v="1614"/>
          <ac:inkMkLst>
            <pc:docMk/>
            <pc:sldMk cId="2148660538" sldId="339"/>
            <ac:inkMk id="48" creationId="{4DBED025-C89E-E25B-A16B-C52A17BE5EDC}"/>
          </ac:inkMkLst>
        </pc:inkChg>
        <pc:inkChg chg="add mod">
          <ac:chgData name="Yilian Zhang" userId="e8905a25-900b-4cbb-9a00-127ab90442de" providerId="ADAL" clId="{82BA0970-613D-46CC-8A5E-38D11BED489E}" dt="2022-09-29T16:27:48.041" v="1614"/>
          <ac:inkMkLst>
            <pc:docMk/>
            <pc:sldMk cId="2148660538" sldId="339"/>
            <ac:inkMk id="49" creationId="{8809AB6C-EEC1-F5A4-C231-3B5C26E618C2}"/>
          </ac:inkMkLst>
        </pc:inkChg>
        <pc:inkChg chg="add mod">
          <ac:chgData name="Yilian Zhang" userId="e8905a25-900b-4cbb-9a00-127ab90442de" providerId="ADAL" clId="{82BA0970-613D-46CC-8A5E-38D11BED489E}" dt="2022-09-29T16:27:48.041" v="1614"/>
          <ac:inkMkLst>
            <pc:docMk/>
            <pc:sldMk cId="2148660538" sldId="339"/>
            <ac:inkMk id="50" creationId="{B960A7E5-2E65-B9C9-AE3C-4278F6283C94}"/>
          </ac:inkMkLst>
        </pc:inkChg>
        <pc:inkChg chg="add mod">
          <ac:chgData name="Yilian Zhang" userId="e8905a25-900b-4cbb-9a00-127ab90442de" providerId="ADAL" clId="{82BA0970-613D-46CC-8A5E-38D11BED489E}" dt="2022-09-29T16:27:48.041" v="1614"/>
          <ac:inkMkLst>
            <pc:docMk/>
            <pc:sldMk cId="2148660538" sldId="339"/>
            <ac:inkMk id="52" creationId="{AFE98615-1228-359F-69AE-A873A193526E}"/>
          </ac:inkMkLst>
        </pc:inkChg>
        <pc:inkChg chg="add mod">
          <ac:chgData name="Yilian Zhang" userId="e8905a25-900b-4cbb-9a00-127ab90442de" providerId="ADAL" clId="{82BA0970-613D-46CC-8A5E-38D11BED489E}" dt="2022-09-29T16:27:48.041" v="1614"/>
          <ac:inkMkLst>
            <pc:docMk/>
            <pc:sldMk cId="2148660538" sldId="339"/>
            <ac:inkMk id="53" creationId="{098E364C-50A2-E804-3CC4-4131EA7709C2}"/>
          </ac:inkMkLst>
        </pc:inkChg>
        <pc:inkChg chg="add mod">
          <ac:chgData name="Yilian Zhang" userId="e8905a25-900b-4cbb-9a00-127ab90442de" providerId="ADAL" clId="{82BA0970-613D-46CC-8A5E-38D11BED489E}" dt="2022-09-29T16:27:48.041" v="1614"/>
          <ac:inkMkLst>
            <pc:docMk/>
            <pc:sldMk cId="2148660538" sldId="339"/>
            <ac:inkMk id="55" creationId="{1A045456-770E-1CB2-E48D-784CF327CC08}"/>
          </ac:inkMkLst>
        </pc:inkChg>
        <pc:inkChg chg="add mod">
          <ac:chgData name="Yilian Zhang" userId="e8905a25-900b-4cbb-9a00-127ab90442de" providerId="ADAL" clId="{82BA0970-613D-46CC-8A5E-38D11BED489E}" dt="2022-09-29T16:27:48.041" v="1614"/>
          <ac:inkMkLst>
            <pc:docMk/>
            <pc:sldMk cId="2148660538" sldId="339"/>
            <ac:inkMk id="56" creationId="{A715B6CE-D8CD-EF16-8E30-150FFA1E616B}"/>
          </ac:inkMkLst>
        </pc:inkChg>
        <pc:inkChg chg="add mod">
          <ac:chgData name="Yilian Zhang" userId="e8905a25-900b-4cbb-9a00-127ab90442de" providerId="ADAL" clId="{82BA0970-613D-46CC-8A5E-38D11BED489E}" dt="2022-09-29T16:27:48.041" v="1614"/>
          <ac:inkMkLst>
            <pc:docMk/>
            <pc:sldMk cId="2148660538" sldId="339"/>
            <ac:inkMk id="58" creationId="{D2BAFDDD-67F9-9469-92A1-0E6052C6476C}"/>
          </ac:inkMkLst>
        </pc:inkChg>
        <pc:inkChg chg="add mod">
          <ac:chgData name="Yilian Zhang" userId="e8905a25-900b-4cbb-9a00-127ab90442de" providerId="ADAL" clId="{82BA0970-613D-46CC-8A5E-38D11BED489E}" dt="2022-09-29T16:27:48.041" v="1614"/>
          <ac:inkMkLst>
            <pc:docMk/>
            <pc:sldMk cId="2148660538" sldId="339"/>
            <ac:inkMk id="59" creationId="{F5938465-FCB3-394E-7486-4ECE872D03EC}"/>
          </ac:inkMkLst>
        </pc:inkChg>
        <pc:inkChg chg="add mod">
          <ac:chgData name="Yilian Zhang" userId="e8905a25-900b-4cbb-9a00-127ab90442de" providerId="ADAL" clId="{82BA0970-613D-46CC-8A5E-38D11BED489E}" dt="2022-09-29T16:27:48.041" v="1614"/>
          <ac:inkMkLst>
            <pc:docMk/>
            <pc:sldMk cId="2148660538" sldId="339"/>
            <ac:inkMk id="60" creationId="{CD7DE5B1-EAE7-5A86-8601-63D477145B50}"/>
          </ac:inkMkLst>
        </pc:inkChg>
        <pc:inkChg chg="add mod">
          <ac:chgData name="Yilian Zhang" userId="e8905a25-900b-4cbb-9a00-127ab90442de" providerId="ADAL" clId="{82BA0970-613D-46CC-8A5E-38D11BED489E}" dt="2022-09-29T16:27:48.041" v="1614"/>
          <ac:inkMkLst>
            <pc:docMk/>
            <pc:sldMk cId="2148660538" sldId="339"/>
            <ac:inkMk id="61" creationId="{15E1E41C-F499-77F1-A02B-94FD07A7203F}"/>
          </ac:inkMkLst>
        </pc:inkChg>
        <pc:inkChg chg="add mod">
          <ac:chgData name="Yilian Zhang" userId="e8905a25-900b-4cbb-9a00-127ab90442de" providerId="ADAL" clId="{82BA0970-613D-46CC-8A5E-38D11BED489E}" dt="2022-09-29T16:27:48.041" v="1614"/>
          <ac:inkMkLst>
            <pc:docMk/>
            <pc:sldMk cId="2148660538" sldId="339"/>
            <ac:inkMk id="62" creationId="{AFF2CE59-0B8E-7DA6-31B6-F83F5C45ADEC}"/>
          </ac:inkMkLst>
        </pc:inkChg>
        <pc:inkChg chg="add mod">
          <ac:chgData name="Yilian Zhang" userId="e8905a25-900b-4cbb-9a00-127ab90442de" providerId="ADAL" clId="{82BA0970-613D-46CC-8A5E-38D11BED489E}" dt="2022-09-29T16:27:48.041" v="1614"/>
          <ac:inkMkLst>
            <pc:docMk/>
            <pc:sldMk cId="2148660538" sldId="339"/>
            <ac:inkMk id="63" creationId="{BC4E9EF3-AF91-7B31-5B57-F3748DBED6A6}"/>
          </ac:inkMkLst>
        </pc:inkChg>
        <pc:inkChg chg="add mod">
          <ac:chgData name="Yilian Zhang" userId="e8905a25-900b-4cbb-9a00-127ab90442de" providerId="ADAL" clId="{82BA0970-613D-46CC-8A5E-38D11BED489E}" dt="2022-09-29T16:27:48.041" v="1614"/>
          <ac:inkMkLst>
            <pc:docMk/>
            <pc:sldMk cId="2148660538" sldId="339"/>
            <ac:inkMk id="64" creationId="{719CBAFA-8711-D582-E3B4-87C9F4B5D449}"/>
          </ac:inkMkLst>
        </pc:inkChg>
        <pc:inkChg chg="add mod">
          <ac:chgData name="Yilian Zhang" userId="e8905a25-900b-4cbb-9a00-127ab90442de" providerId="ADAL" clId="{82BA0970-613D-46CC-8A5E-38D11BED489E}" dt="2022-09-29T16:27:48.041" v="1614"/>
          <ac:inkMkLst>
            <pc:docMk/>
            <pc:sldMk cId="2148660538" sldId="339"/>
            <ac:inkMk id="65" creationId="{0F7EC442-9813-763E-8CAD-7EEB72888A5B}"/>
          </ac:inkMkLst>
        </pc:inkChg>
        <pc:inkChg chg="add mod">
          <ac:chgData name="Yilian Zhang" userId="e8905a25-900b-4cbb-9a00-127ab90442de" providerId="ADAL" clId="{82BA0970-613D-46CC-8A5E-38D11BED489E}" dt="2022-09-29T16:27:48.041" v="1614"/>
          <ac:inkMkLst>
            <pc:docMk/>
            <pc:sldMk cId="2148660538" sldId="339"/>
            <ac:inkMk id="66" creationId="{D57A5B18-D1B5-8309-D9ED-372D8BDAAEA8}"/>
          </ac:inkMkLst>
        </pc:inkChg>
        <pc:inkChg chg="add mod">
          <ac:chgData name="Yilian Zhang" userId="e8905a25-900b-4cbb-9a00-127ab90442de" providerId="ADAL" clId="{82BA0970-613D-46CC-8A5E-38D11BED489E}" dt="2022-09-29T16:27:48.041" v="1614"/>
          <ac:inkMkLst>
            <pc:docMk/>
            <pc:sldMk cId="2148660538" sldId="339"/>
            <ac:inkMk id="67" creationId="{5453F799-1489-7037-91B7-35789DB28386}"/>
          </ac:inkMkLst>
        </pc:inkChg>
        <pc:inkChg chg="add mod">
          <ac:chgData name="Yilian Zhang" userId="e8905a25-900b-4cbb-9a00-127ab90442de" providerId="ADAL" clId="{82BA0970-613D-46CC-8A5E-38D11BED489E}" dt="2022-09-29T16:28:08.988" v="1621"/>
          <ac:inkMkLst>
            <pc:docMk/>
            <pc:sldMk cId="2148660538" sldId="339"/>
            <ac:inkMk id="69" creationId="{A8029E35-CF16-8207-9D3A-4101D9014590}"/>
          </ac:inkMkLst>
        </pc:inkChg>
        <pc:inkChg chg="add mod">
          <ac:chgData name="Yilian Zhang" userId="e8905a25-900b-4cbb-9a00-127ab90442de" providerId="ADAL" clId="{82BA0970-613D-46CC-8A5E-38D11BED489E}" dt="2022-09-29T16:28:08.988" v="1621"/>
          <ac:inkMkLst>
            <pc:docMk/>
            <pc:sldMk cId="2148660538" sldId="339"/>
            <ac:inkMk id="70" creationId="{29BF657E-EDE8-2F41-9387-ECAACD6BFB66}"/>
          </ac:inkMkLst>
        </pc:inkChg>
        <pc:inkChg chg="add mod">
          <ac:chgData name="Yilian Zhang" userId="e8905a25-900b-4cbb-9a00-127ab90442de" providerId="ADAL" clId="{82BA0970-613D-46CC-8A5E-38D11BED489E}" dt="2022-09-29T16:28:08.988" v="1621"/>
          <ac:inkMkLst>
            <pc:docMk/>
            <pc:sldMk cId="2148660538" sldId="339"/>
            <ac:inkMk id="71" creationId="{8B487CB6-9A3F-4C1D-19E7-F7ECFEC9B527}"/>
          </ac:inkMkLst>
        </pc:inkChg>
        <pc:inkChg chg="add mod">
          <ac:chgData name="Yilian Zhang" userId="e8905a25-900b-4cbb-9a00-127ab90442de" providerId="ADAL" clId="{82BA0970-613D-46CC-8A5E-38D11BED489E}" dt="2022-09-29T16:28:08.988" v="1621"/>
          <ac:inkMkLst>
            <pc:docMk/>
            <pc:sldMk cId="2148660538" sldId="339"/>
            <ac:inkMk id="73" creationId="{CED1CA7F-3D2A-F631-DAFF-D402B9F758A1}"/>
          </ac:inkMkLst>
        </pc:inkChg>
        <pc:inkChg chg="add mod">
          <ac:chgData name="Yilian Zhang" userId="e8905a25-900b-4cbb-9a00-127ab90442de" providerId="ADAL" clId="{82BA0970-613D-46CC-8A5E-38D11BED489E}" dt="2022-09-29T16:28:08.988" v="1621"/>
          <ac:inkMkLst>
            <pc:docMk/>
            <pc:sldMk cId="2148660538" sldId="339"/>
            <ac:inkMk id="74" creationId="{9896FA1B-76F6-2891-2BEB-5E037782F91B}"/>
          </ac:inkMkLst>
        </pc:inkChg>
      </pc:sldChg>
      <pc:sldChg chg="modSp add mod">
        <pc:chgData name="Yilian Zhang" userId="e8905a25-900b-4cbb-9a00-127ab90442de" providerId="ADAL" clId="{82BA0970-613D-46CC-8A5E-38D11BED489E}" dt="2022-10-02T20:37:03.986" v="2117" actId="14100"/>
        <pc:sldMkLst>
          <pc:docMk/>
          <pc:sldMk cId="2213736566" sldId="340"/>
        </pc:sldMkLst>
        <pc:spChg chg="mod">
          <ac:chgData name="Yilian Zhang" userId="e8905a25-900b-4cbb-9a00-127ab90442de" providerId="ADAL" clId="{82BA0970-613D-46CC-8A5E-38D11BED489E}" dt="2022-10-02T20:37:03.986" v="2117" actId="14100"/>
          <ac:spMkLst>
            <pc:docMk/>
            <pc:sldMk cId="2213736566" sldId="340"/>
            <ac:spMk id="3" creationId="{00000000-0000-0000-0000-000000000000}"/>
          </ac:spMkLst>
        </pc:spChg>
      </pc:sldChg>
      <pc:sldChg chg="del">
        <pc:chgData name="Yilian Zhang" userId="e8905a25-900b-4cbb-9a00-127ab90442de" providerId="ADAL" clId="{82BA0970-613D-46CC-8A5E-38D11BED489E}" dt="2022-09-27T22:34:12.537" v="97" actId="2696"/>
        <pc:sldMkLst>
          <pc:docMk/>
          <pc:sldMk cId="557224095" sldId="341"/>
        </pc:sldMkLst>
      </pc:sldChg>
      <pc:sldChg chg="addSp delSp modSp add mod">
        <pc:chgData name="Yilian Zhang" userId="e8905a25-900b-4cbb-9a00-127ab90442de" providerId="ADAL" clId="{82BA0970-613D-46CC-8A5E-38D11BED489E}" dt="2022-09-29T16:26:07.831" v="1550"/>
        <pc:sldMkLst>
          <pc:docMk/>
          <pc:sldMk cId="3002280759" sldId="341"/>
        </pc:sldMkLst>
        <pc:grpChg chg="del mod">
          <ac:chgData name="Yilian Zhang" userId="e8905a25-900b-4cbb-9a00-127ab90442de" providerId="ADAL" clId="{82BA0970-613D-46CC-8A5E-38D11BED489E}" dt="2022-09-28T20:25:03.033" v="868" actId="33639"/>
          <ac:grpSpMkLst>
            <pc:docMk/>
            <pc:sldMk cId="3002280759" sldId="341"/>
            <ac:grpSpMk id="8" creationId="{64C007CF-B3CB-4F24-2410-C91AD7871BF5}"/>
          </ac:grpSpMkLst>
        </pc:grpChg>
        <pc:grpChg chg="mod">
          <ac:chgData name="Yilian Zhang" userId="e8905a25-900b-4cbb-9a00-127ab90442de" providerId="ADAL" clId="{82BA0970-613D-46CC-8A5E-38D11BED489E}" dt="2022-09-29T16:26:07.831" v="1550"/>
          <ac:grpSpMkLst>
            <pc:docMk/>
            <pc:sldMk cId="3002280759" sldId="341"/>
            <ac:grpSpMk id="8" creationId="{8243DA28-4612-AE7E-3C63-6BC5AF3DCCBF}"/>
          </ac:grpSpMkLst>
        </pc:grpChg>
        <pc:inkChg chg="add">
          <ac:chgData name="Yilian Zhang" userId="e8905a25-900b-4cbb-9a00-127ab90442de" providerId="ADAL" clId="{82BA0970-613D-46CC-8A5E-38D11BED489E}" dt="2022-09-29T16:25:50.240" v="1546" actId="9405"/>
          <ac:inkMkLst>
            <pc:docMk/>
            <pc:sldMk cId="3002280759" sldId="341"/>
            <ac:inkMk id="4" creationId="{DBBE007F-8B1E-A870-D349-882410C23157}"/>
          </ac:inkMkLst>
        </pc:inkChg>
        <pc:inkChg chg="add de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3002280759" sldId="341"/>
            <ac:inkMk id="4" creationId="{DC2BF355-7958-9853-2387-8FF91E7DDDDC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3002280759" sldId="341"/>
            <ac:inkMk id="5" creationId="{35E13D12-9133-ECBD-07DF-BB4B80BB540D}"/>
          </ac:inkMkLst>
        </pc:inkChg>
        <pc:inkChg chg="add">
          <ac:chgData name="Yilian Zhang" userId="e8905a25-900b-4cbb-9a00-127ab90442de" providerId="ADAL" clId="{82BA0970-613D-46CC-8A5E-38D11BED489E}" dt="2022-09-29T16:26:03.362" v="1547" actId="9405"/>
          <ac:inkMkLst>
            <pc:docMk/>
            <pc:sldMk cId="3002280759" sldId="341"/>
            <ac:inkMk id="5" creationId="{7ADD253B-3CF3-21E2-D78E-667C5057E2BE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3002280759" sldId="341"/>
            <ac:inkMk id="6" creationId="{35F602F2-8924-64F2-B12F-7982861CE995}"/>
          </ac:inkMkLst>
        </pc:inkChg>
        <pc:inkChg chg="add mod">
          <ac:chgData name="Yilian Zhang" userId="e8905a25-900b-4cbb-9a00-127ab90442de" providerId="ADAL" clId="{82BA0970-613D-46CC-8A5E-38D11BED489E}" dt="2022-09-29T16:26:07.831" v="1550"/>
          <ac:inkMkLst>
            <pc:docMk/>
            <pc:sldMk cId="3002280759" sldId="341"/>
            <ac:inkMk id="6" creationId="{C1BF483A-7F26-BAEE-10DE-E246F45C8A0C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3002280759" sldId="341"/>
            <ac:inkMk id="7" creationId="{80217B3D-1DC3-44F3-F771-1DE1BD087968}"/>
          </ac:inkMkLst>
        </pc:inkChg>
        <pc:inkChg chg="add mod">
          <ac:chgData name="Yilian Zhang" userId="e8905a25-900b-4cbb-9a00-127ab90442de" providerId="ADAL" clId="{82BA0970-613D-46CC-8A5E-38D11BED489E}" dt="2022-09-29T16:26:07.831" v="1550"/>
          <ac:inkMkLst>
            <pc:docMk/>
            <pc:sldMk cId="3002280759" sldId="341"/>
            <ac:inkMk id="7" creationId="{E688EC98-3B87-259B-C837-2EEE07FEEE31}"/>
          </ac:inkMkLst>
        </pc:inkChg>
      </pc:sldChg>
      <pc:sldChg chg="del">
        <pc:chgData name="Yilian Zhang" userId="e8905a25-900b-4cbb-9a00-127ab90442de" providerId="ADAL" clId="{82BA0970-613D-46CC-8A5E-38D11BED489E}" dt="2022-09-27T22:34:12.537" v="97" actId="2696"/>
        <pc:sldMkLst>
          <pc:docMk/>
          <pc:sldMk cId="1115607645" sldId="342"/>
        </pc:sldMkLst>
      </pc:sldChg>
      <pc:sldChg chg="addSp delSp modSp add mod">
        <pc:chgData name="Yilian Zhang" userId="e8905a25-900b-4cbb-9a00-127ab90442de" providerId="ADAL" clId="{82BA0970-613D-46CC-8A5E-38D11BED489E}" dt="2022-09-29T16:28:37.412" v="1639"/>
        <pc:sldMkLst>
          <pc:docMk/>
          <pc:sldMk cId="1547915574" sldId="342"/>
        </pc:sldMkLst>
        <pc:grpChg chg="del mod">
          <ac:chgData name="Yilian Zhang" userId="e8905a25-900b-4cbb-9a00-127ab90442de" providerId="ADAL" clId="{82BA0970-613D-46CC-8A5E-38D11BED489E}" dt="2022-09-29T16:28:27.222" v="1629"/>
          <ac:grpSpMkLst>
            <pc:docMk/>
            <pc:sldMk cId="1547915574" sldId="342"/>
            <ac:grpSpMk id="7" creationId="{7E5906CB-DB9A-7611-AEAA-EC86044B933D}"/>
          </ac:grpSpMkLst>
        </pc:grpChg>
        <pc:grpChg chg="del mod">
          <ac:chgData name="Yilian Zhang" userId="e8905a25-900b-4cbb-9a00-127ab90442de" providerId="ADAL" clId="{82BA0970-613D-46CC-8A5E-38D11BED489E}" dt="2022-09-29T16:28:28.807" v="1631"/>
          <ac:grpSpMkLst>
            <pc:docMk/>
            <pc:sldMk cId="1547915574" sldId="342"/>
            <ac:grpSpMk id="10" creationId="{0C2B0B56-D2BB-BE30-02F5-091434604E59}"/>
          </ac:grpSpMkLst>
        </pc:grpChg>
        <pc:grpChg chg="del mod">
          <ac:chgData name="Yilian Zhang" userId="e8905a25-900b-4cbb-9a00-127ab90442de" providerId="ADAL" clId="{82BA0970-613D-46CC-8A5E-38D11BED489E}" dt="2022-09-29T16:28:31.909" v="1635"/>
          <ac:grpSpMkLst>
            <pc:docMk/>
            <pc:sldMk cId="1547915574" sldId="342"/>
            <ac:grpSpMk id="12" creationId="{E7E93A34-FEBC-128E-1602-06228708C721}"/>
          </ac:grpSpMkLst>
        </pc:grpChg>
        <pc:grpChg chg="mod">
          <ac:chgData name="Yilian Zhang" userId="e8905a25-900b-4cbb-9a00-127ab90442de" providerId="ADAL" clId="{82BA0970-613D-46CC-8A5E-38D11BED489E}" dt="2022-09-29T16:28:28.807" v="1631"/>
          <ac:grpSpMkLst>
            <pc:docMk/>
            <pc:sldMk cId="1547915574" sldId="342"/>
            <ac:grpSpMk id="14" creationId="{D29C24A8-D641-7BB1-CABD-0CF8A7754D0B}"/>
          </ac:grpSpMkLst>
        </pc:grpChg>
        <pc:grpChg chg="mod">
          <ac:chgData name="Yilian Zhang" userId="e8905a25-900b-4cbb-9a00-127ab90442de" providerId="ADAL" clId="{82BA0970-613D-46CC-8A5E-38D11BED489E}" dt="2022-09-29T16:28:31.909" v="1635"/>
          <ac:grpSpMkLst>
            <pc:docMk/>
            <pc:sldMk cId="1547915574" sldId="342"/>
            <ac:grpSpMk id="18" creationId="{51CF0994-9649-727F-6D6B-E35675C33D75}"/>
          </ac:grpSpMkLst>
        </pc:grpChg>
        <pc:grpChg chg="mod">
          <ac:chgData name="Yilian Zhang" userId="e8905a25-900b-4cbb-9a00-127ab90442de" providerId="ADAL" clId="{82BA0970-613D-46CC-8A5E-38D11BED489E}" dt="2022-09-29T16:28:37.412" v="1639"/>
          <ac:grpSpMkLst>
            <pc:docMk/>
            <pc:sldMk cId="1547915574" sldId="342"/>
            <ac:grpSpMk id="22" creationId="{81E72C2D-E70F-3783-0704-A1B407618D74}"/>
          </ac:grpSpMkLst>
        </pc:grpChg>
        <pc:inkChg chg="add">
          <ac:chgData name="Yilian Zhang" userId="e8905a25-900b-4cbb-9a00-127ab90442de" providerId="ADAL" clId="{82BA0970-613D-46CC-8A5E-38D11BED489E}" dt="2022-09-29T16:26:43.973" v="1551" actId="9405"/>
          <ac:inkMkLst>
            <pc:docMk/>
            <pc:sldMk cId="1547915574" sldId="342"/>
            <ac:inkMk id="4" creationId="{9B8983BE-8113-4EDE-8CE2-91D168B8E345}"/>
          </ac:inkMkLst>
        </pc:inkChg>
        <pc:inkChg chg="add mod">
          <ac:chgData name="Yilian Zhang" userId="e8905a25-900b-4cbb-9a00-127ab90442de" providerId="ADAL" clId="{82BA0970-613D-46CC-8A5E-38D11BED489E}" dt="2022-09-29T16:28:31.909" v="1635"/>
          <ac:inkMkLst>
            <pc:docMk/>
            <pc:sldMk cId="1547915574" sldId="342"/>
            <ac:inkMk id="5" creationId="{E1B2C8BD-5EE9-63C9-0FB2-1C4D7D39267F}"/>
          </ac:inkMkLst>
        </pc:inkChg>
        <pc:inkChg chg="add mod">
          <ac:chgData name="Yilian Zhang" userId="e8905a25-900b-4cbb-9a00-127ab90442de" providerId="ADAL" clId="{82BA0970-613D-46CC-8A5E-38D11BED489E}" dt="2022-09-29T16:28:31.909" v="1635"/>
          <ac:inkMkLst>
            <pc:docMk/>
            <pc:sldMk cId="1547915574" sldId="342"/>
            <ac:inkMk id="6" creationId="{DB397D92-392D-B6CD-421B-E0C747226EB0}"/>
          </ac:inkMkLst>
        </pc:inkChg>
        <pc:inkChg chg="add mod">
          <ac:chgData name="Yilian Zhang" userId="e8905a25-900b-4cbb-9a00-127ab90442de" providerId="ADAL" clId="{82BA0970-613D-46CC-8A5E-38D11BED489E}" dt="2022-09-29T16:28:28.807" v="1631"/>
          <ac:inkMkLst>
            <pc:docMk/>
            <pc:sldMk cId="1547915574" sldId="342"/>
            <ac:inkMk id="8" creationId="{CBC58FB9-8AD5-BD45-9EC0-2CDCCFCFF10E}"/>
          </ac:inkMkLst>
        </pc:inkChg>
        <pc:inkChg chg="add mod">
          <ac:chgData name="Yilian Zhang" userId="e8905a25-900b-4cbb-9a00-127ab90442de" providerId="ADAL" clId="{82BA0970-613D-46CC-8A5E-38D11BED489E}" dt="2022-09-29T16:28:28.807" v="1631"/>
          <ac:inkMkLst>
            <pc:docMk/>
            <pc:sldMk cId="1547915574" sldId="342"/>
            <ac:inkMk id="9" creationId="{D3C10613-8191-0AD8-318B-41FAF48A8DDC}"/>
          </ac:inkMkLst>
        </pc:inkChg>
        <pc:inkChg chg="add mod">
          <ac:chgData name="Yilian Zhang" userId="e8905a25-900b-4cbb-9a00-127ab90442de" providerId="ADAL" clId="{82BA0970-613D-46CC-8A5E-38D11BED489E}" dt="2022-09-29T16:28:31.909" v="1635"/>
          <ac:inkMkLst>
            <pc:docMk/>
            <pc:sldMk cId="1547915574" sldId="342"/>
            <ac:inkMk id="11" creationId="{E26B442F-F993-043C-F06F-C2F1406CF314}"/>
          </ac:inkMkLst>
        </pc:inkChg>
        <pc:inkChg chg="add mod">
          <ac:chgData name="Yilian Zhang" userId="e8905a25-900b-4cbb-9a00-127ab90442de" providerId="ADAL" clId="{82BA0970-613D-46CC-8A5E-38D11BED489E}" dt="2022-09-29T16:28:28.807" v="1631"/>
          <ac:inkMkLst>
            <pc:docMk/>
            <pc:sldMk cId="1547915574" sldId="342"/>
            <ac:inkMk id="13" creationId="{DBB64F69-38E0-B555-0697-371624BCDCA4}"/>
          </ac:inkMkLst>
        </pc:inkChg>
        <pc:inkChg chg="add mod">
          <ac:chgData name="Yilian Zhang" userId="e8905a25-900b-4cbb-9a00-127ab90442de" providerId="ADAL" clId="{82BA0970-613D-46CC-8A5E-38D11BED489E}" dt="2022-09-29T16:28:31.909" v="1635"/>
          <ac:inkMkLst>
            <pc:docMk/>
            <pc:sldMk cId="1547915574" sldId="342"/>
            <ac:inkMk id="15" creationId="{5B59DEC1-5B1F-8E0F-9178-DA604FE409E2}"/>
          </ac:inkMkLst>
        </pc:inkChg>
        <pc:inkChg chg="add mod">
          <ac:chgData name="Yilian Zhang" userId="e8905a25-900b-4cbb-9a00-127ab90442de" providerId="ADAL" clId="{82BA0970-613D-46CC-8A5E-38D11BED489E}" dt="2022-09-29T16:28:31.909" v="1635"/>
          <ac:inkMkLst>
            <pc:docMk/>
            <pc:sldMk cId="1547915574" sldId="342"/>
            <ac:inkMk id="16" creationId="{CC26462E-C9F7-3347-31B2-EE0CDA738E5C}"/>
          </ac:inkMkLst>
        </pc:inkChg>
        <pc:inkChg chg="add mod">
          <ac:chgData name="Yilian Zhang" userId="e8905a25-900b-4cbb-9a00-127ab90442de" providerId="ADAL" clId="{82BA0970-613D-46CC-8A5E-38D11BED489E}" dt="2022-09-29T16:28:31.909" v="1635"/>
          <ac:inkMkLst>
            <pc:docMk/>
            <pc:sldMk cId="1547915574" sldId="342"/>
            <ac:inkMk id="17" creationId="{773F463C-D80A-B5D1-321F-10AFBA86C361}"/>
          </ac:inkMkLst>
        </pc:inkChg>
        <pc:inkChg chg="add mod">
          <ac:chgData name="Yilian Zhang" userId="e8905a25-900b-4cbb-9a00-127ab90442de" providerId="ADAL" clId="{82BA0970-613D-46CC-8A5E-38D11BED489E}" dt="2022-09-29T16:28:37.412" v="1639"/>
          <ac:inkMkLst>
            <pc:docMk/>
            <pc:sldMk cId="1547915574" sldId="342"/>
            <ac:inkMk id="19" creationId="{EBB3E364-72CF-64BB-C9C3-E795923DBB2E}"/>
          </ac:inkMkLst>
        </pc:inkChg>
        <pc:inkChg chg="add mod">
          <ac:chgData name="Yilian Zhang" userId="e8905a25-900b-4cbb-9a00-127ab90442de" providerId="ADAL" clId="{82BA0970-613D-46CC-8A5E-38D11BED489E}" dt="2022-09-29T16:28:37.412" v="1639"/>
          <ac:inkMkLst>
            <pc:docMk/>
            <pc:sldMk cId="1547915574" sldId="342"/>
            <ac:inkMk id="20" creationId="{6FC32803-948B-17FD-EC8F-106AA262F7E0}"/>
          </ac:inkMkLst>
        </pc:inkChg>
        <pc:inkChg chg="add">
          <ac:chgData name="Yilian Zhang" userId="e8905a25-900b-4cbb-9a00-127ab90442de" providerId="ADAL" clId="{82BA0970-613D-46CC-8A5E-38D11BED489E}" dt="2022-09-29T16:28:36.513" v="1638" actId="9405"/>
          <ac:inkMkLst>
            <pc:docMk/>
            <pc:sldMk cId="1547915574" sldId="342"/>
            <ac:inkMk id="21" creationId="{B7D3A904-D3DC-1050-41A4-6D1ACB425383}"/>
          </ac:inkMkLst>
        </pc:inkChg>
      </pc:sldChg>
      <pc:sldChg chg="del">
        <pc:chgData name="Yilian Zhang" userId="e8905a25-900b-4cbb-9a00-127ab90442de" providerId="ADAL" clId="{82BA0970-613D-46CC-8A5E-38D11BED489E}" dt="2022-09-27T22:34:12.537" v="97" actId="2696"/>
        <pc:sldMkLst>
          <pc:docMk/>
          <pc:sldMk cId="652185389" sldId="343"/>
        </pc:sldMkLst>
      </pc:sldChg>
      <pc:sldChg chg="add">
        <pc:chgData name="Yilian Zhang" userId="e8905a25-900b-4cbb-9a00-127ab90442de" providerId="ADAL" clId="{82BA0970-613D-46CC-8A5E-38D11BED489E}" dt="2022-09-27T22:34:21.442" v="98"/>
        <pc:sldMkLst>
          <pc:docMk/>
          <pc:sldMk cId="3887105022" sldId="343"/>
        </pc:sldMkLst>
      </pc:sldChg>
      <pc:sldChg chg="add">
        <pc:chgData name="Yilian Zhang" userId="e8905a25-900b-4cbb-9a00-127ab90442de" providerId="ADAL" clId="{82BA0970-613D-46CC-8A5E-38D11BED489E}" dt="2022-09-27T22:34:21.442" v="98"/>
        <pc:sldMkLst>
          <pc:docMk/>
          <pc:sldMk cId="949455606" sldId="344"/>
        </pc:sldMkLst>
      </pc:sldChg>
      <pc:sldChg chg="del">
        <pc:chgData name="Yilian Zhang" userId="e8905a25-900b-4cbb-9a00-127ab90442de" providerId="ADAL" clId="{82BA0970-613D-46CC-8A5E-38D11BED489E}" dt="2022-09-27T22:34:12.537" v="97" actId="2696"/>
        <pc:sldMkLst>
          <pc:docMk/>
          <pc:sldMk cId="3367972151" sldId="344"/>
        </pc:sldMkLst>
      </pc:sldChg>
      <pc:sldChg chg="del">
        <pc:chgData name="Yilian Zhang" userId="e8905a25-900b-4cbb-9a00-127ab90442de" providerId="ADAL" clId="{82BA0970-613D-46CC-8A5E-38D11BED489E}" dt="2022-09-27T22:34:12.537" v="97" actId="2696"/>
        <pc:sldMkLst>
          <pc:docMk/>
          <pc:sldMk cId="1850791633" sldId="345"/>
        </pc:sldMkLst>
      </pc:sldChg>
      <pc:sldChg chg="modSp add mod">
        <pc:chgData name="Yilian Zhang" userId="e8905a25-900b-4cbb-9a00-127ab90442de" providerId="ADAL" clId="{82BA0970-613D-46CC-8A5E-38D11BED489E}" dt="2022-09-29T16:04:23.909" v="1239" actId="20577"/>
        <pc:sldMkLst>
          <pc:docMk/>
          <pc:sldMk cId="2157413177" sldId="345"/>
        </pc:sldMkLst>
        <pc:spChg chg="mod">
          <ac:chgData name="Yilian Zhang" userId="e8905a25-900b-4cbb-9a00-127ab90442de" providerId="ADAL" clId="{82BA0970-613D-46CC-8A5E-38D11BED489E}" dt="2022-09-29T16:04:23.909" v="1239" actId="20577"/>
          <ac:spMkLst>
            <pc:docMk/>
            <pc:sldMk cId="2157413177" sldId="345"/>
            <ac:spMk id="3" creationId="{00000000-0000-0000-0000-000000000000}"/>
          </ac:spMkLst>
        </pc:spChg>
      </pc:sldChg>
      <pc:sldChg chg="del">
        <pc:chgData name="Yilian Zhang" userId="e8905a25-900b-4cbb-9a00-127ab90442de" providerId="ADAL" clId="{82BA0970-613D-46CC-8A5E-38D11BED489E}" dt="2022-09-27T22:34:12.537" v="97" actId="2696"/>
        <pc:sldMkLst>
          <pc:docMk/>
          <pc:sldMk cId="1053025124" sldId="350"/>
        </pc:sldMkLst>
      </pc:sldChg>
      <pc:sldChg chg="addSp modSp add mod">
        <pc:chgData name="Yilian Zhang" userId="e8905a25-900b-4cbb-9a00-127ab90442de" providerId="ADAL" clId="{82BA0970-613D-46CC-8A5E-38D11BED489E}" dt="2022-09-29T16:49:42.686" v="1756" actId="9405"/>
        <pc:sldMkLst>
          <pc:docMk/>
          <pc:sldMk cId="2406748658" sldId="350"/>
        </pc:sldMkLst>
        <pc:grpChg chg="mod">
          <ac:chgData name="Yilian Zhang" userId="e8905a25-900b-4cbb-9a00-127ab90442de" providerId="ADAL" clId="{82BA0970-613D-46CC-8A5E-38D11BED489E}" dt="2022-09-29T16:49:24.536" v="1749"/>
          <ac:grpSpMkLst>
            <pc:docMk/>
            <pc:sldMk cId="2406748658" sldId="350"/>
            <ac:grpSpMk id="31" creationId="{DAFEE0C9-E41C-828A-577D-4E2A89F4C7B5}"/>
          </ac:grpSpMkLst>
        </pc:grpChg>
        <pc:grpChg chg="mod">
          <ac:chgData name="Yilian Zhang" userId="e8905a25-900b-4cbb-9a00-127ab90442de" providerId="ADAL" clId="{82BA0970-613D-46CC-8A5E-38D11BED489E}" dt="2022-09-29T16:49:24.536" v="1749"/>
          <ac:grpSpMkLst>
            <pc:docMk/>
            <pc:sldMk cId="2406748658" sldId="350"/>
            <ac:grpSpMk id="32" creationId="{A89B8E9D-3438-AB29-3C97-2D6586A0A5BE}"/>
          </ac:grpSpMkLst>
        </pc:grpChg>
        <pc:grpChg chg="mod">
          <ac:chgData name="Yilian Zhang" userId="e8905a25-900b-4cbb-9a00-127ab90442de" providerId="ADAL" clId="{82BA0970-613D-46CC-8A5E-38D11BED489E}" dt="2022-09-29T16:49:24.536" v="1749"/>
          <ac:grpSpMkLst>
            <pc:docMk/>
            <pc:sldMk cId="2406748658" sldId="350"/>
            <ac:grpSpMk id="33" creationId="{115CC39A-C35E-793A-B3D1-28644EFEE4D4}"/>
          </ac:grpSpMkLst>
        </pc:grpChg>
        <pc:grpChg chg="mod">
          <ac:chgData name="Yilian Zhang" userId="e8905a25-900b-4cbb-9a00-127ab90442de" providerId="ADAL" clId="{82BA0970-613D-46CC-8A5E-38D11BED489E}" dt="2022-09-29T16:49:24.536" v="1749"/>
          <ac:grpSpMkLst>
            <pc:docMk/>
            <pc:sldMk cId="2406748658" sldId="350"/>
            <ac:grpSpMk id="34" creationId="{ED29F8BF-8FCE-35B2-9731-6BD188BC1D43}"/>
          </ac:grpSpMkLst>
        </pc:grpChg>
        <pc:grpChg chg="mod">
          <ac:chgData name="Yilian Zhang" userId="e8905a25-900b-4cbb-9a00-127ab90442de" providerId="ADAL" clId="{82BA0970-613D-46CC-8A5E-38D11BED489E}" dt="2022-09-29T16:49:24.536" v="1749"/>
          <ac:grpSpMkLst>
            <pc:docMk/>
            <pc:sldMk cId="2406748658" sldId="350"/>
            <ac:grpSpMk id="35" creationId="{403995F9-EFEA-37E7-85E2-95B0BB44368D}"/>
          </ac:grpSpMkLst>
        </pc:grpChg>
        <pc:grpChg chg="mod">
          <ac:chgData name="Yilian Zhang" userId="e8905a25-900b-4cbb-9a00-127ab90442de" providerId="ADAL" clId="{82BA0970-613D-46CC-8A5E-38D11BED489E}" dt="2022-09-29T16:49:27.533" v="1754"/>
          <ac:grpSpMkLst>
            <pc:docMk/>
            <pc:sldMk cId="2406748658" sldId="350"/>
            <ac:grpSpMk id="40" creationId="{015C047B-E33D-5A0C-E63E-AE1D5EAF3055}"/>
          </ac:grpSpMkLst>
        </pc:grpChg>
        <pc:inkChg chg="add">
          <ac:chgData name="Yilian Zhang" userId="e8905a25-900b-4cbb-9a00-127ab90442de" providerId="ADAL" clId="{82BA0970-613D-46CC-8A5E-38D11BED489E}" dt="2022-09-29T16:49:11.537" v="1722" actId="9405"/>
          <ac:inkMkLst>
            <pc:docMk/>
            <pc:sldMk cId="2406748658" sldId="350"/>
            <ac:inkMk id="4" creationId="{2B9DBBA4-7AFA-7FD2-5200-F6D46BD6CDB9}"/>
          </ac:inkMkLst>
        </pc:inkChg>
        <pc:inkChg chg="add">
          <ac:chgData name="Yilian Zhang" userId="e8905a25-900b-4cbb-9a00-127ab90442de" providerId="ADAL" clId="{82BA0970-613D-46CC-8A5E-38D11BED489E}" dt="2022-09-29T16:49:12.018" v="1723" actId="9405"/>
          <ac:inkMkLst>
            <pc:docMk/>
            <pc:sldMk cId="2406748658" sldId="350"/>
            <ac:inkMk id="5" creationId="{9FC025D6-CAAF-3277-B5B6-B52255D4BE9D}"/>
          </ac:inkMkLst>
        </pc:inkChg>
        <pc:inkChg chg="add mod">
          <ac:chgData name="Yilian Zhang" userId="e8905a25-900b-4cbb-9a00-127ab90442de" providerId="ADAL" clId="{82BA0970-613D-46CC-8A5E-38D11BED489E}" dt="2022-09-29T16:49:24.536" v="1749"/>
          <ac:inkMkLst>
            <pc:docMk/>
            <pc:sldMk cId="2406748658" sldId="350"/>
            <ac:inkMk id="6" creationId="{5AFBEF37-1498-3512-C181-671681F6F435}"/>
          </ac:inkMkLst>
        </pc:inkChg>
        <pc:inkChg chg="add mod">
          <ac:chgData name="Yilian Zhang" userId="e8905a25-900b-4cbb-9a00-127ab90442de" providerId="ADAL" clId="{82BA0970-613D-46CC-8A5E-38D11BED489E}" dt="2022-09-29T16:49:24.536" v="1749"/>
          <ac:inkMkLst>
            <pc:docMk/>
            <pc:sldMk cId="2406748658" sldId="350"/>
            <ac:inkMk id="7" creationId="{1395518B-BB29-4FF8-0E35-1647F2948DE3}"/>
          </ac:inkMkLst>
        </pc:inkChg>
        <pc:inkChg chg="add">
          <ac:chgData name="Yilian Zhang" userId="e8905a25-900b-4cbb-9a00-127ab90442de" providerId="ADAL" clId="{82BA0970-613D-46CC-8A5E-38D11BED489E}" dt="2022-09-29T16:49:13.161" v="1726" actId="9405"/>
          <ac:inkMkLst>
            <pc:docMk/>
            <pc:sldMk cId="2406748658" sldId="350"/>
            <ac:inkMk id="8" creationId="{566E150C-9A0E-C350-AEF3-06296D486834}"/>
          </ac:inkMkLst>
        </pc:inkChg>
        <pc:inkChg chg="add">
          <ac:chgData name="Yilian Zhang" userId="e8905a25-900b-4cbb-9a00-127ab90442de" providerId="ADAL" clId="{82BA0970-613D-46CC-8A5E-38D11BED489E}" dt="2022-09-29T16:49:13.549" v="1727" actId="9405"/>
          <ac:inkMkLst>
            <pc:docMk/>
            <pc:sldMk cId="2406748658" sldId="350"/>
            <ac:inkMk id="9" creationId="{7BD78297-54AE-045D-C78D-DDC205FEC37C}"/>
          </ac:inkMkLst>
        </pc:inkChg>
        <pc:inkChg chg="add">
          <ac:chgData name="Yilian Zhang" userId="e8905a25-900b-4cbb-9a00-127ab90442de" providerId="ADAL" clId="{82BA0970-613D-46CC-8A5E-38D11BED489E}" dt="2022-09-29T16:49:13.982" v="1728" actId="9405"/>
          <ac:inkMkLst>
            <pc:docMk/>
            <pc:sldMk cId="2406748658" sldId="350"/>
            <ac:inkMk id="10" creationId="{644F4B7B-FEC7-270D-1347-ED2D77966CA2}"/>
          </ac:inkMkLst>
        </pc:inkChg>
        <pc:inkChg chg="add">
          <ac:chgData name="Yilian Zhang" userId="e8905a25-900b-4cbb-9a00-127ab90442de" providerId="ADAL" clId="{82BA0970-613D-46CC-8A5E-38D11BED489E}" dt="2022-09-29T16:49:14.373" v="1729" actId="9405"/>
          <ac:inkMkLst>
            <pc:docMk/>
            <pc:sldMk cId="2406748658" sldId="350"/>
            <ac:inkMk id="11" creationId="{F763705E-1EC0-3008-F74C-C975F24E7867}"/>
          </ac:inkMkLst>
        </pc:inkChg>
        <pc:inkChg chg="add">
          <ac:chgData name="Yilian Zhang" userId="e8905a25-900b-4cbb-9a00-127ab90442de" providerId="ADAL" clId="{82BA0970-613D-46CC-8A5E-38D11BED489E}" dt="2022-09-29T16:49:14.731" v="1730" actId="9405"/>
          <ac:inkMkLst>
            <pc:docMk/>
            <pc:sldMk cId="2406748658" sldId="350"/>
            <ac:inkMk id="12" creationId="{0D9C7462-72EB-7CE0-22B7-1D03023F2883}"/>
          </ac:inkMkLst>
        </pc:inkChg>
        <pc:inkChg chg="add">
          <ac:chgData name="Yilian Zhang" userId="e8905a25-900b-4cbb-9a00-127ab90442de" providerId="ADAL" clId="{82BA0970-613D-46CC-8A5E-38D11BED489E}" dt="2022-09-29T16:49:15.117" v="1731" actId="9405"/>
          <ac:inkMkLst>
            <pc:docMk/>
            <pc:sldMk cId="2406748658" sldId="350"/>
            <ac:inkMk id="13" creationId="{5BC878B6-C0E4-02DD-3D4D-A43B18AB767D}"/>
          </ac:inkMkLst>
        </pc:inkChg>
        <pc:inkChg chg="add">
          <ac:chgData name="Yilian Zhang" userId="e8905a25-900b-4cbb-9a00-127ab90442de" providerId="ADAL" clId="{82BA0970-613D-46CC-8A5E-38D11BED489E}" dt="2022-09-29T16:49:15.534" v="1732" actId="9405"/>
          <ac:inkMkLst>
            <pc:docMk/>
            <pc:sldMk cId="2406748658" sldId="350"/>
            <ac:inkMk id="14" creationId="{1F2F920D-FB0A-3405-A551-2E8FBEDD6A92}"/>
          </ac:inkMkLst>
        </pc:inkChg>
        <pc:inkChg chg="add">
          <ac:chgData name="Yilian Zhang" userId="e8905a25-900b-4cbb-9a00-127ab90442de" providerId="ADAL" clId="{82BA0970-613D-46CC-8A5E-38D11BED489E}" dt="2022-09-29T16:49:16.404" v="1733" actId="9405"/>
          <ac:inkMkLst>
            <pc:docMk/>
            <pc:sldMk cId="2406748658" sldId="350"/>
            <ac:inkMk id="15" creationId="{9EA133C4-6A02-6CED-2C15-D912A8D1B087}"/>
          </ac:inkMkLst>
        </pc:inkChg>
        <pc:inkChg chg="add">
          <ac:chgData name="Yilian Zhang" userId="e8905a25-900b-4cbb-9a00-127ab90442de" providerId="ADAL" clId="{82BA0970-613D-46CC-8A5E-38D11BED489E}" dt="2022-09-29T16:49:16.933" v="1734" actId="9405"/>
          <ac:inkMkLst>
            <pc:docMk/>
            <pc:sldMk cId="2406748658" sldId="350"/>
            <ac:inkMk id="16" creationId="{AE8C6652-BB05-2853-28EB-6AA6789311D1}"/>
          </ac:inkMkLst>
        </pc:inkChg>
        <pc:inkChg chg="add">
          <ac:chgData name="Yilian Zhang" userId="e8905a25-900b-4cbb-9a00-127ab90442de" providerId="ADAL" clId="{82BA0970-613D-46CC-8A5E-38D11BED489E}" dt="2022-09-29T16:49:17.334" v="1735" actId="9405"/>
          <ac:inkMkLst>
            <pc:docMk/>
            <pc:sldMk cId="2406748658" sldId="350"/>
            <ac:inkMk id="17" creationId="{ECBBF8D1-0D24-5280-28FE-FDDFC365DDA7}"/>
          </ac:inkMkLst>
        </pc:inkChg>
        <pc:inkChg chg="add">
          <ac:chgData name="Yilian Zhang" userId="e8905a25-900b-4cbb-9a00-127ab90442de" providerId="ADAL" clId="{82BA0970-613D-46CC-8A5E-38D11BED489E}" dt="2022-09-29T16:49:17.689" v="1736" actId="9405"/>
          <ac:inkMkLst>
            <pc:docMk/>
            <pc:sldMk cId="2406748658" sldId="350"/>
            <ac:inkMk id="18" creationId="{A830B565-43CC-A90A-C1ED-C5D1D284A9C1}"/>
          </ac:inkMkLst>
        </pc:inkChg>
        <pc:inkChg chg="add">
          <ac:chgData name="Yilian Zhang" userId="e8905a25-900b-4cbb-9a00-127ab90442de" providerId="ADAL" clId="{82BA0970-613D-46CC-8A5E-38D11BED489E}" dt="2022-09-29T16:49:18.159" v="1737" actId="9405"/>
          <ac:inkMkLst>
            <pc:docMk/>
            <pc:sldMk cId="2406748658" sldId="350"/>
            <ac:inkMk id="19" creationId="{6758BA78-B8EB-7392-29DF-7B323A7B01BC}"/>
          </ac:inkMkLst>
        </pc:inkChg>
        <pc:inkChg chg="add mod">
          <ac:chgData name="Yilian Zhang" userId="e8905a25-900b-4cbb-9a00-127ab90442de" providerId="ADAL" clId="{82BA0970-613D-46CC-8A5E-38D11BED489E}" dt="2022-09-29T16:49:24.536" v="1749"/>
          <ac:inkMkLst>
            <pc:docMk/>
            <pc:sldMk cId="2406748658" sldId="350"/>
            <ac:inkMk id="20" creationId="{1BA3A043-7641-B19A-6693-1B6A79B3B702}"/>
          </ac:inkMkLst>
        </pc:inkChg>
        <pc:inkChg chg="add mod">
          <ac:chgData name="Yilian Zhang" userId="e8905a25-900b-4cbb-9a00-127ab90442de" providerId="ADAL" clId="{82BA0970-613D-46CC-8A5E-38D11BED489E}" dt="2022-09-29T16:49:24.536" v="1749"/>
          <ac:inkMkLst>
            <pc:docMk/>
            <pc:sldMk cId="2406748658" sldId="350"/>
            <ac:inkMk id="21" creationId="{D59F7523-BDD6-9C5C-226F-23D0DC65747F}"/>
          </ac:inkMkLst>
        </pc:inkChg>
        <pc:inkChg chg="add">
          <ac:chgData name="Yilian Zhang" userId="e8905a25-900b-4cbb-9a00-127ab90442de" providerId="ADAL" clId="{82BA0970-613D-46CC-8A5E-38D11BED489E}" dt="2022-09-29T16:49:19.440" v="1740" actId="9405"/>
          <ac:inkMkLst>
            <pc:docMk/>
            <pc:sldMk cId="2406748658" sldId="350"/>
            <ac:inkMk id="22" creationId="{14810603-F56E-3F17-DF0C-54E2A515738F}"/>
          </ac:inkMkLst>
        </pc:inkChg>
        <pc:inkChg chg="add">
          <ac:chgData name="Yilian Zhang" userId="e8905a25-900b-4cbb-9a00-127ab90442de" providerId="ADAL" clId="{82BA0970-613D-46CC-8A5E-38D11BED489E}" dt="2022-09-29T16:49:19.879" v="1741" actId="9405"/>
          <ac:inkMkLst>
            <pc:docMk/>
            <pc:sldMk cId="2406748658" sldId="350"/>
            <ac:inkMk id="23" creationId="{5EE87411-CDC0-F06B-DD18-07428143C890}"/>
          </ac:inkMkLst>
        </pc:inkChg>
        <pc:inkChg chg="add mod">
          <ac:chgData name="Yilian Zhang" userId="e8905a25-900b-4cbb-9a00-127ab90442de" providerId="ADAL" clId="{82BA0970-613D-46CC-8A5E-38D11BED489E}" dt="2022-09-29T16:49:24.536" v="1749"/>
          <ac:inkMkLst>
            <pc:docMk/>
            <pc:sldMk cId="2406748658" sldId="350"/>
            <ac:inkMk id="24" creationId="{C525A0FD-F456-9E26-9582-218EC88AAEE2}"/>
          </ac:inkMkLst>
        </pc:inkChg>
        <pc:inkChg chg="add mod">
          <ac:chgData name="Yilian Zhang" userId="e8905a25-900b-4cbb-9a00-127ab90442de" providerId="ADAL" clId="{82BA0970-613D-46CC-8A5E-38D11BED489E}" dt="2022-09-29T16:49:24.536" v="1749"/>
          <ac:inkMkLst>
            <pc:docMk/>
            <pc:sldMk cId="2406748658" sldId="350"/>
            <ac:inkMk id="25" creationId="{DBFEC79B-614A-4CD3-9A34-33C68E5872C5}"/>
          </ac:inkMkLst>
        </pc:inkChg>
        <pc:inkChg chg="add mod">
          <ac:chgData name="Yilian Zhang" userId="e8905a25-900b-4cbb-9a00-127ab90442de" providerId="ADAL" clId="{82BA0970-613D-46CC-8A5E-38D11BED489E}" dt="2022-09-29T16:49:24.536" v="1749"/>
          <ac:inkMkLst>
            <pc:docMk/>
            <pc:sldMk cId="2406748658" sldId="350"/>
            <ac:inkMk id="26" creationId="{9F93D051-29CD-32B0-B9A3-659063602A4A}"/>
          </ac:inkMkLst>
        </pc:inkChg>
        <pc:inkChg chg="add mod">
          <ac:chgData name="Yilian Zhang" userId="e8905a25-900b-4cbb-9a00-127ab90442de" providerId="ADAL" clId="{82BA0970-613D-46CC-8A5E-38D11BED489E}" dt="2022-09-29T16:49:24.536" v="1749"/>
          <ac:inkMkLst>
            <pc:docMk/>
            <pc:sldMk cId="2406748658" sldId="350"/>
            <ac:inkMk id="27" creationId="{7D98094F-C2D5-2C89-CC01-C7BCBE187E78}"/>
          </ac:inkMkLst>
        </pc:inkChg>
        <pc:inkChg chg="add mod">
          <ac:chgData name="Yilian Zhang" userId="e8905a25-900b-4cbb-9a00-127ab90442de" providerId="ADAL" clId="{82BA0970-613D-46CC-8A5E-38D11BED489E}" dt="2022-09-29T16:49:24.536" v="1749"/>
          <ac:inkMkLst>
            <pc:docMk/>
            <pc:sldMk cId="2406748658" sldId="350"/>
            <ac:inkMk id="28" creationId="{9D6B4434-4375-E9BA-D6EC-C4E662D78D9E}"/>
          </ac:inkMkLst>
        </pc:inkChg>
        <pc:inkChg chg="add mod">
          <ac:chgData name="Yilian Zhang" userId="e8905a25-900b-4cbb-9a00-127ab90442de" providerId="ADAL" clId="{82BA0970-613D-46CC-8A5E-38D11BED489E}" dt="2022-09-29T16:49:24.536" v="1749"/>
          <ac:inkMkLst>
            <pc:docMk/>
            <pc:sldMk cId="2406748658" sldId="350"/>
            <ac:inkMk id="29" creationId="{732E1D1C-B5F5-53A0-11D3-809F214B6CA7}"/>
          </ac:inkMkLst>
        </pc:inkChg>
        <pc:inkChg chg="add mod">
          <ac:chgData name="Yilian Zhang" userId="e8905a25-900b-4cbb-9a00-127ab90442de" providerId="ADAL" clId="{82BA0970-613D-46CC-8A5E-38D11BED489E}" dt="2022-09-29T16:49:24.536" v="1749"/>
          <ac:inkMkLst>
            <pc:docMk/>
            <pc:sldMk cId="2406748658" sldId="350"/>
            <ac:inkMk id="30" creationId="{39E0282D-D58F-97E3-E7DD-AF92F772B7C8}"/>
          </ac:inkMkLst>
        </pc:inkChg>
        <pc:inkChg chg="add mod">
          <ac:chgData name="Yilian Zhang" userId="e8905a25-900b-4cbb-9a00-127ab90442de" providerId="ADAL" clId="{82BA0970-613D-46CC-8A5E-38D11BED489E}" dt="2022-09-29T16:49:27.533" v="1754"/>
          <ac:inkMkLst>
            <pc:docMk/>
            <pc:sldMk cId="2406748658" sldId="350"/>
            <ac:inkMk id="36" creationId="{01BD961F-5BBA-7BDE-4E1D-7F5A0198376C}"/>
          </ac:inkMkLst>
        </pc:inkChg>
        <pc:inkChg chg="add mod">
          <ac:chgData name="Yilian Zhang" userId="e8905a25-900b-4cbb-9a00-127ab90442de" providerId="ADAL" clId="{82BA0970-613D-46CC-8A5E-38D11BED489E}" dt="2022-09-29T16:49:27.533" v="1754"/>
          <ac:inkMkLst>
            <pc:docMk/>
            <pc:sldMk cId="2406748658" sldId="350"/>
            <ac:inkMk id="37" creationId="{258EC45D-EF55-F58C-BB05-FCDD408D45AA}"/>
          </ac:inkMkLst>
        </pc:inkChg>
        <pc:inkChg chg="add mod">
          <ac:chgData name="Yilian Zhang" userId="e8905a25-900b-4cbb-9a00-127ab90442de" providerId="ADAL" clId="{82BA0970-613D-46CC-8A5E-38D11BED489E}" dt="2022-09-29T16:49:27.533" v="1754"/>
          <ac:inkMkLst>
            <pc:docMk/>
            <pc:sldMk cId="2406748658" sldId="350"/>
            <ac:inkMk id="38" creationId="{A73FF220-5181-A11F-BDDD-F3A3983B6125}"/>
          </ac:inkMkLst>
        </pc:inkChg>
        <pc:inkChg chg="add mod">
          <ac:chgData name="Yilian Zhang" userId="e8905a25-900b-4cbb-9a00-127ab90442de" providerId="ADAL" clId="{82BA0970-613D-46CC-8A5E-38D11BED489E}" dt="2022-09-29T16:49:27.533" v="1754"/>
          <ac:inkMkLst>
            <pc:docMk/>
            <pc:sldMk cId="2406748658" sldId="350"/>
            <ac:inkMk id="39" creationId="{C0C3E17E-7EC2-D668-D06F-ABE0D5B09851}"/>
          </ac:inkMkLst>
        </pc:inkChg>
        <pc:inkChg chg="add">
          <ac:chgData name="Yilian Zhang" userId="e8905a25-900b-4cbb-9a00-127ab90442de" providerId="ADAL" clId="{82BA0970-613D-46CC-8A5E-38D11BED489E}" dt="2022-09-29T16:49:40.922" v="1755" actId="9405"/>
          <ac:inkMkLst>
            <pc:docMk/>
            <pc:sldMk cId="2406748658" sldId="350"/>
            <ac:inkMk id="41" creationId="{ABEEAF61-F25D-D91C-5AB8-5DCB4993746B}"/>
          </ac:inkMkLst>
        </pc:inkChg>
        <pc:inkChg chg="add">
          <ac:chgData name="Yilian Zhang" userId="e8905a25-900b-4cbb-9a00-127ab90442de" providerId="ADAL" clId="{82BA0970-613D-46CC-8A5E-38D11BED489E}" dt="2022-09-29T16:49:42.686" v="1756" actId="9405"/>
          <ac:inkMkLst>
            <pc:docMk/>
            <pc:sldMk cId="2406748658" sldId="350"/>
            <ac:inkMk id="42" creationId="{1C615B40-BF51-EF6B-1568-4E742CC3EF55}"/>
          </ac:inkMkLst>
        </pc:inkChg>
      </pc:sldChg>
      <pc:sldChg chg="del">
        <pc:chgData name="Yilian Zhang" userId="e8905a25-900b-4cbb-9a00-127ab90442de" providerId="ADAL" clId="{82BA0970-613D-46CC-8A5E-38D11BED489E}" dt="2022-09-27T22:34:12.537" v="97" actId="2696"/>
        <pc:sldMkLst>
          <pc:docMk/>
          <pc:sldMk cId="175845408" sldId="351"/>
        </pc:sldMkLst>
      </pc:sldChg>
      <pc:sldChg chg="addSp delSp modSp add mod">
        <pc:chgData name="Yilian Zhang" userId="e8905a25-900b-4cbb-9a00-127ab90442de" providerId="ADAL" clId="{82BA0970-613D-46CC-8A5E-38D11BED489E}" dt="2022-09-29T16:51:09.105" v="1789" actId="9405"/>
        <pc:sldMkLst>
          <pc:docMk/>
          <pc:sldMk cId="1731641147" sldId="351"/>
        </pc:sldMkLst>
        <pc:spChg chg="mod">
          <ac:chgData name="Yilian Zhang" userId="e8905a25-900b-4cbb-9a00-127ab90442de" providerId="ADAL" clId="{82BA0970-613D-46CC-8A5E-38D11BED489E}" dt="2022-09-29T16:05:53.209" v="1245" actId="20577"/>
          <ac:spMkLst>
            <pc:docMk/>
            <pc:sldMk cId="1731641147" sldId="351"/>
            <ac:spMk id="3" creationId="{00000000-0000-0000-0000-000000000000}"/>
          </ac:spMkLst>
        </pc:spChg>
        <pc:grpChg chg="del mod">
          <ac:chgData name="Yilian Zhang" userId="e8905a25-900b-4cbb-9a00-127ab90442de" providerId="ADAL" clId="{82BA0970-613D-46CC-8A5E-38D11BED489E}" dt="2022-09-28T19:35:46.189" v="754"/>
          <ac:grpSpMkLst>
            <pc:docMk/>
            <pc:sldMk cId="1731641147" sldId="351"/>
            <ac:grpSpMk id="9" creationId="{8FD667C3-7767-3452-03D8-FE25EE4E5D8D}"/>
          </ac:grpSpMkLst>
        </pc:grpChg>
        <pc:grpChg chg="del mod">
          <ac:chgData name="Yilian Zhang" userId="e8905a25-900b-4cbb-9a00-127ab90442de" providerId="ADAL" clId="{82BA0970-613D-46CC-8A5E-38D11BED489E}" dt="2022-09-29T16:50:49.112" v="1782"/>
          <ac:grpSpMkLst>
            <pc:docMk/>
            <pc:sldMk cId="1731641147" sldId="351"/>
            <ac:grpSpMk id="10" creationId="{1E561DE3-7E2B-B1BD-F2CE-346AE9EC08F5}"/>
          </ac:grpSpMkLst>
        </pc:grpChg>
        <pc:grpChg chg="del mod">
          <ac:chgData name="Yilian Zhang" userId="e8905a25-900b-4cbb-9a00-127ab90442de" providerId="ADAL" clId="{82BA0970-613D-46CC-8A5E-38D11BED489E}" dt="2022-09-28T19:37:23.675" v="779"/>
          <ac:grpSpMkLst>
            <pc:docMk/>
            <pc:sldMk cId="1731641147" sldId="351"/>
            <ac:grpSpMk id="10" creationId="{543028A7-1664-A9AA-DFCE-C8964D40A89B}"/>
          </ac:grpSpMkLst>
        </pc:grpChg>
        <pc:grpChg chg="mod">
          <ac:chgData name="Yilian Zhang" userId="e8905a25-900b-4cbb-9a00-127ab90442de" providerId="ADAL" clId="{82BA0970-613D-46CC-8A5E-38D11BED489E}" dt="2022-09-29T16:50:44.785" v="1776"/>
          <ac:grpSpMkLst>
            <pc:docMk/>
            <pc:sldMk cId="1731641147" sldId="351"/>
            <ac:grpSpMk id="11" creationId="{0910312D-42CB-FC00-4D07-1E0F943EC0DD}"/>
          </ac:grpSpMkLst>
        </pc:grpChg>
        <pc:grpChg chg="del mod">
          <ac:chgData name="Yilian Zhang" userId="e8905a25-900b-4cbb-9a00-127ab90442de" providerId="ADAL" clId="{82BA0970-613D-46CC-8A5E-38D11BED489E}" dt="2022-09-28T19:35:50.564" v="758"/>
          <ac:grpSpMkLst>
            <pc:docMk/>
            <pc:sldMk cId="1731641147" sldId="351"/>
            <ac:grpSpMk id="12" creationId="{834F58FD-BA68-0DB8-785F-928A93458372}"/>
          </ac:grpSpMkLst>
        </pc:grpChg>
        <pc:grpChg chg="del mod">
          <ac:chgData name="Yilian Zhang" userId="e8905a25-900b-4cbb-9a00-127ab90442de" providerId="ADAL" clId="{82BA0970-613D-46CC-8A5E-38D11BED489E}" dt="2022-09-28T19:37:23.675" v="779"/>
          <ac:grpSpMkLst>
            <pc:docMk/>
            <pc:sldMk cId="1731641147" sldId="351"/>
            <ac:grpSpMk id="16" creationId="{D1B58FF6-2D98-A84A-ADF1-A9E3FBE05124}"/>
          </ac:grpSpMkLst>
        </pc:grpChg>
        <pc:grpChg chg="mod">
          <ac:chgData name="Yilian Zhang" userId="e8905a25-900b-4cbb-9a00-127ab90442de" providerId="ADAL" clId="{82BA0970-613D-46CC-8A5E-38D11BED489E}" dt="2022-09-29T16:50:49.112" v="1782"/>
          <ac:grpSpMkLst>
            <pc:docMk/>
            <pc:sldMk cId="1731641147" sldId="351"/>
            <ac:grpSpMk id="17" creationId="{0866E4F2-9FA3-64CC-F7EE-2C20ED2B0BFC}"/>
          </ac:grpSpMkLst>
        </pc:grpChg>
        <pc:grpChg chg="del mod">
          <ac:chgData name="Yilian Zhang" userId="e8905a25-900b-4cbb-9a00-127ab90442de" providerId="ADAL" clId="{82BA0970-613D-46CC-8A5E-38D11BED489E}" dt="2022-09-28T20:25:03.033" v="868" actId="33639"/>
          <ac:grpSpMkLst>
            <pc:docMk/>
            <pc:sldMk cId="1731641147" sldId="351"/>
            <ac:grpSpMk id="20" creationId="{925FF519-403E-D0ED-88EB-2180987D4791}"/>
          </ac:grpSpMkLst>
        </pc:grpChg>
        <pc:grpChg chg="del mod">
          <ac:chgData name="Yilian Zhang" userId="e8905a25-900b-4cbb-9a00-127ab90442de" providerId="ADAL" clId="{82BA0970-613D-46CC-8A5E-38D11BED489E}" dt="2022-09-29T16:51:01.961" v="1788"/>
          <ac:grpSpMkLst>
            <pc:docMk/>
            <pc:sldMk cId="1731641147" sldId="351"/>
            <ac:grpSpMk id="20" creationId="{944C829B-4D98-E23A-665C-CA408760D653}"/>
          </ac:grpSpMkLst>
        </pc:grpChg>
        <pc:grpChg chg="mod">
          <ac:chgData name="Yilian Zhang" userId="e8905a25-900b-4cbb-9a00-127ab90442de" providerId="ADAL" clId="{82BA0970-613D-46CC-8A5E-38D11BED489E}" dt="2022-09-29T16:51:01.961" v="1788"/>
          <ac:grpSpMkLst>
            <pc:docMk/>
            <pc:sldMk cId="1731641147" sldId="351"/>
            <ac:grpSpMk id="23" creationId="{AD2069E0-C239-ED8A-3EDE-5852E6B9C471}"/>
          </ac:grpSpMkLst>
        </pc:grpChg>
        <pc:grpChg chg="del mod">
          <ac:chgData name="Yilian Zhang" userId="e8905a25-900b-4cbb-9a00-127ab90442de" providerId="ADAL" clId="{82BA0970-613D-46CC-8A5E-38D11BED489E}" dt="2022-09-28T19:36:19.348" v="770"/>
          <ac:grpSpMkLst>
            <pc:docMk/>
            <pc:sldMk cId="1731641147" sldId="351"/>
            <ac:grpSpMk id="25" creationId="{3C989BC3-AD27-28C0-CC2B-D06DCA89B1C8}"/>
          </ac:grpSpMkLst>
        </pc:grpChg>
        <pc:grpChg chg="del mod">
          <ac:chgData name="Yilian Zhang" userId="e8905a25-900b-4cbb-9a00-127ab90442de" providerId="ADAL" clId="{82BA0970-613D-46CC-8A5E-38D11BED489E}" dt="2022-09-28T20:25:03.033" v="868" actId="33639"/>
          <ac:grpSpMkLst>
            <pc:docMk/>
            <pc:sldMk cId="1731641147" sldId="351"/>
            <ac:grpSpMk id="28" creationId="{8E013C69-C98D-C8FF-F332-061961DB7FC8}"/>
          </ac:grpSpMkLst>
        </pc:grpChg>
        <pc:grpChg chg="del mod">
          <ac:chgData name="Yilian Zhang" userId="e8905a25-900b-4cbb-9a00-127ab90442de" providerId="ADAL" clId="{82BA0970-613D-46CC-8A5E-38D11BED489E}" dt="2022-09-28T19:37:19.707" v="777"/>
          <ac:grpSpMkLst>
            <pc:docMk/>
            <pc:sldMk cId="1731641147" sldId="351"/>
            <ac:grpSpMk id="32" creationId="{6C8A77B5-7329-D771-F2D8-5C25E5F196F5}"/>
          </ac:grpSpMkLst>
        </pc:grpChg>
        <pc:grpChg chg="del mod">
          <ac:chgData name="Yilian Zhang" userId="e8905a25-900b-4cbb-9a00-127ab90442de" providerId="ADAL" clId="{82BA0970-613D-46CC-8A5E-38D11BED489E}" dt="2022-09-28T20:25:03.033" v="868" actId="33639"/>
          <ac:grpSpMkLst>
            <pc:docMk/>
            <pc:sldMk cId="1731641147" sldId="351"/>
            <ac:grpSpMk id="35" creationId="{49BA26CF-FAFD-12B2-DA2B-D5EB82B837CC}"/>
          </ac:grpSpMkLst>
        </pc:grpChg>
        <pc:grpChg chg="del mod">
          <ac:chgData name="Yilian Zhang" userId="e8905a25-900b-4cbb-9a00-127ab90442de" providerId="ADAL" clId="{82BA0970-613D-46CC-8A5E-38D11BED489E}" dt="2022-09-28T20:25:03.033" v="868" actId="33639"/>
          <ac:grpSpMkLst>
            <pc:docMk/>
            <pc:sldMk cId="1731641147" sldId="351"/>
            <ac:grpSpMk id="37" creationId="{84F0690E-5AC8-E009-7703-B4D65EDDB292}"/>
          </ac:grpSpMkLst>
        </pc:grpChg>
        <pc:grpChg chg="del mod">
          <ac:chgData name="Yilian Zhang" userId="e8905a25-900b-4cbb-9a00-127ab90442de" providerId="ADAL" clId="{82BA0970-613D-46CC-8A5E-38D11BED489E}" dt="2022-09-28T20:25:03.033" v="868" actId="33639"/>
          <ac:grpSpMkLst>
            <pc:docMk/>
            <pc:sldMk cId="1731641147" sldId="351"/>
            <ac:grpSpMk id="43" creationId="{83F5DFB0-44D4-6AEA-ECE0-FE63DA0D90B8}"/>
          </ac:grpSpMkLst>
        </pc:grpChg>
        <pc:inkChg chg="add mod">
          <ac:chgData name="Yilian Zhang" userId="e8905a25-900b-4cbb-9a00-127ab90442de" providerId="ADAL" clId="{82BA0970-613D-46CC-8A5E-38D11BED489E}" dt="2022-09-29T16:50:44.785" v="1776"/>
          <ac:inkMkLst>
            <pc:docMk/>
            <pc:sldMk cId="1731641147" sldId="351"/>
            <ac:inkMk id="4" creationId="{1FC24DA3-CB0E-C000-85E5-6F290315D9A9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1641147" sldId="351"/>
            <ac:inkMk id="4" creationId="{9E4A8B99-1281-A3C8-781F-B22D9AC2EDCC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1641147" sldId="351"/>
            <ac:inkMk id="5" creationId="{64C28ACE-8413-CB58-6140-1415BD513AB2}"/>
          </ac:inkMkLst>
        </pc:inkChg>
        <pc:inkChg chg="add mod">
          <ac:chgData name="Yilian Zhang" userId="e8905a25-900b-4cbb-9a00-127ab90442de" providerId="ADAL" clId="{82BA0970-613D-46CC-8A5E-38D11BED489E}" dt="2022-09-29T16:50:44.785" v="1776"/>
          <ac:inkMkLst>
            <pc:docMk/>
            <pc:sldMk cId="1731641147" sldId="351"/>
            <ac:inkMk id="5" creationId="{F64AC94A-C3E0-B603-0C15-5BA2B819FFC7}"/>
          </ac:inkMkLst>
        </pc:inkChg>
        <pc:inkChg chg="add">
          <ac:chgData name="Yilian Zhang" userId="e8905a25-900b-4cbb-9a00-127ab90442de" providerId="ADAL" clId="{82BA0970-613D-46CC-8A5E-38D11BED489E}" dt="2022-09-29T16:50:42.354" v="1772" actId="9405"/>
          <ac:inkMkLst>
            <pc:docMk/>
            <pc:sldMk cId="1731641147" sldId="351"/>
            <ac:inkMk id="6" creationId="{67902338-D816-50C7-79F5-17BFABA385FF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1641147" sldId="351"/>
            <ac:inkMk id="6" creationId="{89186A7A-9CFA-4EF8-FFF7-78A5E34337D2}"/>
          </ac:inkMkLst>
        </pc:inkChg>
        <pc:inkChg chg="add mod">
          <ac:chgData name="Yilian Zhang" userId="e8905a25-900b-4cbb-9a00-127ab90442de" providerId="ADAL" clId="{82BA0970-613D-46CC-8A5E-38D11BED489E}" dt="2022-09-29T16:50:49.112" v="1782"/>
          <ac:inkMkLst>
            <pc:docMk/>
            <pc:sldMk cId="1731641147" sldId="351"/>
            <ac:inkMk id="7" creationId="{30ED3A94-271F-5F71-F7DC-CAC8FCC56EFA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1641147" sldId="351"/>
            <ac:inkMk id="7" creationId="{AA61DDA1-ECC8-65B2-AFF3-0573FE04B4F4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1641147" sldId="351"/>
            <ac:inkMk id="8" creationId="{1059DCBB-B066-DECE-2B50-D9A5F8574E26}"/>
          </ac:inkMkLst>
        </pc:inkChg>
        <pc:inkChg chg="add mod">
          <ac:chgData name="Yilian Zhang" userId="e8905a25-900b-4cbb-9a00-127ab90442de" providerId="ADAL" clId="{82BA0970-613D-46CC-8A5E-38D11BED489E}" dt="2022-09-29T16:50:49.112" v="1782"/>
          <ac:inkMkLst>
            <pc:docMk/>
            <pc:sldMk cId="1731641147" sldId="351"/>
            <ac:inkMk id="8" creationId="{2BB758EF-0D7F-FA89-C81A-26127AF4B3EC}"/>
          </ac:inkMkLst>
        </pc:inkChg>
        <pc:inkChg chg="add mod">
          <ac:chgData name="Yilian Zhang" userId="e8905a25-900b-4cbb-9a00-127ab90442de" providerId="ADAL" clId="{82BA0970-613D-46CC-8A5E-38D11BED489E}" dt="2022-09-29T16:50:49.112" v="1782"/>
          <ac:inkMkLst>
            <pc:docMk/>
            <pc:sldMk cId="1731641147" sldId="351"/>
            <ac:inkMk id="9" creationId="{6C3415A3-0DE9-3548-895F-7E1179B315D8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1641147" sldId="351"/>
            <ac:inkMk id="11" creationId="{E1501453-E54A-3EE6-3D7A-7B958D20F337}"/>
          </ac:inkMkLst>
        </pc:inkChg>
        <pc:inkChg chg="add">
          <ac:chgData name="Yilian Zhang" userId="e8905a25-900b-4cbb-9a00-127ab90442de" providerId="ADAL" clId="{82BA0970-613D-46CC-8A5E-38D11BED489E}" dt="2022-09-29T16:50:45.626" v="1777" actId="9405"/>
          <ac:inkMkLst>
            <pc:docMk/>
            <pc:sldMk cId="1731641147" sldId="351"/>
            <ac:inkMk id="12" creationId="{FFAB801D-81A7-631C-5BFC-812AE63ED01C}"/>
          </ac:inkMkLst>
        </pc:inkChg>
        <pc:inkChg chg="add de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1641147" sldId="351"/>
            <ac:inkMk id="13" creationId="{7D916813-3603-7986-50C7-E140585BA734}"/>
          </ac:inkMkLst>
        </pc:inkChg>
        <pc:inkChg chg="add mod">
          <ac:chgData name="Yilian Zhang" userId="e8905a25-900b-4cbb-9a00-127ab90442de" providerId="ADAL" clId="{82BA0970-613D-46CC-8A5E-38D11BED489E}" dt="2022-09-29T16:50:49.112" v="1782"/>
          <ac:inkMkLst>
            <pc:docMk/>
            <pc:sldMk cId="1731641147" sldId="351"/>
            <ac:inkMk id="13" creationId="{FF9E87CB-BA18-ABD4-8E63-186FCF270DE5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1641147" sldId="351"/>
            <ac:inkMk id="14" creationId="{1C17C034-E018-9606-DBE1-3FBE0764C89A}"/>
          </ac:inkMkLst>
        </pc:inkChg>
        <pc:inkChg chg="add mod">
          <ac:chgData name="Yilian Zhang" userId="e8905a25-900b-4cbb-9a00-127ab90442de" providerId="ADAL" clId="{82BA0970-613D-46CC-8A5E-38D11BED489E}" dt="2022-09-29T16:50:49.112" v="1782"/>
          <ac:inkMkLst>
            <pc:docMk/>
            <pc:sldMk cId="1731641147" sldId="351"/>
            <ac:inkMk id="14" creationId="{DA34420C-96D0-6C4B-4877-B51FF5BAA563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1641147" sldId="351"/>
            <ac:inkMk id="15" creationId="{C99CDB51-80D4-70B8-6867-33A04FA87FDC}"/>
          </ac:inkMkLst>
        </pc:inkChg>
        <pc:inkChg chg="add mod">
          <ac:chgData name="Yilian Zhang" userId="e8905a25-900b-4cbb-9a00-127ab90442de" providerId="ADAL" clId="{82BA0970-613D-46CC-8A5E-38D11BED489E}" dt="2022-09-29T16:50:49.112" v="1782"/>
          <ac:inkMkLst>
            <pc:docMk/>
            <pc:sldMk cId="1731641147" sldId="351"/>
            <ac:inkMk id="15" creationId="{F1CBD2D6-F9DF-EE15-1211-85A340659F66}"/>
          </ac:inkMkLst>
        </pc:inkChg>
        <pc:inkChg chg="add mod">
          <ac:chgData name="Yilian Zhang" userId="e8905a25-900b-4cbb-9a00-127ab90442de" providerId="ADAL" clId="{82BA0970-613D-46CC-8A5E-38D11BED489E}" dt="2022-09-29T16:50:49.112" v="1782"/>
          <ac:inkMkLst>
            <pc:docMk/>
            <pc:sldMk cId="1731641147" sldId="351"/>
            <ac:inkMk id="16" creationId="{E7DB07B9-CFC7-38BA-95A4-95E4231246D9}"/>
          </ac:inkMkLst>
        </pc:inkChg>
        <pc:inkChg chg="add de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1641147" sldId="351"/>
            <ac:inkMk id="17" creationId="{32B4F4C6-B0DF-2921-8932-C0531B3F8E1F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1641147" sldId="351"/>
            <ac:inkMk id="18" creationId="{A9159A25-0B20-C00C-11F0-C161B0F54051}"/>
          </ac:inkMkLst>
        </pc:inkChg>
        <pc:inkChg chg="add mod">
          <ac:chgData name="Yilian Zhang" userId="e8905a25-900b-4cbb-9a00-127ab90442de" providerId="ADAL" clId="{82BA0970-613D-46CC-8A5E-38D11BED489E}" dt="2022-09-29T16:51:01.961" v="1788"/>
          <ac:inkMkLst>
            <pc:docMk/>
            <pc:sldMk cId="1731641147" sldId="351"/>
            <ac:inkMk id="18" creationId="{B6305C07-8461-A618-DA36-6E9EFD63CA79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1641147" sldId="351"/>
            <ac:inkMk id="19" creationId="{DFEBD01F-B58B-17C2-9255-417E6386FF9E}"/>
          </ac:inkMkLst>
        </pc:inkChg>
        <pc:inkChg chg="add mod">
          <ac:chgData name="Yilian Zhang" userId="e8905a25-900b-4cbb-9a00-127ab90442de" providerId="ADAL" clId="{82BA0970-613D-46CC-8A5E-38D11BED489E}" dt="2022-09-29T16:51:01.961" v="1788"/>
          <ac:inkMkLst>
            <pc:docMk/>
            <pc:sldMk cId="1731641147" sldId="351"/>
            <ac:inkMk id="19" creationId="{E3064464-2DCA-329D-C657-5D047BEB9BDD}"/>
          </ac:inkMkLst>
        </pc:inkChg>
        <pc:inkChg chg="add mod">
          <ac:chgData name="Yilian Zhang" userId="e8905a25-900b-4cbb-9a00-127ab90442de" providerId="ADAL" clId="{82BA0970-613D-46CC-8A5E-38D11BED489E}" dt="2022-09-29T16:51:01.961" v="1788"/>
          <ac:inkMkLst>
            <pc:docMk/>
            <pc:sldMk cId="1731641147" sldId="351"/>
            <ac:inkMk id="21" creationId="{05F0883E-FAD3-2B88-2022-2F9233799844}"/>
          </ac:inkMkLst>
        </pc:inkChg>
        <pc:inkChg chg="add de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1641147" sldId="351"/>
            <ac:inkMk id="21" creationId="{215B9B56-D0A7-2CD7-E9BB-4A95CE1AC94B}"/>
          </ac:inkMkLst>
        </pc:inkChg>
        <pc:inkChg chg="add mod">
          <ac:chgData name="Yilian Zhang" userId="e8905a25-900b-4cbb-9a00-127ab90442de" providerId="ADAL" clId="{82BA0970-613D-46CC-8A5E-38D11BED489E}" dt="2022-09-29T16:51:01.961" v="1788"/>
          <ac:inkMkLst>
            <pc:docMk/>
            <pc:sldMk cId="1731641147" sldId="351"/>
            <ac:inkMk id="22" creationId="{BCC9587F-A8DE-4143-EBC4-35962B80273C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1641147" sldId="351"/>
            <ac:inkMk id="22" creationId="{DE64DD01-BA90-4642-0560-DD7164E8AB83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1641147" sldId="351"/>
            <ac:inkMk id="23" creationId="{A9C4B4F6-A24D-C2E2-30B2-57D6F29C1BF4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1641147" sldId="351"/>
            <ac:inkMk id="24" creationId="{CD664788-959A-EC4C-BCFF-CEBACCCFC688}"/>
          </ac:inkMkLst>
        </pc:inkChg>
        <pc:inkChg chg="add">
          <ac:chgData name="Yilian Zhang" userId="e8905a25-900b-4cbb-9a00-127ab90442de" providerId="ADAL" clId="{82BA0970-613D-46CC-8A5E-38D11BED489E}" dt="2022-09-29T16:51:09.105" v="1789" actId="9405"/>
          <ac:inkMkLst>
            <pc:docMk/>
            <pc:sldMk cId="1731641147" sldId="351"/>
            <ac:inkMk id="24" creationId="{CFCDB3C5-240F-81D8-F24F-A61A7F50D30F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1641147" sldId="351"/>
            <ac:inkMk id="26" creationId="{62F3F29C-7EEB-1EE1-0B43-A69555419144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1641147" sldId="351"/>
            <ac:inkMk id="27" creationId="{C168CB7D-8587-2C12-CB41-703409483871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1641147" sldId="351"/>
            <ac:inkMk id="29" creationId="{1446B70B-DDF0-ED40-EDFB-2098FEBD4CCE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1641147" sldId="351"/>
            <ac:inkMk id="30" creationId="{F634D995-B1A2-FB4D-F338-752C55ED97AB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1641147" sldId="351"/>
            <ac:inkMk id="31" creationId="{0C179F23-B3D3-DC0B-5155-18BCB0B2F9DD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1641147" sldId="351"/>
            <ac:inkMk id="33" creationId="{195EFFD8-62A6-54E6-5E88-83889344B236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1641147" sldId="351"/>
            <ac:inkMk id="34" creationId="{441505FA-54FE-99A1-9FE9-E8DCB8632DC8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1641147" sldId="351"/>
            <ac:inkMk id="36" creationId="{078221A9-0288-5A8A-A3E7-EF95C62BE69F}"/>
          </ac:inkMkLst>
        </pc:inkChg>
        <pc:inkChg chg="add de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1641147" sldId="351"/>
            <ac:inkMk id="38" creationId="{1E24180A-5879-3FA7-CB7F-C0B6421B0A5D}"/>
          </ac:inkMkLst>
        </pc:inkChg>
        <pc:inkChg chg="add de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1641147" sldId="351"/>
            <ac:inkMk id="39" creationId="{EAF4C1B3-19E8-8499-3252-1C827132C843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1641147" sldId="351"/>
            <ac:inkMk id="40" creationId="{7E0DCB8F-D7AC-E867-ABF3-0D1DF9C90865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1641147" sldId="351"/>
            <ac:inkMk id="41" creationId="{C2E21454-EAE9-0811-1A7D-EC2352E02B64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1641147" sldId="351"/>
            <ac:inkMk id="42" creationId="{A96E7633-F870-E362-601F-D1FD8E5CB573}"/>
          </ac:inkMkLst>
        </pc:inkChg>
        <pc:inkChg chg="add de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1641147" sldId="351"/>
            <ac:inkMk id="44" creationId="{A95723DD-9A7F-D499-5F98-C897F055EF2D}"/>
          </ac:inkMkLst>
        </pc:inkChg>
        <pc:inkChg chg="add de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31641147" sldId="351"/>
            <ac:inkMk id="45" creationId="{7C19C9A5-D9A1-4038-BC96-8AECED3338F0}"/>
          </ac:inkMkLst>
        </pc:inkChg>
      </pc:sldChg>
      <pc:sldChg chg="del">
        <pc:chgData name="Yilian Zhang" userId="e8905a25-900b-4cbb-9a00-127ab90442de" providerId="ADAL" clId="{82BA0970-613D-46CC-8A5E-38D11BED489E}" dt="2022-09-27T22:34:12.537" v="97" actId="2696"/>
        <pc:sldMkLst>
          <pc:docMk/>
          <pc:sldMk cId="3262117131" sldId="352"/>
        </pc:sldMkLst>
      </pc:sldChg>
      <pc:sldChg chg="addSp modSp add mod">
        <pc:chgData name="Yilian Zhang" userId="e8905a25-900b-4cbb-9a00-127ab90442de" providerId="ADAL" clId="{82BA0970-613D-46CC-8A5E-38D11BED489E}" dt="2022-09-29T16:50:16.061" v="1769"/>
        <pc:sldMkLst>
          <pc:docMk/>
          <pc:sldMk cId="4150381294" sldId="352"/>
        </pc:sldMkLst>
        <pc:grpChg chg="mod">
          <ac:chgData name="Yilian Zhang" userId="e8905a25-900b-4cbb-9a00-127ab90442de" providerId="ADAL" clId="{82BA0970-613D-46CC-8A5E-38D11BED489E}" dt="2022-09-29T16:50:03.648" v="1766"/>
          <ac:grpSpMkLst>
            <pc:docMk/>
            <pc:sldMk cId="4150381294" sldId="352"/>
            <ac:grpSpMk id="13" creationId="{E4DF5922-1FE9-1BC6-A458-95EC3EA17F42}"/>
          </ac:grpSpMkLst>
        </pc:grpChg>
        <pc:grpChg chg="mod">
          <ac:chgData name="Yilian Zhang" userId="e8905a25-900b-4cbb-9a00-127ab90442de" providerId="ADAL" clId="{82BA0970-613D-46CC-8A5E-38D11BED489E}" dt="2022-09-29T16:50:16.061" v="1769"/>
          <ac:grpSpMkLst>
            <pc:docMk/>
            <pc:sldMk cId="4150381294" sldId="352"/>
            <ac:grpSpMk id="16" creationId="{E12CAF3A-F3F9-0F9A-F4EB-3A425945461A}"/>
          </ac:grpSpMkLst>
        </pc:grpChg>
        <pc:inkChg chg="add">
          <ac:chgData name="Yilian Zhang" userId="e8905a25-900b-4cbb-9a00-127ab90442de" providerId="ADAL" clId="{82BA0970-613D-46CC-8A5E-38D11BED489E}" dt="2022-09-29T16:49:58.090" v="1757" actId="9405"/>
          <ac:inkMkLst>
            <pc:docMk/>
            <pc:sldMk cId="4150381294" sldId="352"/>
            <ac:inkMk id="4" creationId="{9E13DD56-8BCA-AEC3-6969-9946622F0A12}"/>
          </ac:inkMkLst>
        </pc:inkChg>
        <pc:inkChg chg="add mod">
          <ac:chgData name="Yilian Zhang" userId="e8905a25-900b-4cbb-9a00-127ab90442de" providerId="ADAL" clId="{82BA0970-613D-46CC-8A5E-38D11BED489E}" dt="2022-09-29T16:50:03.648" v="1766"/>
          <ac:inkMkLst>
            <pc:docMk/>
            <pc:sldMk cId="4150381294" sldId="352"/>
            <ac:inkMk id="5" creationId="{94266AF0-92BE-0314-8B45-525917A9ED44}"/>
          </ac:inkMkLst>
        </pc:inkChg>
        <pc:inkChg chg="add mod">
          <ac:chgData name="Yilian Zhang" userId="e8905a25-900b-4cbb-9a00-127ab90442de" providerId="ADAL" clId="{82BA0970-613D-46CC-8A5E-38D11BED489E}" dt="2022-09-29T16:50:03.648" v="1766"/>
          <ac:inkMkLst>
            <pc:docMk/>
            <pc:sldMk cId="4150381294" sldId="352"/>
            <ac:inkMk id="6" creationId="{B90353FA-0195-164C-4B82-7A696B883111}"/>
          </ac:inkMkLst>
        </pc:inkChg>
        <pc:inkChg chg="add mod">
          <ac:chgData name="Yilian Zhang" userId="e8905a25-900b-4cbb-9a00-127ab90442de" providerId="ADAL" clId="{82BA0970-613D-46CC-8A5E-38D11BED489E}" dt="2022-09-29T16:50:03.648" v="1766"/>
          <ac:inkMkLst>
            <pc:docMk/>
            <pc:sldMk cId="4150381294" sldId="352"/>
            <ac:inkMk id="7" creationId="{E7042863-5856-4A09-4E55-0CE315C6F5EB}"/>
          </ac:inkMkLst>
        </pc:inkChg>
        <pc:inkChg chg="add mod">
          <ac:chgData name="Yilian Zhang" userId="e8905a25-900b-4cbb-9a00-127ab90442de" providerId="ADAL" clId="{82BA0970-613D-46CC-8A5E-38D11BED489E}" dt="2022-09-29T16:50:03.648" v="1766"/>
          <ac:inkMkLst>
            <pc:docMk/>
            <pc:sldMk cId="4150381294" sldId="352"/>
            <ac:inkMk id="8" creationId="{C3D74C95-B0E5-1641-C40A-D8EE3704A9EA}"/>
          </ac:inkMkLst>
        </pc:inkChg>
        <pc:inkChg chg="add mod">
          <ac:chgData name="Yilian Zhang" userId="e8905a25-900b-4cbb-9a00-127ab90442de" providerId="ADAL" clId="{82BA0970-613D-46CC-8A5E-38D11BED489E}" dt="2022-09-29T16:50:03.648" v="1766"/>
          <ac:inkMkLst>
            <pc:docMk/>
            <pc:sldMk cId="4150381294" sldId="352"/>
            <ac:inkMk id="9" creationId="{BC1715AD-B6EE-8827-2020-270958CD28F4}"/>
          </ac:inkMkLst>
        </pc:inkChg>
        <pc:inkChg chg="add mod">
          <ac:chgData name="Yilian Zhang" userId="e8905a25-900b-4cbb-9a00-127ab90442de" providerId="ADAL" clId="{82BA0970-613D-46CC-8A5E-38D11BED489E}" dt="2022-09-29T16:50:03.648" v="1766"/>
          <ac:inkMkLst>
            <pc:docMk/>
            <pc:sldMk cId="4150381294" sldId="352"/>
            <ac:inkMk id="10" creationId="{F8B67485-5A68-8E7A-B1DF-EAA80E0B8E6A}"/>
          </ac:inkMkLst>
        </pc:inkChg>
        <pc:inkChg chg="add mod">
          <ac:chgData name="Yilian Zhang" userId="e8905a25-900b-4cbb-9a00-127ab90442de" providerId="ADAL" clId="{82BA0970-613D-46CC-8A5E-38D11BED489E}" dt="2022-09-29T16:50:03.648" v="1766"/>
          <ac:inkMkLst>
            <pc:docMk/>
            <pc:sldMk cId="4150381294" sldId="352"/>
            <ac:inkMk id="11" creationId="{A1542076-A754-788F-3564-4DE26C798A3A}"/>
          </ac:inkMkLst>
        </pc:inkChg>
        <pc:inkChg chg="add mod">
          <ac:chgData name="Yilian Zhang" userId="e8905a25-900b-4cbb-9a00-127ab90442de" providerId="ADAL" clId="{82BA0970-613D-46CC-8A5E-38D11BED489E}" dt="2022-09-29T16:50:03.648" v="1766"/>
          <ac:inkMkLst>
            <pc:docMk/>
            <pc:sldMk cId="4150381294" sldId="352"/>
            <ac:inkMk id="12" creationId="{EF618E93-C14B-2F0B-5027-27FA9E2D1314}"/>
          </ac:inkMkLst>
        </pc:inkChg>
        <pc:inkChg chg="add mod">
          <ac:chgData name="Yilian Zhang" userId="e8905a25-900b-4cbb-9a00-127ab90442de" providerId="ADAL" clId="{82BA0970-613D-46CC-8A5E-38D11BED489E}" dt="2022-09-29T16:50:16.061" v="1769"/>
          <ac:inkMkLst>
            <pc:docMk/>
            <pc:sldMk cId="4150381294" sldId="352"/>
            <ac:inkMk id="14" creationId="{880399C5-4B07-D910-63B1-DCAED8954C0D}"/>
          </ac:inkMkLst>
        </pc:inkChg>
        <pc:inkChg chg="add mod">
          <ac:chgData name="Yilian Zhang" userId="e8905a25-900b-4cbb-9a00-127ab90442de" providerId="ADAL" clId="{82BA0970-613D-46CC-8A5E-38D11BED489E}" dt="2022-09-29T16:50:16.061" v="1769"/>
          <ac:inkMkLst>
            <pc:docMk/>
            <pc:sldMk cId="4150381294" sldId="352"/>
            <ac:inkMk id="15" creationId="{5085E721-5023-AB76-6FC0-96419EE28B19}"/>
          </ac:inkMkLst>
        </pc:inkChg>
      </pc:sldChg>
      <pc:sldChg chg="del">
        <pc:chgData name="Yilian Zhang" userId="e8905a25-900b-4cbb-9a00-127ab90442de" providerId="ADAL" clId="{82BA0970-613D-46CC-8A5E-38D11BED489E}" dt="2022-09-27T22:31:08.303" v="64" actId="47"/>
        <pc:sldMkLst>
          <pc:docMk/>
          <pc:sldMk cId="2886685240" sldId="360"/>
        </pc:sldMkLst>
      </pc:sldChg>
      <pc:sldChg chg="modSp add mod">
        <pc:chgData name="Yilian Zhang" userId="e8905a25-900b-4cbb-9a00-127ab90442de" providerId="ADAL" clId="{82BA0970-613D-46CC-8A5E-38D11BED489E}" dt="2022-10-02T20:38:08.887" v="2131" actId="20577"/>
        <pc:sldMkLst>
          <pc:docMk/>
          <pc:sldMk cId="4110546603" sldId="370"/>
        </pc:sldMkLst>
        <pc:spChg chg="mod">
          <ac:chgData name="Yilian Zhang" userId="e8905a25-900b-4cbb-9a00-127ab90442de" providerId="ADAL" clId="{82BA0970-613D-46CC-8A5E-38D11BED489E}" dt="2022-10-02T20:38:08.887" v="2131" actId="20577"/>
          <ac:spMkLst>
            <pc:docMk/>
            <pc:sldMk cId="4110546603" sldId="370"/>
            <ac:spMk id="2" creationId="{432F88FF-2164-4BA8-B48C-79CC283572B5}"/>
          </ac:spMkLst>
        </pc:spChg>
      </pc:sldChg>
      <pc:sldChg chg="modSp add mod">
        <pc:chgData name="Yilian Zhang" userId="e8905a25-900b-4cbb-9a00-127ab90442de" providerId="ADAL" clId="{82BA0970-613D-46CC-8A5E-38D11BED489E}" dt="2022-10-02T20:38:30.926" v="2139" actId="20577"/>
        <pc:sldMkLst>
          <pc:docMk/>
          <pc:sldMk cId="4081065036" sldId="371"/>
        </pc:sldMkLst>
        <pc:spChg chg="mod">
          <ac:chgData name="Yilian Zhang" userId="e8905a25-900b-4cbb-9a00-127ab90442de" providerId="ADAL" clId="{82BA0970-613D-46CC-8A5E-38D11BED489E}" dt="2022-10-02T20:38:30.926" v="2139" actId="20577"/>
          <ac:spMkLst>
            <pc:docMk/>
            <pc:sldMk cId="4081065036" sldId="371"/>
            <ac:spMk id="2" creationId="{432F88FF-2164-4BA8-B48C-79CC283572B5}"/>
          </ac:spMkLst>
        </pc:spChg>
      </pc:sldChg>
      <pc:sldChg chg="del">
        <pc:chgData name="Yilian Zhang" userId="e8905a25-900b-4cbb-9a00-127ab90442de" providerId="ADAL" clId="{82BA0970-613D-46CC-8A5E-38D11BED489E}" dt="2022-09-27T23:09:42.829" v="563" actId="47"/>
        <pc:sldMkLst>
          <pc:docMk/>
          <pc:sldMk cId="2431707521" sldId="396"/>
        </pc:sldMkLst>
      </pc:sldChg>
      <pc:sldChg chg="del">
        <pc:chgData name="Yilian Zhang" userId="e8905a25-900b-4cbb-9a00-127ab90442de" providerId="ADAL" clId="{82BA0970-613D-46CC-8A5E-38D11BED489E}" dt="2022-09-27T22:31:11.155" v="71" actId="47"/>
        <pc:sldMkLst>
          <pc:docMk/>
          <pc:sldMk cId="1257878099" sldId="397"/>
        </pc:sldMkLst>
      </pc:sldChg>
      <pc:sldChg chg="del">
        <pc:chgData name="Yilian Zhang" userId="e8905a25-900b-4cbb-9a00-127ab90442de" providerId="ADAL" clId="{82BA0970-613D-46CC-8A5E-38D11BED489E}" dt="2022-09-27T22:31:12.023" v="74" actId="47"/>
        <pc:sldMkLst>
          <pc:docMk/>
          <pc:sldMk cId="1490330469" sldId="398"/>
        </pc:sldMkLst>
      </pc:sldChg>
      <pc:sldChg chg="del">
        <pc:chgData name="Yilian Zhang" userId="e8905a25-900b-4cbb-9a00-127ab90442de" providerId="ADAL" clId="{82BA0970-613D-46CC-8A5E-38D11BED489E}" dt="2022-09-27T22:31:13.823" v="77" actId="47"/>
        <pc:sldMkLst>
          <pc:docMk/>
          <pc:sldMk cId="944393765" sldId="399"/>
        </pc:sldMkLst>
      </pc:sldChg>
      <pc:sldChg chg="del">
        <pc:chgData name="Yilian Zhang" userId="e8905a25-900b-4cbb-9a00-127ab90442de" providerId="ADAL" clId="{82BA0970-613D-46CC-8A5E-38D11BED489E}" dt="2022-09-27T22:31:08.700" v="65" actId="47"/>
        <pc:sldMkLst>
          <pc:docMk/>
          <pc:sldMk cId="3412864770" sldId="400"/>
        </pc:sldMkLst>
      </pc:sldChg>
      <pc:sldChg chg="del">
        <pc:chgData name="Yilian Zhang" userId="e8905a25-900b-4cbb-9a00-127ab90442de" providerId="ADAL" clId="{82BA0970-613D-46CC-8A5E-38D11BED489E}" dt="2022-09-27T22:31:09.623" v="68" actId="47"/>
        <pc:sldMkLst>
          <pc:docMk/>
          <pc:sldMk cId="2122619576" sldId="401"/>
        </pc:sldMkLst>
      </pc:sldChg>
      <pc:sldChg chg="del">
        <pc:chgData name="Yilian Zhang" userId="e8905a25-900b-4cbb-9a00-127ab90442de" providerId="ADAL" clId="{82BA0970-613D-46CC-8A5E-38D11BED489E}" dt="2022-09-27T22:31:10.031" v="69" actId="47"/>
        <pc:sldMkLst>
          <pc:docMk/>
          <pc:sldMk cId="2251973161" sldId="402"/>
        </pc:sldMkLst>
      </pc:sldChg>
      <pc:sldChg chg="del">
        <pc:chgData name="Yilian Zhang" userId="e8905a25-900b-4cbb-9a00-127ab90442de" providerId="ADAL" clId="{82BA0970-613D-46CC-8A5E-38D11BED489E}" dt="2022-09-27T22:31:10.165" v="70" actId="47"/>
        <pc:sldMkLst>
          <pc:docMk/>
          <pc:sldMk cId="2135000397" sldId="403"/>
        </pc:sldMkLst>
      </pc:sldChg>
      <pc:sldChg chg="del">
        <pc:chgData name="Yilian Zhang" userId="e8905a25-900b-4cbb-9a00-127ab90442de" providerId="ADAL" clId="{82BA0970-613D-46CC-8A5E-38D11BED489E}" dt="2022-09-27T22:31:11.459" v="72" actId="47"/>
        <pc:sldMkLst>
          <pc:docMk/>
          <pc:sldMk cId="1866990806" sldId="404"/>
        </pc:sldMkLst>
      </pc:sldChg>
      <pc:sldChg chg="del">
        <pc:chgData name="Yilian Zhang" userId="e8905a25-900b-4cbb-9a00-127ab90442de" providerId="ADAL" clId="{82BA0970-613D-46CC-8A5E-38D11BED489E}" dt="2022-09-27T22:31:11.670" v="73" actId="47"/>
        <pc:sldMkLst>
          <pc:docMk/>
          <pc:sldMk cId="728409491" sldId="405"/>
        </pc:sldMkLst>
      </pc:sldChg>
      <pc:sldChg chg="del">
        <pc:chgData name="Yilian Zhang" userId="e8905a25-900b-4cbb-9a00-127ab90442de" providerId="ADAL" clId="{82BA0970-613D-46CC-8A5E-38D11BED489E}" dt="2022-09-27T22:31:12.607" v="75" actId="47"/>
        <pc:sldMkLst>
          <pc:docMk/>
          <pc:sldMk cId="2217692984" sldId="406"/>
        </pc:sldMkLst>
      </pc:sldChg>
      <pc:sldChg chg="del">
        <pc:chgData name="Yilian Zhang" userId="e8905a25-900b-4cbb-9a00-127ab90442de" providerId="ADAL" clId="{82BA0970-613D-46CC-8A5E-38D11BED489E}" dt="2022-09-27T22:31:14.235" v="78" actId="47"/>
        <pc:sldMkLst>
          <pc:docMk/>
          <pc:sldMk cId="1510130203" sldId="407"/>
        </pc:sldMkLst>
      </pc:sldChg>
      <pc:sldChg chg="del">
        <pc:chgData name="Yilian Zhang" userId="e8905a25-900b-4cbb-9a00-127ab90442de" providerId="ADAL" clId="{82BA0970-613D-46CC-8A5E-38D11BED489E}" dt="2022-09-27T22:31:17.027" v="82" actId="47"/>
        <pc:sldMkLst>
          <pc:docMk/>
          <pc:sldMk cId="1254210843" sldId="408"/>
        </pc:sldMkLst>
      </pc:sldChg>
      <pc:sldChg chg="del">
        <pc:chgData name="Yilian Zhang" userId="e8905a25-900b-4cbb-9a00-127ab90442de" providerId="ADAL" clId="{82BA0970-613D-46CC-8A5E-38D11BED489E}" dt="2022-09-27T22:31:14.968" v="79" actId="47"/>
        <pc:sldMkLst>
          <pc:docMk/>
          <pc:sldMk cId="3639287840" sldId="409"/>
        </pc:sldMkLst>
      </pc:sldChg>
      <pc:sldChg chg="del">
        <pc:chgData name="Yilian Zhang" userId="e8905a25-900b-4cbb-9a00-127ab90442de" providerId="ADAL" clId="{82BA0970-613D-46CC-8A5E-38D11BED489E}" dt="2022-09-27T22:31:16.184" v="81" actId="47"/>
        <pc:sldMkLst>
          <pc:docMk/>
          <pc:sldMk cId="2778443726" sldId="410"/>
        </pc:sldMkLst>
      </pc:sldChg>
      <pc:sldChg chg="del">
        <pc:chgData name="Yilian Zhang" userId="e8905a25-900b-4cbb-9a00-127ab90442de" providerId="ADAL" clId="{82BA0970-613D-46CC-8A5E-38D11BED489E}" dt="2022-09-27T22:31:19.453" v="85" actId="47"/>
        <pc:sldMkLst>
          <pc:docMk/>
          <pc:sldMk cId="141847330" sldId="411"/>
        </pc:sldMkLst>
      </pc:sldChg>
      <pc:sldChg chg="del">
        <pc:chgData name="Yilian Zhang" userId="e8905a25-900b-4cbb-9a00-127ab90442de" providerId="ADAL" clId="{82BA0970-613D-46CC-8A5E-38D11BED489E}" dt="2022-09-27T22:31:24.161" v="86" actId="47"/>
        <pc:sldMkLst>
          <pc:docMk/>
          <pc:sldMk cId="1840967067" sldId="413"/>
        </pc:sldMkLst>
      </pc:sldChg>
      <pc:sldChg chg="add del ord">
        <pc:chgData name="Yilian Zhang" userId="e8905a25-900b-4cbb-9a00-127ab90442de" providerId="ADAL" clId="{82BA0970-613D-46CC-8A5E-38D11BED489E}" dt="2022-09-27T23:05:19.762" v="519"/>
        <pc:sldMkLst>
          <pc:docMk/>
          <pc:sldMk cId="370345809" sldId="435"/>
        </pc:sldMkLst>
      </pc:sldChg>
      <pc:sldChg chg="modSp mod">
        <pc:chgData name="Yilian Zhang" userId="e8905a25-900b-4cbb-9a00-127ab90442de" providerId="ADAL" clId="{82BA0970-613D-46CC-8A5E-38D11BED489E}" dt="2022-10-02T20:23:07.822" v="1918" actId="27636"/>
        <pc:sldMkLst>
          <pc:docMk/>
          <pc:sldMk cId="1556375923" sldId="438"/>
        </pc:sldMkLst>
        <pc:spChg chg="mod">
          <ac:chgData name="Yilian Zhang" userId="e8905a25-900b-4cbb-9a00-127ab90442de" providerId="ADAL" clId="{82BA0970-613D-46CC-8A5E-38D11BED489E}" dt="2022-10-02T20:23:07.822" v="1917" actId="27636"/>
          <ac:spMkLst>
            <pc:docMk/>
            <pc:sldMk cId="1556375923" sldId="438"/>
            <ac:spMk id="5" creationId="{00000000-0000-0000-0000-000000000000}"/>
          </ac:spMkLst>
        </pc:spChg>
        <pc:spChg chg="mod">
          <ac:chgData name="Yilian Zhang" userId="e8905a25-900b-4cbb-9a00-127ab90442de" providerId="ADAL" clId="{82BA0970-613D-46CC-8A5E-38D11BED489E}" dt="2022-10-02T20:23:07.822" v="1918" actId="27636"/>
          <ac:spMkLst>
            <pc:docMk/>
            <pc:sldMk cId="1556375923" sldId="438"/>
            <ac:spMk id="7" creationId="{00000000-0000-0000-0000-000000000000}"/>
          </ac:spMkLst>
        </pc:spChg>
      </pc:sldChg>
      <pc:sldChg chg="addSp delSp modSp mod">
        <pc:chgData name="Yilian Zhang" userId="e8905a25-900b-4cbb-9a00-127ab90442de" providerId="ADAL" clId="{82BA0970-613D-46CC-8A5E-38D11BED489E}" dt="2022-10-02T20:32:32.967" v="1974" actId="1076"/>
        <pc:sldMkLst>
          <pc:docMk/>
          <pc:sldMk cId="1603403323" sldId="439"/>
        </pc:sldMkLst>
        <pc:spChg chg="mod">
          <ac:chgData name="Yilian Zhang" userId="e8905a25-900b-4cbb-9a00-127ab90442de" providerId="ADAL" clId="{82BA0970-613D-46CC-8A5E-38D11BED489E}" dt="2022-10-02T20:32:12.992" v="1967" actId="1076"/>
          <ac:spMkLst>
            <pc:docMk/>
            <pc:sldMk cId="1603403323" sldId="439"/>
            <ac:spMk id="2" creationId="{00000000-0000-0000-0000-000000000000}"/>
          </ac:spMkLst>
        </pc:spChg>
        <pc:spChg chg="mod">
          <ac:chgData name="Yilian Zhang" userId="e8905a25-900b-4cbb-9a00-127ab90442de" providerId="ADAL" clId="{82BA0970-613D-46CC-8A5E-38D11BED489E}" dt="2022-10-02T20:32:29.564" v="1973" actId="1076"/>
          <ac:spMkLst>
            <pc:docMk/>
            <pc:sldMk cId="1603403323" sldId="439"/>
            <ac:spMk id="3" creationId="{00000000-0000-0000-0000-000000000000}"/>
          </ac:spMkLst>
        </pc:spChg>
        <pc:spChg chg="del">
          <ac:chgData name="Yilian Zhang" userId="e8905a25-900b-4cbb-9a00-127ab90442de" providerId="ADAL" clId="{82BA0970-613D-46CC-8A5E-38D11BED489E}" dt="2022-10-02T20:27:39.647" v="1949" actId="478"/>
          <ac:spMkLst>
            <pc:docMk/>
            <pc:sldMk cId="1603403323" sldId="439"/>
            <ac:spMk id="4" creationId="{00000000-0000-0000-0000-000000000000}"/>
          </ac:spMkLst>
        </pc:spChg>
        <pc:spChg chg="del">
          <ac:chgData name="Yilian Zhang" userId="e8905a25-900b-4cbb-9a00-127ab90442de" providerId="ADAL" clId="{82BA0970-613D-46CC-8A5E-38D11BED489E}" dt="2022-10-02T20:27:48.971" v="1951" actId="478"/>
          <ac:spMkLst>
            <pc:docMk/>
            <pc:sldMk cId="1603403323" sldId="439"/>
            <ac:spMk id="6" creationId="{00000000-0000-0000-0000-000000000000}"/>
          </ac:spMkLst>
        </pc:spChg>
        <pc:spChg chg="add del mod">
          <ac:chgData name="Yilian Zhang" userId="e8905a25-900b-4cbb-9a00-127ab90442de" providerId="ADAL" clId="{82BA0970-613D-46CC-8A5E-38D11BED489E}" dt="2022-10-02T20:27:45.867" v="1950" actId="478"/>
          <ac:spMkLst>
            <pc:docMk/>
            <pc:sldMk cId="1603403323" sldId="439"/>
            <ac:spMk id="7" creationId="{64BAF036-35E3-2753-B33C-E81BB2A1A815}"/>
          </ac:spMkLst>
        </pc:spChg>
        <pc:spChg chg="add del mod">
          <ac:chgData name="Yilian Zhang" userId="e8905a25-900b-4cbb-9a00-127ab90442de" providerId="ADAL" clId="{82BA0970-613D-46CC-8A5E-38D11BED489E}" dt="2022-10-02T20:27:51.486" v="1952" actId="478"/>
          <ac:spMkLst>
            <pc:docMk/>
            <pc:sldMk cId="1603403323" sldId="439"/>
            <ac:spMk id="9" creationId="{F972D342-FA06-2098-1436-A611FA34D3DA}"/>
          </ac:spMkLst>
        </pc:spChg>
        <pc:spChg chg="add mod">
          <ac:chgData name="Yilian Zhang" userId="e8905a25-900b-4cbb-9a00-127ab90442de" providerId="ADAL" clId="{82BA0970-613D-46CC-8A5E-38D11BED489E}" dt="2022-10-02T20:32:32.967" v="1974" actId="1076"/>
          <ac:spMkLst>
            <pc:docMk/>
            <pc:sldMk cId="1603403323" sldId="439"/>
            <ac:spMk id="13" creationId="{89E5640A-3389-1353-1FE4-E1627801DF2D}"/>
          </ac:spMkLst>
        </pc:spChg>
        <pc:picChg chg="add mod">
          <ac:chgData name="Yilian Zhang" userId="e8905a25-900b-4cbb-9a00-127ab90442de" providerId="ADAL" clId="{82BA0970-613D-46CC-8A5E-38D11BED489E}" dt="2022-10-02T20:30:17.961" v="1955" actId="1076"/>
          <ac:picMkLst>
            <pc:docMk/>
            <pc:sldMk cId="1603403323" sldId="439"/>
            <ac:picMk id="11" creationId="{8F3F97C9-F26B-FB16-FFCD-3A7A1F232C04}"/>
          </ac:picMkLst>
        </pc:picChg>
      </pc:sldChg>
      <pc:sldChg chg="del">
        <pc:chgData name="Yilian Zhang" userId="e8905a25-900b-4cbb-9a00-127ab90442de" providerId="ADAL" clId="{82BA0970-613D-46CC-8A5E-38D11BED489E}" dt="2022-09-27T22:31:18.015" v="83" actId="47"/>
        <pc:sldMkLst>
          <pc:docMk/>
          <pc:sldMk cId="1616030034" sldId="441"/>
        </pc:sldMkLst>
      </pc:sldChg>
      <pc:sldChg chg="del">
        <pc:chgData name="Yilian Zhang" userId="e8905a25-900b-4cbb-9a00-127ab90442de" providerId="ADAL" clId="{82BA0970-613D-46CC-8A5E-38D11BED489E}" dt="2022-09-27T22:31:18.630" v="84" actId="47"/>
        <pc:sldMkLst>
          <pc:docMk/>
          <pc:sldMk cId="249009075" sldId="442"/>
        </pc:sldMkLst>
      </pc:sldChg>
      <pc:sldChg chg="modSp add mod">
        <pc:chgData name="Yilian Zhang" userId="e8905a25-900b-4cbb-9a00-127ab90442de" providerId="ADAL" clId="{82BA0970-613D-46CC-8A5E-38D11BED489E}" dt="2022-09-27T23:11:01.886" v="570" actId="20577"/>
        <pc:sldMkLst>
          <pc:docMk/>
          <pc:sldMk cId="2221290454" sldId="443"/>
        </pc:sldMkLst>
        <pc:spChg chg="mod">
          <ac:chgData name="Yilian Zhang" userId="e8905a25-900b-4cbb-9a00-127ab90442de" providerId="ADAL" clId="{82BA0970-613D-46CC-8A5E-38D11BED489E}" dt="2022-09-27T23:11:01.886" v="570" actId="20577"/>
          <ac:spMkLst>
            <pc:docMk/>
            <pc:sldMk cId="2221290454" sldId="443"/>
            <ac:spMk id="2" creationId="{707B69BC-2E98-4717-82D4-490C64354497}"/>
          </ac:spMkLst>
        </pc:spChg>
      </pc:sldChg>
      <pc:sldChg chg="modSp add del mod">
        <pc:chgData name="Yilian Zhang" userId="e8905a25-900b-4cbb-9a00-127ab90442de" providerId="ADAL" clId="{82BA0970-613D-46CC-8A5E-38D11BED489E}" dt="2022-09-27T23:04:20.686" v="514" actId="2696"/>
        <pc:sldMkLst>
          <pc:docMk/>
          <pc:sldMk cId="3203051357" sldId="443"/>
        </pc:sldMkLst>
        <pc:spChg chg="mod">
          <ac:chgData name="Yilian Zhang" userId="e8905a25-900b-4cbb-9a00-127ab90442de" providerId="ADAL" clId="{82BA0970-613D-46CC-8A5E-38D11BED489E}" dt="2022-09-27T22:32:37.575" v="95" actId="20577"/>
          <ac:spMkLst>
            <pc:docMk/>
            <pc:sldMk cId="3203051357" sldId="443"/>
            <ac:spMk id="2" creationId="{707B69BC-2E98-4717-82D4-490C64354497}"/>
          </ac:spMkLst>
        </pc:spChg>
      </pc:sldChg>
      <pc:sldChg chg="modSp mod">
        <pc:chgData name="Yilian Zhang" userId="e8905a25-900b-4cbb-9a00-127ab90442de" providerId="ADAL" clId="{82BA0970-613D-46CC-8A5E-38D11BED489E}" dt="2022-09-27T23:12:32.440" v="576" actId="20577"/>
        <pc:sldMkLst>
          <pc:docMk/>
          <pc:sldMk cId="1151875932" sldId="445"/>
        </pc:sldMkLst>
        <pc:spChg chg="mod">
          <ac:chgData name="Yilian Zhang" userId="e8905a25-900b-4cbb-9a00-127ab90442de" providerId="ADAL" clId="{82BA0970-613D-46CC-8A5E-38D11BED489E}" dt="2022-09-27T23:12:32.440" v="576" actId="20577"/>
          <ac:spMkLst>
            <pc:docMk/>
            <pc:sldMk cId="1151875932" sldId="445"/>
            <ac:spMk id="2" creationId="{FBE16497-4B4A-461C-8B98-298BCAB642A3}"/>
          </ac:spMkLst>
        </pc:spChg>
      </pc:sldChg>
      <pc:sldChg chg="addSp delSp modSp add mod">
        <pc:chgData name="Yilian Zhang" userId="e8905a25-900b-4cbb-9a00-127ab90442de" providerId="ADAL" clId="{82BA0970-613D-46CC-8A5E-38D11BED489E}" dt="2022-09-29T16:45:10.552" v="1721"/>
        <pc:sldMkLst>
          <pc:docMk/>
          <pc:sldMk cId="2602303818" sldId="446"/>
        </pc:sldMkLst>
        <pc:spChg chg="mod">
          <ac:chgData name="Yilian Zhang" userId="e8905a25-900b-4cbb-9a00-127ab90442de" providerId="ADAL" clId="{82BA0970-613D-46CC-8A5E-38D11BED489E}" dt="2022-09-29T16:03:35.613" v="1168" actId="20577"/>
          <ac:spMkLst>
            <pc:docMk/>
            <pc:sldMk cId="2602303818" sldId="446"/>
            <ac:spMk id="2" creationId="{EBE4FE22-EAF7-4DD7-9686-E3C648BC5DE1}"/>
          </ac:spMkLst>
        </pc:spChg>
        <pc:grpChg chg="del mod">
          <ac:chgData name="Yilian Zhang" userId="e8905a25-900b-4cbb-9a00-127ab90442de" providerId="ADAL" clId="{82BA0970-613D-46CC-8A5E-38D11BED489E}" dt="2022-09-28T19:32:13.443" v="731"/>
          <ac:grpSpMkLst>
            <pc:docMk/>
            <pc:sldMk cId="2602303818" sldId="446"/>
            <ac:grpSpMk id="8" creationId="{9E6DAE05-FCE4-582F-2D2C-923A1C45F8D6}"/>
          </ac:grpSpMkLst>
        </pc:grpChg>
        <pc:grpChg chg="del mod">
          <ac:chgData name="Yilian Zhang" userId="e8905a25-900b-4cbb-9a00-127ab90442de" providerId="ADAL" clId="{82BA0970-613D-46CC-8A5E-38D11BED489E}" dt="2022-09-28T20:25:03.033" v="868" actId="33639"/>
          <ac:grpSpMkLst>
            <pc:docMk/>
            <pc:sldMk cId="2602303818" sldId="446"/>
            <ac:grpSpMk id="12" creationId="{9DAC2F28-BA91-D02F-A577-12A822C800F2}"/>
          </ac:grpSpMkLst>
        </pc:grpChg>
        <pc:grpChg chg="mod">
          <ac:chgData name="Yilian Zhang" userId="e8905a25-900b-4cbb-9a00-127ab90442de" providerId="ADAL" clId="{82BA0970-613D-46CC-8A5E-38D11BED489E}" dt="2022-09-29T16:43:52.382" v="1702"/>
          <ac:grpSpMkLst>
            <pc:docMk/>
            <pc:sldMk cId="2602303818" sldId="446"/>
            <ac:grpSpMk id="13" creationId="{4E0BD56F-40A7-A7CE-7DAD-B9B6ADFD0895}"/>
          </ac:grpSpMkLst>
        </pc:grpChg>
        <pc:grpChg chg="del mod">
          <ac:chgData name="Yilian Zhang" userId="e8905a25-900b-4cbb-9a00-127ab90442de" providerId="ADAL" clId="{82BA0970-613D-46CC-8A5E-38D11BED489E}" dt="2022-09-28T20:25:03.033" v="868" actId="33639"/>
          <ac:grpSpMkLst>
            <pc:docMk/>
            <pc:sldMk cId="2602303818" sldId="446"/>
            <ac:grpSpMk id="15" creationId="{A70D5A00-B10C-97CC-B8F3-BB9C6E9F28DE}"/>
          </ac:grpSpMkLst>
        </pc:grpChg>
        <pc:grpChg chg="mod">
          <ac:chgData name="Yilian Zhang" userId="e8905a25-900b-4cbb-9a00-127ab90442de" providerId="ADAL" clId="{82BA0970-613D-46CC-8A5E-38D11BED489E}" dt="2022-09-29T16:44:01.537" v="1713"/>
          <ac:grpSpMkLst>
            <pc:docMk/>
            <pc:sldMk cId="2602303818" sldId="446"/>
            <ac:grpSpMk id="24" creationId="{5D2F9738-A32B-B1F4-EF0A-46A4284282F3}"/>
          </ac:grpSpMkLst>
        </pc:grpChg>
        <pc:grpChg chg="mod">
          <ac:chgData name="Yilian Zhang" userId="e8905a25-900b-4cbb-9a00-127ab90442de" providerId="ADAL" clId="{82BA0970-613D-46CC-8A5E-38D11BED489E}" dt="2022-09-29T16:44:01.537" v="1713"/>
          <ac:grpSpMkLst>
            <pc:docMk/>
            <pc:sldMk cId="2602303818" sldId="446"/>
            <ac:grpSpMk id="25" creationId="{E0BB49FB-E528-FD58-4C06-6D208A406120}"/>
          </ac:grpSpMkLst>
        </pc:grpChg>
        <pc:grpChg chg="del mod">
          <ac:chgData name="Yilian Zhang" userId="e8905a25-900b-4cbb-9a00-127ab90442de" providerId="ADAL" clId="{82BA0970-613D-46CC-8A5E-38D11BED489E}" dt="2022-09-28T19:32:27.992" v="746"/>
          <ac:grpSpMkLst>
            <pc:docMk/>
            <pc:sldMk cId="2602303818" sldId="446"/>
            <ac:grpSpMk id="27" creationId="{5BF55525-4361-BADC-774C-0AD46213B61D}"/>
          </ac:grpSpMkLst>
        </pc:grpChg>
        <pc:grpChg chg="del mod">
          <ac:chgData name="Yilian Zhang" userId="e8905a25-900b-4cbb-9a00-127ab90442de" providerId="ADAL" clId="{82BA0970-613D-46CC-8A5E-38D11BED489E}" dt="2022-09-28T20:25:03.033" v="868" actId="33639"/>
          <ac:grpSpMkLst>
            <pc:docMk/>
            <pc:sldMk cId="2602303818" sldId="446"/>
            <ac:grpSpMk id="28" creationId="{B89974FC-0B71-DDD5-14EB-D15C1CFC264E}"/>
          </ac:grpSpMkLst>
        </pc:grpChg>
        <pc:grpChg chg="mod">
          <ac:chgData name="Yilian Zhang" userId="e8905a25-900b-4cbb-9a00-127ab90442de" providerId="ADAL" clId="{82BA0970-613D-46CC-8A5E-38D11BED489E}" dt="2022-09-29T16:44:05.294" v="1717"/>
          <ac:grpSpMkLst>
            <pc:docMk/>
            <pc:sldMk cId="2602303818" sldId="446"/>
            <ac:grpSpMk id="29" creationId="{A2BE4F62-AC3D-079C-D31A-5EB3D0DF7C30}"/>
          </ac:grpSpMkLst>
        </pc:grpChg>
        <pc:grpChg chg="del mod">
          <ac:chgData name="Yilian Zhang" userId="e8905a25-900b-4cbb-9a00-127ab90442de" providerId="ADAL" clId="{82BA0970-613D-46CC-8A5E-38D11BED489E}" dt="2022-09-28T20:25:03.033" v="868" actId="33639"/>
          <ac:grpSpMkLst>
            <pc:docMk/>
            <pc:sldMk cId="2602303818" sldId="446"/>
            <ac:grpSpMk id="31" creationId="{28A5BF09-395D-761F-8F8D-FF01514D4C94}"/>
          </ac:grpSpMkLst>
        </pc:grpChg>
        <pc:grpChg chg="mod">
          <ac:chgData name="Yilian Zhang" userId="e8905a25-900b-4cbb-9a00-127ab90442de" providerId="ADAL" clId="{82BA0970-613D-46CC-8A5E-38D11BED489E}" dt="2022-09-29T16:45:10.552" v="1721"/>
          <ac:grpSpMkLst>
            <pc:docMk/>
            <pc:sldMk cId="2602303818" sldId="446"/>
            <ac:grpSpMk id="33" creationId="{865114F6-3AD8-CD06-4AEF-72C080227144}"/>
          </ac:grpSpMkLst>
        </pc:grpChg>
        <pc:inkChg chg="add de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2602303818" sldId="446"/>
            <ac:inkMk id="4" creationId="{256F14D3-3566-9334-29C2-0A83E66C76FD}"/>
          </ac:inkMkLst>
        </pc:inkChg>
        <pc:inkChg chg="add mod">
          <ac:chgData name="Yilian Zhang" userId="e8905a25-900b-4cbb-9a00-127ab90442de" providerId="ADAL" clId="{82BA0970-613D-46CC-8A5E-38D11BED489E}" dt="2022-09-29T16:43:52.382" v="1702"/>
          <ac:inkMkLst>
            <pc:docMk/>
            <pc:sldMk cId="2602303818" sldId="446"/>
            <ac:inkMk id="4" creationId="{C59B7AE4-9B7D-0697-39A5-5EA05E99F731}"/>
          </ac:inkMkLst>
        </pc:inkChg>
        <pc:inkChg chg="add de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2602303818" sldId="446"/>
            <ac:inkMk id="5" creationId="{18D261D5-0B25-35C1-CC88-E5F3B5B48F1B}"/>
          </ac:inkMkLst>
        </pc:inkChg>
        <pc:inkChg chg="add mod">
          <ac:chgData name="Yilian Zhang" userId="e8905a25-900b-4cbb-9a00-127ab90442de" providerId="ADAL" clId="{82BA0970-613D-46CC-8A5E-38D11BED489E}" dt="2022-09-29T16:43:52.382" v="1702"/>
          <ac:inkMkLst>
            <pc:docMk/>
            <pc:sldMk cId="2602303818" sldId="446"/>
            <ac:inkMk id="5" creationId="{8C78D159-B3CE-8714-B22E-FC0AA216AFAC}"/>
          </ac:inkMkLst>
        </pc:inkChg>
        <pc:inkChg chg="add mod">
          <ac:chgData name="Yilian Zhang" userId="e8905a25-900b-4cbb-9a00-127ab90442de" providerId="ADAL" clId="{82BA0970-613D-46CC-8A5E-38D11BED489E}" dt="2022-09-29T16:43:52.382" v="1702"/>
          <ac:inkMkLst>
            <pc:docMk/>
            <pc:sldMk cId="2602303818" sldId="446"/>
            <ac:inkMk id="6" creationId="{61F8C446-6AA9-6047-0F22-E71DF40F9F77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2602303818" sldId="446"/>
            <ac:inkMk id="6" creationId="{E65877EC-ACBF-187F-67AB-2BF4BA7A6A28}"/>
          </ac:inkMkLst>
        </pc:inkChg>
        <pc:inkChg chg="add mod">
          <ac:chgData name="Yilian Zhang" userId="e8905a25-900b-4cbb-9a00-127ab90442de" providerId="ADAL" clId="{82BA0970-613D-46CC-8A5E-38D11BED489E}" dt="2022-09-29T16:43:52.382" v="1702"/>
          <ac:inkMkLst>
            <pc:docMk/>
            <pc:sldMk cId="2602303818" sldId="446"/>
            <ac:inkMk id="7" creationId="{6A99CB58-9DF8-F790-6246-D9B151F70878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2602303818" sldId="446"/>
            <ac:inkMk id="7" creationId="{D25A442C-AA59-56B6-A737-293407722D60}"/>
          </ac:inkMkLst>
        </pc:inkChg>
        <pc:inkChg chg="add mod">
          <ac:chgData name="Yilian Zhang" userId="e8905a25-900b-4cbb-9a00-127ab90442de" providerId="ADAL" clId="{82BA0970-613D-46CC-8A5E-38D11BED489E}" dt="2022-09-29T16:43:52.382" v="1702"/>
          <ac:inkMkLst>
            <pc:docMk/>
            <pc:sldMk cId="2602303818" sldId="446"/>
            <ac:inkMk id="8" creationId="{9016FA16-DFA6-0304-1A95-298DC0449BB1}"/>
          </ac:inkMkLst>
        </pc:inkChg>
        <pc:inkChg chg="add mod">
          <ac:chgData name="Yilian Zhang" userId="e8905a25-900b-4cbb-9a00-127ab90442de" providerId="ADAL" clId="{82BA0970-613D-46CC-8A5E-38D11BED489E}" dt="2022-09-29T16:43:52.382" v="1702"/>
          <ac:inkMkLst>
            <pc:docMk/>
            <pc:sldMk cId="2602303818" sldId="446"/>
            <ac:inkMk id="9" creationId="{2FB00C0C-1FC8-BF51-5C73-B79D63602779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2602303818" sldId="446"/>
            <ac:inkMk id="9" creationId="{5F49F2A1-CB33-B0BE-1220-BD32E82502D0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2602303818" sldId="446"/>
            <ac:inkMk id="10" creationId="{BA227C23-9270-C97E-BD7B-6A2EC7710970}"/>
          </ac:inkMkLst>
        </pc:inkChg>
        <pc:inkChg chg="add mod">
          <ac:chgData name="Yilian Zhang" userId="e8905a25-900b-4cbb-9a00-127ab90442de" providerId="ADAL" clId="{82BA0970-613D-46CC-8A5E-38D11BED489E}" dt="2022-09-29T16:43:52.382" v="1702"/>
          <ac:inkMkLst>
            <pc:docMk/>
            <pc:sldMk cId="2602303818" sldId="446"/>
            <ac:inkMk id="10" creationId="{D5579DF9-3678-765A-92BF-20CB23857566}"/>
          </ac:inkMkLst>
        </pc:inkChg>
        <pc:inkChg chg="add mod">
          <ac:chgData name="Yilian Zhang" userId="e8905a25-900b-4cbb-9a00-127ab90442de" providerId="ADAL" clId="{82BA0970-613D-46CC-8A5E-38D11BED489E}" dt="2022-09-29T16:43:52.382" v="1702"/>
          <ac:inkMkLst>
            <pc:docMk/>
            <pc:sldMk cId="2602303818" sldId="446"/>
            <ac:inkMk id="11" creationId="{0E368179-22E5-69EC-D4A4-4EA8CB4438FF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2602303818" sldId="446"/>
            <ac:inkMk id="11" creationId="{89271022-CE31-379E-E842-A2CA12C30BB5}"/>
          </ac:inkMkLst>
        </pc:inkChg>
        <pc:inkChg chg="add mod">
          <ac:chgData name="Yilian Zhang" userId="e8905a25-900b-4cbb-9a00-127ab90442de" providerId="ADAL" clId="{82BA0970-613D-46CC-8A5E-38D11BED489E}" dt="2022-09-29T16:43:52.382" v="1702"/>
          <ac:inkMkLst>
            <pc:docMk/>
            <pc:sldMk cId="2602303818" sldId="446"/>
            <ac:inkMk id="12" creationId="{26F7FA8C-C511-51BB-D225-19DEB0086A93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2602303818" sldId="446"/>
            <ac:inkMk id="13" creationId="{56E8FEBB-F1B2-8F57-1123-65103D4B3FE8}"/>
          </ac:inkMkLst>
        </pc:inkChg>
        <pc:inkChg chg="add mod">
          <ac:chgData name="Yilian Zhang" userId="e8905a25-900b-4cbb-9a00-127ab90442de" providerId="ADAL" clId="{82BA0970-613D-46CC-8A5E-38D11BED489E}" dt="2022-09-29T16:44:01.537" v="1713"/>
          <ac:inkMkLst>
            <pc:docMk/>
            <pc:sldMk cId="2602303818" sldId="446"/>
            <ac:inkMk id="14" creationId="{A32AD4C8-5F6C-130C-F56A-CADF7B7C05F7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2602303818" sldId="446"/>
            <ac:inkMk id="14" creationId="{CEF49FEE-42C0-BD16-FE96-2DD5D06F008A}"/>
          </ac:inkMkLst>
        </pc:inkChg>
        <pc:inkChg chg="add mod">
          <ac:chgData name="Yilian Zhang" userId="e8905a25-900b-4cbb-9a00-127ab90442de" providerId="ADAL" clId="{82BA0970-613D-46CC-8A5E-38D11BED489E}" dt="2022-09-29T16:44:01.537" v="1713"/>
          <ac:inkMkLst>
            <pc:docMk/>
            <pc:sldMk cId="2602303818" sldId="446"/>
            <ac:inkMk id="15" creationId="{27790C7D-1644-16B6-F6EF-2E75A441E7D3}"/>
          </ac:inkMkLst>
        </pc:inkChg>
        <pc:inkChg chg="add mod">
          <ac:chgData name="Yilian Zhang" userId="e8905a25-900b-4cbb-9a00-127ab90442de" providerId="ADAL" clId="{82BA0970-613D-46CC-8A5E-38D11BED489E}" dt="2022-09-29T16:44:01.537" v="1713"/>
          <ac:inkMkLst>
            <pc:docMk/>
            <pc:sldMk cId="2602303818" sldId="446"/>
            <ac:inkMk id="16" creationId="{979E952F-1725-8674-1FE4-9C5B211C7594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2602303818" sldId="446"/>
            <ac:inkMk id="16" creationId="{FDDE9039-1525-1727-D53A-B9523143209F}"/>
          </ac:inkMkLst>
        </pc:inkChg>
        <pc:inkChg chg="add mod">
          <ac:chgData name="Yilian Zhang" userId="e8905a25-900b-4cbb-9a00-127ab90442de" providerId="ADAL" clId="{82BA0970-613D-46CC-8A5E-38D11BED489E}" dt="2022-09-29T16:44:01.537" v="1713"/>
          <ac:inkMkLst>
            <pc:docMk/>
            <pc:sldMk cId="2602303818" sldId="446"/>
            <ac:inkMk id="17" creationId="{E6FE5656-AE03-488C-9577-1C8E2B060A1A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2602303818" sldId="446"/>
            <ac:inkMk id="17" creationId="{F34E13B4-1796-49AC-7CBF-6A7D21FED151}"/>
          </ac:inkMkLst>
        </pc:inkChg>
        <pc:inkChg chg="add mod">
          <ac:chgData name="Yilian Zhang" userId="e8905a25-900b-4cbb-9a00-127ab90442de" providerId="ADAL" clId="{82BA0970-613D-46CC-8A5E-38D11BED489E}" dt="2022-09-29T16:44:01.537" v="1713"/>
          <ac:inkMkLst>
            <pc:docMk/>
            <pc:sldMk cId="2602303818" sldId="446"/>
            <ac:inkMk id="18" creationId="{7F408BE4-8559-D0A9-45EB-E84697BD6676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2602303818" sldId="446"/>
            <ac:inkMk id="18" creationId="{8136443D-FA1E-3050-7C10-CA94289EE689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2602303818" sldId="446"/>
            <ac:inkMk id="19" creationId="{0A2DB14A-353B-61D0-FBDB-997BDE8F0474}"/>
          </ac:inkMkLst>
        </pc:inkChg>
        <pc:inkChg chg="add mod">
          <ac:chgData name="Yilian Zhang" userId="e8905a25-900b-4cbb-9a00-127ab90442de" providerId="ADAL" clId="{82BA0970-613D-46CC-8A5E-38D11BED489E}" dt="2022-09-29T16:44:01.537" v="1713"/>
          <ac:inkMkLst>
            <pc:docMk/>
            <pc:sldMk cId="2602303818" sldId="446"/>
            <ac:inkMk id="19" creationId="{7ABF09A7-D8AC-672F-91A1-C66B5E2887D9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2602303818" sldId="446"/>
            <ac:inkMk id="20" creationId="{32DDA842-6663-88B0-748F-A1E84DD2D352}"/>
          </ac:inkMkLst>
        </pc:inkChg>
        <pc:inkChg chg="add mod">
          <ac:chgData name="Yilian Zhang" userId="e8905a25-900b-4cbb-9a00-127ab90442de" providerId="ADAL" clId="{82BA0970-613D-46CC-8A5E-38D11BED489E}" dt="2022-09-29T16:44:01.537" v="1713"/>
          <ac:inkMkLst>
            <pc:docMk/>
            <pc:sldMk cId="2602303818" sldId="446"/>
            <ac:inkMk id="20" creationId="{82F3B8EC-3C61-E10E-DCB7-808EE8455A07}"/>
          </ac:inkMkLst>
        </pc:inkChg>
        <pc:inkChg chg="add">
          <ac:chgData name="Yilian Zhang" userId="e8905a25-900b-4cbb-9a00-127ab90442de" providerId="ADAL" clId="{82BA0970-613D-46CC-8A5E-38D11BED489E}" dt="2022-09-29T16:43:59.830" v="1710" actId="9405"/>
          <ac:inkMkLst>
            <pc:docMk/>
            <pc:sldMk cId="2602303818" sldId="446"/>
            <ac:inkMk id="21" creationId="{043D609C-1AD7-55C8-BBCC-BD7B17DDEF54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2602303818" sldId="446"/>
            <ac:inkMk id="21" creationId="{95F03438-1F6C-970C-82A0-9A18A347104E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2602303818" sldId="446"/>
            <ac:inkMk id="22" creationId="{140095E7-AA4C-4D8B-0F7B-7BA0A8964BDA}"/>
          </ac:inkMkLst>
        </pc:inkChg>
        <pc:inkChg chg="add mod">
          <ac:chgData name="Yilian Zhang" userId="e8905a25-900b-4cbb-9a00-127ab90442de" providerId="ADAL" clId="{82BA0970-613D-46CC-8A5E-38D11BED489E}" dt="2022-09-29T16:44:01.537" v="1713"/>
          <ac:inkMkLst>
            <pc:docMk/>
            <pc:sldMk cId="2602303818" sldId="446"/>
            <ac:inkMk id="22" creationId="{75959925-CE60-31DD-39CF-032F781BF894}"/>
          </ac:inkMkLst>
        </pc:inkChg>
        <pc:inkChg chg="add mod">
          <ac:chgData name="Yilian Zhang" userId="e8905a25-900b-4cbb-9a00-127ab90442de" providerId="ADAL" clId="{82BA0970-613D-46CC-8A5E-38D11BED489E}" dt="2022-09-29T16:44:01.537" v="1713"/>
          <ac:inkMkLst>
            <pc:docMk/>
            <pc:sldMk cId="2602303818" sldId="446"/>
            <ac:inkMk id="23" creationId="{2D9302A1-2AAF-CD14-5236-5398D28CDA48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2602303818" sldId="446"/>
            <ac:inkMk id="23" creationId="{FF69344A-F57A-53C9-B138-CADBBC99C404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2602303818" sldId="446"/>
            <ac:inkMk id="24" creationId="{6217FE23-FD3A-B370-BC85-BEC03634714D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2602303818" sldId="446"/>
            <ac:inkMk id="25" creationId="{C4663CF4-3C81-FE19-F191-8F46FB54EC74}"/>
          </ac:inkMkLst>
        </pc:inkChg>
        <pc:inkChg chg="add de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2602303818" sldId="446"/>
            <ac:inkMk id="26" creationId="{F4FCBA4E-D6DF-0783-63FB-0F86866D8614}"/>
          </ac:inkMkLst>
        </pc:inkChg>
        <pc:inkChg chg="add">
          <ac:chgData name="Yilian Zhang" userId="e8905a25-900b-4cbb-9a00-127ab90442de" providerId="ADAL" clId="{82BA0970-613D-46CC-8A5E-38D11BED489E}" dt="2022-09-29T16:44:02.447" v="1714" actId="9405"/>
          <ac:inkMkLst>
            <pc:docMk/>
            <pc:sldMk cId="2602303818" sldId="446"/>
            <ac:inkMk id="26" creationId="{F56E6EE3-4607-A335-2932-9DC9EE00AF82}"/>
          </ac:inkMkLst>
        </pc:inkChg>
        <pc:inkChg chg="add mod">
          <ac:chgData name="Yilian Zhang" userId="e8905a25-900b-4cbb-9a00-127ab90442de" providerId="ADAL" clId="{82BA0970-613D-46CC-8A5E-38D11BED489E}" dt="2022-09-29T16:44:05.294" v="1717"/>
          <ac:inkMkLst>
            <pc:docMk/>
            <pc:sldMk cId="2602303818" sldId="446"/>
            <ac:inkMk id="27" creationId="{04A72C4B-2621-E6DC-E44A-24F2C5C64682}"/>
          </ac:inkMkLst>
        </pc:inkChg>
        <pc:inkChg chg="add mod">
          <ac:chgData name="Yilian Zhang" userId="e8905a25-900b-4cbb-9a00-127ab90442de" providerId="ADAL" clId="{82BA0970-613D-46CC-8A5E-38D11BED489E}" dt="2022-09-29T16:44:05.294" v="1717"/>
          <ac:inkMkLst>
            <pc:docMk/>
            <pc:sldMk cId="2602303818" sldId="446"/>
            <ac:inkMk id="28" creationId="{BEDB7E58-D696-01F5-324A-6A15079772F9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2602303818" sldId="446"/>
            <ac:inkMk id="29" creationId="{EF779E65-0C8D-6AB0-4DD5-3A4850CB6B99}"/>
          </ac:inkMkLst>
        </pc:inkChg>
        <pc:inkChg chg="add">
          <ac:chgData name="Yilian Zhang" userId="e8905a25-900b-4cbb-9a00-127ab90442de" providerId="ADAL" clId="{82BA0970-613D-46CC-8A5E-38D11BED489E}" dt="2022-09-29T16:45:05.572" v="1718" actId="9405"/>
          <ac:inkMkLst>
            <pc:docMk/>
            <pc:sldMk cId="2602303818" sldId="446"/>
            <ac:inkMk id="30" creationId="{1BF98C06-BAB2-B61E-68D0-8406FDD7D0D3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2602303818" sldId="446"/>
            <ac:inkMk id="30" creationId="{668EC00C-0D7A-48E3-A2E8-62FB8AC62248}"/>
          </ac:inkMkLst>
        </pc:inkChg>
        <pc:inkChg chg="add mod">
          <ac:chgData name="Yilian Zhang" userId="e8905a25-900b-4cbb-9a00-127ab90442de" providerId="ADAL" clId="{82BA0970-613D-46CC-8A5E-38D11BED489E}" dt="2022-09-29T16:45:10.552" v="1721"/>
          <ac:inkMkLst>
            <pc:docMk/>
            <pc:sldMk cId="2602303818" sldId="446"/>
            <ac:inkMk id="31" creationId="{D4405B7E-8209-E921-ED25-B11586E57FFC}"/>
          </ac:inkMkLst>
        </pc:inkChg>
        <pc:inkChg chg="add mod">
          <ac:chgData name="Yilian Zhang" userId="e8905a25-900b-4cbb-9a00-127ab90442de" providerId="ADAL" clId="{82BA0970-613D-46CC-8A5E-38D11BED489E}" dt="2022-09-29T16:45:10.552" v="1721"/>
          <ac:inkMkLst>
            <pc:docMk/>
            <pc:sldMk cId="2602303818" sldId="446"/>
            <ac:inkMk id="32" creationId="{5D5D80F2-6322-C763-86E1-034C6164B8BB}"/>
          </ac:inkMkLst>
        </pc:inkChg>
      </pc:sldChg>
      <pc:sldChg chg="del">
        <pc:chgData name="Yilian Zhang" userId="e8905a25-900b-4cbb-9a00-127ab90442de" providerId="ADAL" clId="{82BA0970-613D-46CC-8A5E-38D11BED489E}" dt="2022-09-27T22:34:12.537" v="97" actId="2696"/>
        <pc:sldMkLst>
          <pc:docMk/>
          <pc:sldMk cId="2919910951" sldId="446"/>
        </pc:sldMkLst>
      </pc:sldChg>
      <pc:sldChg chg="del">
        <pc:chgData name="Yilian Zhang" userId="e8905a25-900b-4cbb-9a00-127ab90442de" providerId="ADAL" clId="{82BA0970-613D-46CC-8A5E-38D11BED489E}" dt="2022-09-27T22:31:09.113" v="66" actId="47"/>
        <pc:sldMkLst>
          <pc:docMk/>
          <pc:sldMk cId="998226912" sldId="447"/>
        </pc:sldMkLst>
      </pc:sldChg>
      <pc:sldChg chg="del">
        <pc:chgData name="Yilian Zhang" userId="e8905a25-900b-4cbb-9a00-127ab90442de" providerId="ADAL" clId="{82BA0970-613D-46CC-8A5E-38D11BED489E}" dt="2022-09-27T22:31:09.413" v="67" actId="47"/>
        <pc:sldMkLst>
          <pc:docMk/>
          <pc:sldMk cId="2956602166" sldId="448"/>
        </pc:sldMkLst>
      </pc:sldChg>
      <pc:sldChg chg="del">
        <pc:chgData name="Yilian Zhang" userId="e8905a25-900b-4cbb-9a00-127ab90442de" providerId="ADAL" clId="{82BA0970-613D-46CC-8A5E-38D11BED489E}" dt="2022-09-27T22:31:15.763" v="80" actId="47"/>
        <pc:sldMkLst>
          <pc:docMk/>
          <pc:sldMk cId="2195528877" sldId="449"/>
        </pc:sldMkLst>
      </pc:sldChg>
      <pc:sldChg chg="del">
        <pc:chgData name="Yilian Zhang" userId="e8905a25-900b-4cbb-9a00-127ab90442de" providerId="ADAL" clId="{82BA0970-613D-46CC-8A5E-38D11BED489E}" dt="2022-09-27T22:31:13.048" v="76" actId="47"/>
        <pc:sldMkLst>
          <pc:docMk/>
          <pc:sldMk cId="2999094004" sldId="451"/>
        </pc:sldMkLst>
      </pc:sldChg>
      <pc:sldChg chg="del">
        <pc:chgData name="Yilian Zhang" userId="e8905a25-900b-4cbb-9a00-127ab90442de" providerId="ADAL" clId="{82BA0970-613D-46CC-8A5E-38D11BED489E}" dt="2022-09-27T22:31:25.700" v="88" actId="47"/>
        <pc:sldMkLst>
          <pc:docMk/>
          <pc:sldMk cId="3454753479" sldId="452"/>
        </pc:sldMkLst>
      </pc:sldChg>
      <pc:sldChg chg="del">
        <pc:chgData name="Yilian Zhang" userId="e8905a25-900b-4cbb-9a00-127ab90442de" providerId="ADAL" clId="{82BA0970-613D-46CC-8A5E-38D11BED489E}" dt="2022-09-27T22:32:17.516" v="89" actId="47"/>
        <pc:sldMkLst>
          <pc:docMk/>
          <pc:sldMk cId="3041745590" sldId="453"/>
        </pc:sldMkLst>
      </pc:sldChg>
      <pc:sldChg chg="del">
        <pc:chgData name="Yilian Zhang" userId="e8905a25-900b-4cbb-9a00-127ab90442de" providerId="ADAL" clId="{82BA0970-613D-46CC-8A5E-38D11BED489E}" dt="2022-09-27T22:32:18.131" v="90" actId="47"/>
        <pc:sldMkLst>
          <pc:docMk/>
          <pc:sldMk cId="2950787262" sldId="454"/>
        </pc:sldMkLst>
      </pc:sldChg>
      <pc:sldChg chg="del">
        <pc:chgData name="Yilian Zhang" userId="e8905a25-900b-4cbb-9a00-127ab90442de" providerId="ADAL" clId="{82BA0970-613D-46CC-8A5E-38D11BED489E}" dt="2022-09-27T22:32:18.909" v="91" actId="47"/>
        <pc:sldMkLst>
          <pc:docMk/>
          <pc:sldMk cId="3675936104" sldId="455"/>
        </pc:sldMkLst>
      </pc:sldChg>
      <pc:sldChg chg="del">
        <pc:chgData name="Yilian Zhang" userId="e8905a25-900b-4cbb-9a00-127ab90442de" providerId="ADAL" clId="{82BA0970-613D-46CC-8A5E-38D11BED489E}" dt="2022-09-27T22:31:24.968" v="87" actId="47"/>
        <pc:sldMkLst>
          <pc:docMk/>
          <pc:sldMk cId="1293107527" sldId="456"/>
        </pc:sldMkLst>
      </pc:sldChg>
      <pc:sldChg chg="del">
        <pc:chgData name="Yilian Zhang" userId="e8905a25-900b-4cbb-9a00-127ab90442de" providerId="ADAL" clId="{82BA0970-613D-46CC-8A5E-38D11BED489E}" dt="2022-09-27T22:34:12.537" v="97" actId="2696"/>
        <pc:sldMkLst>
          <pc:docMk/>
          <pc:sldMk cId="705606314" sldId="457"/>
        </pc:sldMkLst>
      </pc:sldChg>
      <pc:sldChg chg="addSp delSp modSp add mod">
        <pc:chgData name="Yilian Zhang" userId="e8905a25-900b-4cbb-9a00-127ab90442de" providerId="ADAL" clId="{82BA0970-613D-46CC-8A5E-38D11BED489E}" dt="2022-09-29T16:25:36.879" v="1545" actId="9405"/>
        <pc:sldMkLst>
          <pc:docMk/>
          <pc:sldMk cId="1787315465" sldId="457"/>
        </pc:sldMkLst>
        <pc:grpChg chg="del mod">
          <ac:chgData name="Yilian Zhang" userId="e8905a25-900b-4cbb-9a00-127ab90442de" providerId="ADAL" clId="{82BA0970-613D-46CC-8A5E-38D11BED489E}" dt="2022-09-28T20:25:03.033" v="868" actId="33639"/>
          <ac:grpSpMkLst>
            <pc:docMk/>
            <pc:sldMk cId="1787315465" sldId="457"/>
            <ac:grpSpMk id="9" creationId="{F0F9A309-289E-6B16-D0C6-86728D60AFFB}"/>
          </ac:grpSpMkLst>
        </pc:grpChg>
        <pc:grpChg chg="del mod">
          <ac:chgData name="Yilian Zhang" userId="e8905a25-900b-4cbb-9a00-127ab90442de" providerId="ADAL" clId="{82BA0970-613D-46CC-8A5E-38D11BED489E}" dt="2022-09-29T16:23:28.393" v="1432"/>
          <ac:grpSpMkLst>
            <pc:docMk/>
            <pc:sldMk cId="1787315465" sldId="457"/>
            <ac:grpSpMk id="15" creationId="{FB23583B-1060-DBFA-1DDD-F487E19C31DA}"/>
          </ac:grpSpMkLst>
        </pc:grpChg>
        <pc:grpChg chg="del mod">
          <ac:chgData name="Yilian Zhang" userId="e8905a25-900b-4cbb-9a00-127ab90442de" providerId="ADAL" clId="{82BA0970-613D-46CC-8A5E-38D11BED489E}" dt="2022-09-29T16:23:28.393" v="1432"/>
          <ac:grpSpMkLst>
            <pc:docMk/>
            <pc:sldMk cId="1787315465" sldId="457"/>
            <ac:grpSpMk id="16" creationId="{1BE79A70-7347-8F08-7B95-EC8230FED2B4}"/>
          </ac:grpSpMkLst>
        </pc:grpChg>
        <pc:grpChg chg="del mod">
          <ac:chgData name="Yilian Zhang" userId="e8905a25-900b-4cbb-9a00-127ab90442de" providerId="ADAL" clId="{82BA0970-613D-46CC-8A5E-38D11BED489E}" dt="2022-09-28T19:07:21.625" v="662"/>
          <ac:grpSpMkLst>
            <pc:docMk/>
            <pc:sldMk cId="1787315465" sldId="457"/>
            <ac:grpSpMk id="16" creationId="{F95F51F8-77F7-766E-C037-7FE5C46EF8C7}"/>
          </ac:grpSpMkLst>
        </pc:grpChg>
        <pc:grpChg chg="del mod">
          <ac:chgData name="Yilian Zhang" userId="e8905a25-900b-4cbb-9a00-127ab90442de" providerId="ADAL" clId="{82BA0970-613D-46CC-8A5E-38D11BED489E}" dt="2022-09-28T20:25:03.033" v="868" actId="33639"/>
          <ac:grpSpMkLst>
            <pc:docMk/>
            <pc:sldMk cId="1787315465" sldId="457"/>
            <ac:grpSpMk id="25" creationId="{0151DA40-7DA5-8720-953D-1FC5AACDE683}"/>
          </ac:grpSpMkLst>
        </pc:grpChg>
        <pc:grpChg chg="del mod">
          <ac:chgData name="Yilian Zhang" userId="e8905a25-900b-4cbb-9a00-127ab90442de" providerId="ADAL" clId="{82BA0970-613D-46CC-8A5E-38D11BED489E}" dt="2022-09-28T20:25:03.033" v="868" actId="33639"/>
          <ac:grpSpMkLst>
            <pc:docMk/>
            <pc:sldMk cId="1787315465" sldId="457"/>
            <ac:grpSpMk id="29" creationId="{6918E4CE-4872-23C3-6B56-3222D36E3CD1}"/>
          </ac:grpSpMkLst>
        </pc:grpChg>
        <pc:grpChg chg="del mod">
          <ac:chgData name="Yilian Zhang" userId="e8905a25-900b-4cbb-9a00-127ab90442de" providerId="ADAL" clId="{82BA0970-613D-46CC-8A5E-38D11BED489E}" dt="2022-09-29T16:24:20.643" v="1491"/>
          <ac:grpSpMkLst>
            <pc:docMk/>
            <pc:sldMk cId="1787315465" sldId="457"/>
            <ac:grpSpMk id="31" creationId="{D3A164A3-9603-9461-549A-65A5B12C0D17}"/>
          </ac:grpSpMkLst>
        </pc:grpChg>
        <pc:grpChg chg="del mod">
          <ac:chgData name="Yilian Zhang" userId="e8905a25-900b-4cbb-9a00-127ab90442de" providerId="ADAL" clId="{82BA0970-613D-46CC-8A5E-38D11BED489E}" dt="2022-09-28T19:07:49.727" v="681"/>
          <ac:grpSpMkLst>
            <pc:docMk/>
            <pc:sldMk cId="1787315465" sldId="457"/>
            <ac:grpSpMk id="42" creationId="{6397B126-C0C5-76EA-F816-DE0AB5FE32A2}"/>
          </ac:grpSpMkLst>
        </pc:grpChg>
        <pc:grpChg chg="del mod">
          <ac:chgData name="Yilian Zhang" userId="e8905a25-900b-4cbb-9a00-127ab90442de" providerId="ADAL" clId="{82BA0970-613D-46CC-8A5E-38D11BED489E}" dt="2022-09-28T20:25:03.033" v="868" actId="33639"/>
          <ac:grpSpMkLst>
            <pc:docMk/>
            <pc:sldMk cId="1787315465" sldId="457"/>
            <ac:grpSpMk id="43" creationId="{9C206771-B134-82AC-4F00-D00270B1C0BC}"/>
          </ac:grpSpMkLst>
        </pc:grpChg>
        <pc:grpChg chg="del mod">
          <ac:chgData name="Yilian Zhang" userId="e8905a25-900b-4cbb-9a00-127ab90442de" providerId="ADAL" clId="{82BA0970-613D-46CC-8A5E-38D11BED489E}" dt="2022-09-28T20:25:03.033" v="868" actId="33639"/>
          <ac:grpSpMkLst>
            <pc:docMk/>
            <pc:sldMk cId="1787315465" sldId="457"/>
            <ac:grpSpMk id="45" creationId="{A6554439-A1BC-6C29-33B2-57824B4A3066}"/>
          </ac:grpSpMkLst>
        </pc:grpChg>
        <pc:grpChg chg="mod">
          <ac:chgData name="Yilian Zhang" userId="e8905a25-900b-4cbb-9a00-127ab90442de" providerId="ADAL" clId="{82BA0970-613D-46CC-8A5E-38D11BED489E}" dt="2022-09-29T16:23:46.847" v="1452"/>
          <ac:grpSpMkLst>
            <pc:docMk/>
            <pc:sldMk cId="1787315465" sldId="457"/>
            <ac:grpSpMk id="51" creationId="{2AFC1E79-7541-290C-6D29-757E2B83A614}"/>
          </ac:grpSpMkLst>
        </pc:grpChg>
        <pc:grpChg chg="del mod">
          <ac:chgData name="Yilian Zhang" userId="e8905a25-900b-4cbb-9a00-127ab90442de" providerId="ADAL" clId="{82BA0970-613D-46CC-8A5E-38D11BED489E}" dt="2022-09-28T20:25:03.033" v="868" actId="33639"/>
          <ac:grpSpMkLst>
            <pc:docMk/>
            <pc:sldMk cId="1787315465" sldId="457"/>
            <ac:grpSpMk id="52" creationId="{DFE00026-20A8-F93C-DDC5-7CA9023D2ECE}"/>
          </ac:grpSpMkLst>
        </pc:grpChg>
        <pc:grpChg chg="del mod">
          <ac:chgData name="Yilian Zhang" userId="e8905a25-900b-4cbb-9a00-127ab90442de" providerId="ADAL" clId="{82BA0970-613D-46CC-8A5E-38D11BED489E}" dt="2022-09-28T20:25:03.033" v="868" actId="33639"/>
          <ac:grpSpMkLst>
            <pc:docMk/>
            <pc:sldMk cId="1787315465" sldId="457"/>
            <ac:grpSpMk id="53" creationId="{40FDD5C2-57F0-1B03-5BE7-73A30C35CBE5}"/>
          </ac:grpSpMkLst>
        </pc:grpChg>
        <pc:grpChg chg="del mod">
          <ac:chgData name="Yilian Zhang" userId="e8905a25-900b-4cbb-9a00-127ab90442de" providerId="ADAL" clId="{82BA0970-613D-46CC-8A5E-38D11BED489E}" dt="2022-09-29T16:23:58.343" v="1472"/>
          <ac:grpSpMkLst>
            <pc:docMk/>
            <pc:sldMk cId="1787315465" sldId="457"/>
            <ac:grpSpMk id="56" creationId="{E227C6B5-F941-78E0-E32B-521E50D871D5}"/>
          </ac:grpSpMkLst>
        </pc:grpChg>
        <pc:grpChg chg="del mod">
          <ac:chgData name="Yilian Zhang" userId="e8905a25-900b-4cbb-9a00-127ab90442de" providerId="ADAL" clId="{82BA0970-613D-46CC-8A5E-38D11BED489E}" dt="2022-09-28T20:25:03.033" v="868" actId="33639"/>
          <ac:grpSpMkLst>
            <pc:docMk/>
            <pc:sldMk cId="1787315465" sldId="457"/>
            <ac:grpSpMk id="60" creationId="{DFB45D60-444B-F5F6-39ED-A320F38729AE}"/>
          </ac:grpSpMkLst>
        </pc:grpChg>
        <pc:grpChg chg="mod">
          <ac:chgData name="Yilian Zhang" userId="e8905a25-900b-4cbb-9a00-127ab90442de" providerId="ADAL" clId="{82BA0970-613D-46CC-8A5E-38D11BED489E}" dt="2022-09-29T16:23:52.930" v="1463"/>
          <ac:grpSpMkLst>
            <pc:docMk/>
            <pc:sldMk cId="1787315465" sldId="457"/>
            <ac:grpSpMk id="62" creationId="{B42E67BE-1D67-9758-EBB6-BBCB2C34EAC7}"/>
          </ac:grpSpMkLst>
        </pc:grpChg>
        <pc:grpChg chg="del mod">
          <ac:chgData name="Yilian Zhang" userId="e8905a25-900b-4cbb-9a00-127ab90442de" providerId="ADAL" clId="{82BA0970-613D-46CC-8A5E-38D11BED489E}" dt="2022-09-28T20:25:03.033" v="868" actId="33639"/>
          <ac:grpSpMkLst>
            <pc:docMk/>
            <pc:sldMk cId="1787315465" sldId="457"/>
            <ac:grpSpMk id="67" creationId="{1004FE38-B7D9-14E6-DEB6-1FF9A78918DE}"/>
          </ac:grpSpMkLst>
        </pc:grpChg>
        <pc:grpChg chg="mod">
          <ac:chgData name="Yilian Zhang" userId="e8905a25-900b-4cbb-9a00-127ab90442de" providerId="ADAL" clId="{82BA0970-613D-46CC-8A5E-38D11BED489E}" dt="2022-09-29T16:23:56.121" v="1468"/>
          <ac:grpSpMkLst>
            <pc:docMk/>
            <pc:sldMk cId="1787315465" sldId="457"/>
            <ac:grpSpMk id="67" creationId="{42492903-AF48-3734-042E-055723467FCC}"/>
          </ac:grpSpMkLst>
        </pc:grpChg>
        <pc:grpChg chg="mod">
          <ac:chgData name="Yilian Zhang" userId="e8905a25-900b-4cbb-9a00-127ab90442de" providerId="ADAL" clId="{82BA0970-613D-46CC-8A5E-38D11BED489E}" dt="2022-09-29T16:23:56.121" v="1468"/>
          <ac:grpSpMkLst>
            <pc:docMk/>
            <pc:sldMk cId="1787315465" sldId="457"/>
            <ac:grpSpMk id="68" creationId="{84011E50-F5C4-15B5-8F27-50A622397C95}"/>
          </ac:grpSpMkLst>
        </pc:grpChg>
        <pc:grpChg chg="mod">
          <ac:chgData name="Yilian Zhang" userId="e8905a25-900b-4cbb-9a00-127ab90442de" providerId="ADAL" clId="{82BA0970-613D-46CC-8A5E-38D11BED489E}" dt="2022-09-29T16:23:58.343" v="1472"/>
          <ac:grpSpMkLst>
            <pc:docMk/>
            <pc:sldMk cId="1787315465" sldId="457"/>
            <ac:grpSpMk id="72" creationId="{8E96718A-A099-3617-8C8D-356335A8BDCD}"/>
          </ac:grpSpMkLst>
        </pc:grpChg>
        <pc:grpChg chg="del mod">
          <ac:chgData name="Yilian Zhang" userId="e8905a25-900b-4cbb-9a00-127ab90442de" providerId="ADAL" clId="{82BA0970-613D-46CC-8A5E-38D11BED489E}" dt="2022-09-29T16:24:11.386" v="1489"/>
          <ac:grpSpMkLst>
            <pc:docMk/>
            <pc:sldMk cId="1787315465" sldId="457"/>
            <ac:grpSpMk id="76" creationId="{184952C0-8E30-646A-7B6E-89B3C90962A9}"/>
          </ac:grpSpMkLst>
        </pc:grpChg>
        <pc:grpChg chg="mod">
          <ac:chgData name="Yilian Zhang" userId="e8905a25-900b-4cbb-9a00-127ab90442de" providerId="ADAL" clId="{82BA0970-613D-46CC-8A5E-38D11BED489E}" dt="2022-09-29T16:24:11.386" v="1489"/>
          <ac:grpSpMkLst>
            <pc:docMk/>
            <pc:sldMk cId="1787315465" sldId="457"/>
            <ac:grpSpMk id="89" creationId="{54E44D49-783C-7B64-6CCA-6DA9A9C6F8DB}"/>
          </ac:grpSpMkLst>
        </pc:grpChg>
        <pc:grpChg chg="del mod">
          <ac:chgData name="Yilian Zhang" userId="e8905a25-900b-4cbb-9a00-127ab90442de" providerId="ADAL" clId="{82BA0970-613D-46CC-8A5E-38D11BED489E}" dt="2022-09-29T16:24:29.282" v="1501"/>
          <ac:grpSpMkLst>
            <pc:docMk/>
            <pc:sldMk cId="1787315465" sldId="457"/>
            <ac:grpSpMk id="91" creationId="{ADD12940-A089-ECD5-B4FE-92526D928B57}"/>
          </ac:grpSpMkLst>
        </pc:grpChg>
        <pc:grpChg chg="del mod">
          <ac:chgData name="Yilian Zhang" userId="e8905a25-900b-4cbb-9a00-127ab90442de" providerId="ADAL" clId="{82BA0970-613D-46CC-8A5E-38D11BED489E}" dt="2022-09-29T16:24:34.783" v="1511"/>
          <ac:grpSpMkLst>
            <pc:docMk/>
            <pc:sldMk cId="1787315465" sldId="457"/>
            <ac:grpSpMk id="101" creationId="{0AD67AFE-375D-8C80-3484-FE63D3083CED}"/>
          </ac:grpSpMkLst>
        </pc:grpChg>
        <pc:grpChg chg="mod">
          <ac:chgData name="Yilian Zhang" userId="e8905a25-900b-4cbb-9a00-127ab90442de" providerId="ADAL" clId="{82BA0970-613D-46CC-8A5E-38D11BED489E}" dt="2022-09-29T16:24:29.282" v="1501"/>
          <ac:grpSpMkLst>
            <pc:docMk/>
            <pc:sldMk cId="1787315465" sldId="457"/>
            <ac:grpSpMk id="102" creationId="{3F40314F-178B-5F09-6DB7-837052FDBDFF}"/>
          </ac:grpSpMkLst>
        </pc:grpChg>
        <pc:grpChg chg="mod">
          <ac:chgData name="Yilian Zhang" userId="e8905a25-900b-4cbb-9a00-127ab90442de" providerId="ADAL" clId="{82BA0970-613D-46CC-8A5E-38D11BED489E}" dt="2022-09-29T16:24:34.783" v="1511"/>
          <ac:grpSpMkLst>
            <pc:docMk/>
            <pc:sldMk cId="1787315465" sldId="457"/>
            <ac:grpSpMk id="112" creationId="{8E4177F8-0595-776C-B90F-87CEF40B0DFE}"/>
          </ac:grpSpMkLst>
        </pc:grpChg>
        <pc:grpChg chg="mod">
          <ac:chgData name="Yilian Zhang" userId="e8905a25-900b-4cbb-9a00-127ab90442de" providerId="ADAL" clId="{82BA0970-613D-46CC-8A5E-38D11BED489E}" dt="2022-09-29T16:24:44.279" v="1521"/>
          <ac:grpSpMkLst>
            <pc:docMk/>
            <pc:sldMk cId="1787315465" sldId="457"/>
            <ac:grpSpMk id="122" creationId="{7B50CF4A-769F-7C6A-21FE-2697D21F2234}"/>
          </ac:grpSpMkLst>
        </pc:grpChg>
        <pc:grpChg chg="del mod">
          <ac:chgData name="Yilian Zhang" userId="e8905a25-900b-4cbb-9a00-127ab90442de" providerId="ADAL" clId="{82BA0970-613D-46CC-8A5E-38D11BED489E}" dt="2022-09-29T16:25:31.285" v="1541"/>
          <ac:grpSpMkLst>
            <pc:docMk/>
            <pc:sldMk cId="1787315465" sldId="457"/>
            <ac:grpSpMk id="128" creationId="{1AF055F8-DAE3-CA2D-67F4-411725210ED0}"/>
          </ac:grpSpMkLst>
        </pc:grpChg>
        <pc:grpChg chg="del mod">
          <ac:chgData name="Yilian Zhang" userId="e8905a25-900b-4cbb-9a00-127ab90442de" providerId="ADAL" clId="{82BA0970-613D-46CC-8A5E-38D11BED489E}" dt="2022-09-29T16:25:33.808" v="1544"/>
          <ac:grpSpMkLst>
            <pc:docMk/>
            <pc:sldMk cId="1787315465" sldId="457"/>
            <ac:grpSpMk id="142" creationId="{F1DC15E2-4A70-B8F2-5AA2-D7B11C372801}"/>
          </ac:grpSpMkLst>
        </pc:grpChg>
        <pc:grpChg chg="mod">
          <ac:chgData name="Yilian Zhang" userId="e8905a25-900b-4cbb-9a00-127ab90442de" providerId="ADAL" clId="{82BA0970-613D-46CC-8A5E-38D11BED489E}" dt="2022-09-29T16:25:33.808" v="1544"/>
          <ac:grpSpMkLst>
            <pc:docMk/>
            <pc:sldMk cId="1787315465" sldId="457"/>
            <ac:grpSpMk id="145" creationId="{A1A52FD9-B0FC-A432-9854-CF65597EF655}"/>
          </ac:grpSpMkLst>
        </pc:grpChg>
        <pc:inkChg chg="add mod">
          <ac:chgData name="Yilian Zhang" userId="e8905a25-900b-4cbb-9a00-127ab90442de" providerId="ADAL" clId="{82BA0970-613D-46CC-8A5E-38D11BED489E}" dt="2022-09-29T16:24:29.282" v="1501"/>
          <ac:inkMkLst>
            <pc:docMk/>
            <pc:sldMk cId="1787315465" sldId="457"/>
            <ac:inkMk id="3" creationId="{333A2077-2935-8972-D571-D284E95AD8BE}"/>
          </ac:inkMkLst>
        </pc:inkChg>
        <pc:inkChg chg="add de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3" creationId="{4F3B43BF-7673-2DC2-8FDD-3D401F9E1D7A}"/>
          </ac:inkMkLst>
        </pc:inkChg>
        <pc:inkChg chg="add mod">
          <ac:chgData name="Yilian Zhang" userId="e8905a25-900b-4cbb-9a00-127ab90442de" providerId="ADAL" clId="{82BA0970-613D-46CC-8A5E-38D11BED489E}" dt="2022-09-29T16:24:29.282" v="1501"/>
          <ac:inkMkLst>
            <pc:docMk/>
            <pc:sldMk cId="1787315465" sldId="457"/>
            <ac:inkMk id="4" creationId="{2A4E954D-999C-29D2-2B54-FB2905A84501}"/>
          </ac:inkMkLst>
        </pc:inkChg>
        <pc:inkChg chg="add de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4" creationId="{7907EFA7-B6D3-2071-598F-9541C259D5FC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6" creationId="{827FD85B-50C0-A15D-DF0F-39DC04935152}"/>
          </ac:inkMkLst>
        </pc:inkChg>
        <pc:inkChg chg="add mod">
          <ac:chgData name="Yilian Zhang" userId="e8905a25-900b-4cbb-9a00-127ab90442de" providerId="ADAL" clId="{82BA0970-613D-46CC-8A5E-38D11BED489E}" dt="2022-09-29T16:24:29.282" v="1501"/>
          <ac:inkMkLst>
            <pc:docMk/>
            <pc:sldMk cId="1787315465" sldId="457"/>
            <ac:inkMk id="6" creationId="{945FB01C-426A-1426-E1B8-8469A9D77414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7" creationId="{2BA83325-0DFC-A560-3219-0D6EA7CF2254}"/>
          </ac:inkMkLst>
        </pc:inkChg>
        <pc:inkChg chg="add mod">
          <ac:chgData name="Yilian Zhang" userId="e8905a25-900b-4cbb-9a00-127ab90442de" providerId="ADAL" clId="{82BA0970-613D-46CC-8A5E-38D11BED489E}" dt="2022-09-29T16:24:29.282" v="1501"/>
          <ac:inkMkLst>
            <pc:docMk/>
            <pc:sldMk cId="1787315465" sldId="457"/>
            <ac:inkMk id="7" creationId="{95E2E1F4-D8C9-B7E4-C4AF-D261CF9C8C6A}"/>
          </ac:inkMkLst>
        </pc:inkChg>
        <pc:inkChg chg="add mod">
          <ac:chgData name="Yilian Zhang" userId="e8905a25-900b-4cbb-9a00-127ab90442de" providerId="ADAL" clId="{82BA0970-613D-46CC-8A5E-38D11BED489E}" dt="2022-09-29T16:24:29.282" v="1501"/>
          <ac:inkMkLst>
            <pc:docMk/>
            <pc:sldMk cId="1787315465" sldId="457"/>
            <ac:inkMk id="8" creationId="{A9F33503-F7CB-914F-94D6-1F3D2DBD97FD}"/>
          </ac:inkMkLst>
        </pc:inkChg>
        <pc:inkChg chg="add de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8" creationId="{D5999992-4C46-1820-34AE-E7E5A42CDBE8}"/>
          </ac:inkMkLst>
        </pc:inkChg>
        <pc:inkChg chg="add mod">
          <ac:chgData name="Yilian Zhang" userId="e8905a25-900b-4cbb-9a00-127ab90442de" providerId="ADAL" clId="{82BA0970-613D-46CC-8A5E-38D11BED489E}" dt="2022-09-29T16:24:29.282" v="1501"/>
          <ac:inkMkLst>
            <pc:docMk/>
            <pc:sldMk cId="1787315465" sldId="457"/>
            <ac:inkMk id="9" creationId="{231F2A04-79CC-6670-B139-B8BA4AB27A92}"/>
          </ac:inkMkLst>
        </pc:inkChg>
        <pc:inkChg chg="add mod">
          <ac:chgData name="Yilian Zhang" userId="e8905a25-900b-4cbb-9a00-127ab90442de" providerId="ADAL" clId="{82BA0970-613D-46CC-8A5E-38D11BED489E}" dt="2022-09-29T16:24:29.282" v="1501"/>
          <ac:inkMkLst>
            <pc:docMk/>
            <pc:sldMk cId="1787315465" sldId="457"/>
            <ac:inkMk id="10" creationId="{5B637624-B663-B96C-4DD3-972841B25B02}"/>
          </ac:inkMkLst>
        </pc:inkChg>
        <pc:inkChg chg="add de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10" creationId="{6236F2DA-A400-E7DA-B42A-1E7D00F6221A}"/>
          </ac:inkMkLst>
        </pc:inkChg>
        <pc:inkChg chg="add de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11" creationId="{B1450303-C430-D42E-4D7B-F480443C8ACE}"/>
          </ac:inkMkLst>
        </pc:inkChg>
        <pc:inkChg chg="add mod">
          <ac:chgData name="Yilian Zhang" userId="e8905a25-900b-4cbb-9a00-127ab90442de" providerId="ADAL" clId="{82BA0970-613D-46CC-8A5E-38D11BED489E}" dt="2022-09-29T16:24:29.282" v="1501"/>
          <ac:inkMkLst>
            <pc:docMk/>
            <pc:sldMk cId="1787315465" sldId="457"/>
            <ac:inkMk id="11" creationId="{F3A29F4A-1B42-1CCB-9417-8283F138203E}"/>
          </ac:inkMkLst>
        </pc:inkChg>
        <pc:inkChg chg="add de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12" creationId="{CF49FE4D-D2BC-9B77-CF76-D1D6B223AE32}"/>
          </ac:inkMkLst>
        </pc:inkChg>
        <pc:inkChg chg="add mod">
          <ac:chgData name="Yilian Zhang" userId="e8905a25-900b-4cbb-9a00-127ab90442de" providerId="ADAL" clId="{82BA0970-613D-46CC-8A5E-38D11BED489E}" dt="2022-09-29T16:24:29.282" v="1501"/>
          <ac:inkMkLst>
            <pc:docMk/>
            <pc:sldMk cId="1787315465" sldId="457"/>
            <ac:inkMk id="12" creationId="{D85A17C3-F154-406D-266B-0AF1CC64E67B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13" creationId="{69BFD3E6-3DAD-EB22-C5D4-E162557F9863}"/>
          </ac:inkMkLst>
        </pc:inkChg>
        <pc:inkChg chg="add mod">
          <ac:chgData name="Yilian Zhang" userId="e8905a25-900b-4cbb-9a00-127ab90442de" providerId="ADAL" clId="{82BA0970-613D-46CC-8A5E-38D11BED489E}" dt="2022-09-29T16:24:29.282" v="1501"/>
          <ac:inkMkLst>
            <pc:docMk/>
            <pc:sldMk cId="1787315465" sldId="457"/>
            <ac:inkMk id="13" creationId="{A815E96D-DC50-7E8C-7505-C998423B1DFE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14" creationId="{153D82AF-525A-723C-4C5C-AF67BA7DA573}"/>
          </ac:inkMkLst>
        </pc:inkChg>
        <pc:inkChg chg="add mod">
          <ac:chgData name="Yilian Zhang" userId="e8905a25-900b-4cbb-9a00-127ab90442de" providerId="ADAL" clId="{82BA0970-613D-46CC-8A5E-38D11BED489E}" dt="2022-09-29T16:24:29.282" v="1501"/>
          <ac:inkMkLst>
            <pc:docMk/>
            <pc:sldMk cId="1787315465" sldId="457"/>
            <ac:inkMk id="14" creationId="{BA9BD290-2D43-C022-1D2C-5988958839D1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15" creationId="{8A398BD6-EDF0-D7EF-40EA-AD2A5E6E0818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17" creationId="{BA39FC9B-0FCD-E7CC-BA93-5D20A497F2DF}"/>
          </ac:inkMkLst>
        </pc:inkChg>
        <pc:inkChg chg="add mod">
          <ac:chgData name="Yilian Zhang" userId="e8905a25-900b-4cbb-9a00-127ab90442de" providerId="ADAL" clId="{82BA0970-613D-46CC-8A5E-38D11BED489E}" dt="2022-09-29T16:24:29.282" v="1501"/>
          <ac:inkMkLst>
            <pc:docMk/>
            <pc:sldMk cId="1787315465" sldId="457"/>
            <ac:inkMk id="17" creationId="{C9A0F1D7-1749-D079-D5C3-D002BAB1B0F3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18" creationId="{0A9603B6-FBA5-BF8E-74C7-94A3466B2748}"/>
          </ac:inkMkLst>
        </pc:inkChg>
        <pc:inkChg chg="add mod">
          <ac:chgData name="Yilian Zhang" userId="e8905a25-900b-4cbb-9a00-127ab90442de" providerId="ADAL" clId="{82BA0970-613D-46CC-8A5E-38D11BED489E}" dt="2022-09-29T16:24:29.282" v="1501"/>
          <ac:inkMkLst>
            <pc:docMk/>
            <pc:sldMk cId="1787315465" sldId="457"/>
            <ac:inkMk id="18" creationId="{69139B4B-5002-4268-9EF1-776580118BE2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19" creationId="{CBB80CBB-5D26-95DD-CA1C-C57B608C1D7C}"/>
          </ac:inkMkLst>
        </pc:inkChg>
        <pc:inkChg chg="add mod">
          <ac:chgData name="Yilian Zhang" userId="e8905a25-900b-4cbb-9a00-127ab90442de" providerId="ADAL" clId="{82BA0970-613D-46CC-8A5E-38D11BED489E}" dt="2022-09-29T16:24:29.282" v="1501"/>
          <ac:inkMkLst>
            <pc:docMk/>
            <pc:sldMk cId="1787315465" sldId="457"/>
            <ac:inkMk id="19" creationId="{F48BC77D-C2AC-53EF-8EFB-0077EC5A134B}"/>
          </ac:inkMkLst>
        </pc:inkChg>
        <pc:inkChg chg="add mod">
          <ac:chgData name="Yilian Zhang" userId="e8905a25-900b-4cbb-9a00-127ab90442de" providerId="ADAL" clId="{82BA0970-613D-46CC-8A5E-38D11BED489E}" dt="2022-09-29T16:24:29.282" v="1501"/>
          <ac:inkMkLst>
            <pc:docMk/>
            <pc:sldMk cId="1787315465" sldId="457"/>
            <ac:inkMk id="20" creationId="{5C0D8608-72B6-C939-E433-04442EEF428E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20" creationId="{9CB3D907-28D2-F338-64F6-7218E2010157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21" creationId="{0E45AF8F-7AA1-D3A8-4974-4A3A636C1138}"/>
          </ac:inkMkLst>
        </pc:inkChg>
        <pc:inkChg chg="add mod">
          <ac:chgData name="Yilian Zhang" userId="e8905a25-900b-4cbb-9a00-127ab90442de" providerId="ADAL" clId="{82BA0970-613D-46CC-8A5E-38D11BED489E}" dt="2022-09-29T16:24:29.282" v="1501"/>
          <ac:inkMkLst>
            <pc:docMk/>
            <pc:sldMk cId="1787315465" sldId="457"/>
            <ac:inkMk id="21" creationId="{69903089-72FB-603D-2F32-4F46678B2F62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22" creationId="{77C4C45A-4436-A06D-743D-8D5DBFD6B3F3}"/>
          </ac:inkMkLst>
        </pc:inkChg>
        <pc:inkChg chg="add mod">
          <ac:chgData name="Yilian Zhang" userId="e8905a25-900b-4cbb-9a00-127ab90442de" providerId="ADAL" clId="{82BA0970-613D-46CC-8A5E-38D11BED489E}" dt="2022-09-29T16:24:29.282" v="1501"/>
          <ac:inkMkLst>
            <pc:docMk/>
            <pc:sldMk cId="1787315465" sldId="457"/>
            <ac:inkMk id="22" creationId="{8772D39A-7930-638E-E39B-43DDB826FC61}"/>
          </ac:inkMkLst>
        </pc:inkChg>
        <pc:inkChg chg="add mod">
          <ac:chgData name="Yilian Zhang" userId="e8905a25-900b-4cbb-9a00-127ab90442de" providerId="ADAL" clId="{82BA0970-613D-46CC-8A5E-38D11BED489E}" dt="2022-09-29T16:24:29.282" v="1501"/>
          <ac:inkMkLst>
            <pc:docMk/>
            <pc:sldMk cId="1787315465" sldId="457"/>
            <ac:inkMk id="23" creationId="{1BFE0E89-9FFD-C7EE-6795-EA2B190355FE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23" creationId="{32C13A3B-02C6-37EB-A4F5-147DF2BC10BB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24" creationId="{5A5E03AB-73EF-033E-4D39-D7F7DAF5A9AD}"/>
          </ac:inkMkLst>
        </pc:inkChg>
        <pc:inkChg chg="add mod">
          <ac:chgData name="Yilian Zhang" userId="e8905a25-900b-4cbb-9a00-127ab90442de" providerId="ADAL" clId="{82BA0970-613D-46CC-8A5E-38D11BED489E}" dt="2022-09-29T16:24:29.282" v="1501"/>
          <ac:inkMkLst>
            <pc:docMk/>
            <pc:sldMk cId="1787315465" sldId="457"/>
            <ac:inkMk id="24" creationId="{BAA60959-53D8-2B29-FB7D-3BC95387B3B7}"/>
          </ac:inkMkLst>
        </pc:inkChg>
        <pc:inkChg chg="add mod">
          <ac:chgData name="Yilian Zhang" userId="e8905a25-900b-4cbb-9a00-127ab90442de" providerId="ADAL" clId="{82BA0970-613D-46CC-8A5E-38D11BED489E}" dt="2022-09-29T16:24:29.282" v="1501"/>
          <ac:inkMkLst>
            <pc:docMk/>
            <pc:sldMk cId="1787315465" sldId="457"/>
            <ac:inkMk id="25" creationId="{9D441AED-E84F-C812-5027-93F47BF05A92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26" creationId="{70DA947E-0488-2FDF-FD40-E575975F9F9B}"/>
          </ac:inkMkLst>
        </pc:inkChg>
        <pc:inkChg chg="add mod">
          <ac:chgData name="Yilian Zhang" userId="e8905a25-900b-4cbb-9a00-127ab90442de" providerId="ADAL" clId="{82BA0970-613D-46CC-8A5E-38D11BED489E}" dt="2022-09-29T16:24:29.282" v="1501"/>
          <ac:inkMkLst>
            <pc:docMk/>
            <pc:sldMk cId="1787315465" sldId="457"/>
            <ac:inkMk id="26" creationId="{A9638E91-B37C-D6EB-FFEA-D65E49D7FDBF}"/>
          </ac:inkMkLst>
        </pc:inkChg>
        <pc:inkChg chg="add mod">
          <ac:chgData name="Yilian Zhang" userId="e8905a25-900b-4cbb-9a00-127ab90442de" providerId="ADAL" clId="{82BA0970-613D-46CC-8A5E-38D11BED489E}" dt="2022-09-29T16:24:29.282" v="1501"/>
          <ac:inkMkLst>
            <pc:docMk/>
            <pc:sldMk cId="1787315465" sldId="457"/>
            <ac:inkMk id="27" creationId="{63DA0B4A-EC7B-F1E3-4012-A867077A9F2F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27" creationId="{76172225-7080-3B26-1904-2E618663E6F5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28" creationId="{4AA9917D-473E-05AE-A63C-C3CD3DB67D9D}"/>
          </ac:inkMkLst>
        </pc:inkChg>
        <pc:inkChg chg="add mod">
          <ac:chgData name="Yilian Zhang" userId="e8905a25-900b-4cbb-9a00-127ab90442de" providerId="ADAL" clId="{82BA0970-613D-46CC-8A5E-38D11BED489E}" dt="2022-09-29T16:24:29.282" v="1501"/>
          <ac:inkMkLst>
            <pc:docMk/>
            <pc:sldMk cId="1787315465" sldId="457"/>
            <ac:inkMk id="28" creationId="{BA3E1056-ED36-9332-EDAA-1A1CDB741804}"/>
          </ac:inkMkLst>
        </pc:inkChg>
        <pc:inkChg chg="add mod">
          <ac:chgData name="Yilian Zhang" userId="e8905a25-900b-4cbb-9a00-127ab90442de" providerId="ADAL" clId="{82BA0970-613D-46CC-8A5E-38D11BED489E}" dt="2022-09-29T16:24:29.282" v="1501"/>
          <ac:inkMkLst>
            <pc:docMk/>
            <pc:sldMk cId="1787315465" sldId="457"/>
            <ac:inkMk id="29" creationId="{AE819EEB-9674-2B29-2D02-1D51A321EA44}"/>
          </ac:inkMkLst>
        </pc:inkChg>
        <pc:inkChg chg="add mod">
          <ac:chgData name="Yilian Zhang" userId="e8905a25-900b-4cbb-9a00-127ab90442de" providerId="ADAL" clId="{82BA0970-613D-46CC-8A5E-38D11BED489E}" dt="2022-09-29T16:24:29.282" v="1501"/>
          <ac:inkMkLst>
            <pc:docMk/>
            <pc:sldMk cId="1787315465" sldId="457"/>
            <ac:inkMk id="30" creationId="{77FF5B00-966C-5946-BF74-9218BA393388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30" creationId="{D17F0F1A-0863-C688-434E-64AD01AE53C5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31" creationId="{3C75486A-BE6A-4F7D-5701-B18F71B8878A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32" creationId="{5A35310C-44EB-54B3-45B1-9F610F5C3D41}"/>
          </ac:inkMkLst>
        </pc:inkChg>
        <pc:inkChg chg="add mod">
          <ac:chgData name="Yilian Zhang" userId="e8905a25-900b-4cbb-9a00-127ab90442de" providerId="ADAL" clId="{82BA0970-613D-46CC-8A5E-38D11BED489E}" dt="2022-09-29T16:23:46.847" v="1452"/>
          <ac:inkMkLst>
            <pc:docMk/>
            <pc:sldMk cId="1787315465" sldId="457"/>
            <ac:inkMk id="32" creationId="{9C2A9ADC-D842-6086-69F0-BBEB612DFCDE}"/>
          </ac:inkMkLst>
        </pc:inkChg>
        <pc:inkChg chg="add mod">
          <ac:chgData name="Yilian Zhang" userId="e8905a25-900b-4cbb-9a00-127ab90442de" providerId="ADAL" clId="{82BA0970-613D-46CC-8A5E-38D11BED489E}" dt="2022-09-29T16:23:46.847" v="1452"/>
          <ac:inkMkLst>
            <pc:docMk/>
            <pc:sldMk cId="1787315465" sldId="457"/>
            <ac:inkMk id="33" creationId="{76B02303-F29C-FD0B-73E7-D6E3E1EB88EF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33" creationId="{D4B49A74-1BCF-D10D-2F24-0587922EA0F1}"/>
          </ac:inkMkLst>
        </pc:inkChg>
        <pc:inkChg chg="add mod">
          <ac:chgData name="Yilian Zhang" userId="e8905a25-900b-4cbb-9a00-127ab90442de" providerId="ADAL" clId="{82BA0970-613D-46CC-8A5E-38D11BED489E}" dt="2022-09-29T16:23:46.847" v="1452"/>
          <ac:inkMkLst>
            <pc:docMk/>
            <pc:sldMk cId="1787315465" sldId="457"/>
            <ac:inkMk id="34" creationId="{7596C9F1-D874-BB94-BF02-20E6CC25350E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34" creationId="{E827504A-EFC8-2E36-52AD-8F35D19045BE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35" creationId="{15C036D8-9599-6316-4675-84E4A6232527}"/>
          </ac:inkMkLst>
        </pc:inkChg>
        <pc:inkChg chg="add mod">
          <ac:chgData name="Yilian Zhang" userId="e8905a25-900b-4cbb-9a00-127ab90442de" providerId="ADAL" clId="{82BA0970-613D-46CC-8A5E-38D11BED489E}" dt="2022-09-29T16:23:46.847" v="1452"/>
          <ac:inkMkLst>
            <pc:docMk/>
            <pc:sldMk cId="1787315465" sldId="457"/>
            <ac:inkMk id="35" creationId="{BFA3B881-55A9-D8F4-CFD5-ED83C72F77DF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36" creationId="{13D5A9C8-2923-B97C-F85A-EBD112E57CD2}"/>
          </ac:inkMkLst>
        </pc:inkChg>
        <pc:inkChg chg="add mod">
          <ac:chgData name="Yilian Zhang" userId="e8905a25-900b-4cbb-9a00-127ab90442de" providerId="ADAL" clId="{82BA0970-613D-46CC-8A5E-38D11BED489E}" dt="2022-09-29T16:23:46.847" v="1452"/>
          <ac:inkMkLst>
            <pc:docMk/>
            <pc:sldMk cId="1787315465" sldId="457"/>
            <ac:inkMk id="36" creationId="{3B8E245B-7514-9577-AB55-93FDCA1EC1D7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37" creationId="{49A7F0A9-31A0-6ADC-1E27-D454D024A32E}"/>
          </ac:inkMkLst>
        </pc:inkChg>
        <pc:inkChg chg="add mod">
          <ac:chgData name="Yilian Zhang" userId="e8905a25-900b-4cbb-9a00-127ab90442de" providerId="ADAL" clId="{82BA0970-613D-46CC-8A5E-38D11BED489E}" dt="2022-09-29T16:23:46.847" v="1452"/>
          <ac:inkMkLst>
            <pc:docMk/>
            <pc:sldMk cId="1787315465" sldId="457"/>
            <ac:inkMk id="37" creationId="{9E9CEA38-AF1B-6AA6-6AE5-21428F41E70B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38" creationId="{7E8001C4-B82F-3E32-D5FC-D5DD7D0FCA1D}"/>
          </ac:inkMkLst>
        </pc:inkChg>
        <pc:inkChg chg="add mod">
          <ac:chgData name="Yilian Zhang" userId="e8905a25-900b-4cbb-9a00-127ab90442de" providerId="ADAL" clId="{82BA0970-613D-46CC-8A5E-38D11BED489E}" dt="2022-09-29T16:23:46.847" v="1452"/>
          <ac:inkMkLst>
            <pc:docMk/>
            <pc:sldMk cId="1787315465" sldId="457"/>
            <ac:inkMk id="38" creationId="{F1116A0B-32A6-F433-7E6A-6B7E13B798FB}"/>
          </ac:inkMkLst>
        </pc:inkChg>
        <pc:inkChg chg="add mod">
          <ac:chgData name="Yilian Zhang" userId="e8905a25-900b-4cbb-9a00-127ab90442de" providerId="ADAL" clId="{82BA0970-613D-46CC-8A5E-38D11BED489E}" dt="2022-09-29T16:23:46.847" v="1452"/>
          <ac:inkMkLst>
            <pc:docMk/>
            <pc:sldMk cId="1787315465" sldId="457"/>
            <ac:inkMk id="39" creationId="{70EAF3BB-4D77-606A-985E-F0C7CFF05B69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39" creationId="{98A620ED-C71C-98A1-7796-14A1192A01E9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40" creationId="{4D6243D3-6307-B67F-02F0-BC7C59526830}"/>
          </ac:inkMkLst>
        </pc:inkChg>
        <pc:inkChg chg="add mod">
          <ac:chgData name="Yilian Zhang" userId="e8905a25-900b-4cbb-9a00-127ab90442de" providerId="ADAL" clId="{82BA0970-613D-46CC-8A5E-38D11BED489E}" dt="2022-09-29T16:23:46.847" v="1452"/>
          <ac:inkMkLst>
            <pc:docMk/>
            <pc:sldMk cId="1787315465" sldId="457"/>
            <ac:inkMk id="40" creationId="{758F81DF-7F8E-D1A0-16AC-664EE6E53A10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41" creationId="{5FA813A6-E8DC-5449-1C8B-BFFA0EEB6253}"/>
          </ac:inkMkLst>
        </pc:inkChg>
        <pc:inkChg chg="add mod">
          <ac:chgData name="Yilian Zhang" userId="e8905a25-900b-4cbb-9a00-127ab90442de" providerId="ADAL" clId="{82BA0970-613D-46CC-8A5E-38D11BED489E}" dt="2022-09-29T16:23:46.847" v="1452"/>
          <ac:inkMkLst>
            <pc:docMk/>
            <pc:sldMk cId="1787315465" sldId="457"/>
            <ac:inkMk id="41" creationId="{6C8213AC-0F99-9770-8CEE-4DD13E5E1D34}"/>
          </ac:inkMkLst>
        </pc:inkChg>
        <pc:inkChg chg="add mod">
          <ac:chgData name="Yilian Zhang" userId="e8905a25-900b-4cbb-9a00-127ab90442de" providerId="ADAL" clId="{82BA0970-613D-46CC-8A5E-38D11BED489E}" dt="2022-09-29T16:23:46.847" v="1452"/>
          <ac:inkMkLst>
            <pc:docMk/>
            <pc:sldMk cId="1787315465" sldId="457"/>
            <ac:inkMk id="42" creationId="{D8E67D98-9AA0-0460-909B-0F3B13E3042F}"/>
          </ac:inkMkLst>
        </pc:inkChg>
        <pc:inkChg chg="add mod">
          <ac:chgData name="Yilian Zhang" userId="e8905a25-900b-4cbb-9a00-127ab90442de" providerId="ADAL" clId="{82BA0970-613D-46CC-8A5E-38D11BED489E}" dt="2022-09-29T16:23:46.847" v="1452"/>
          <ac:inkMkLst>
            <pc:docMk/>
            <pc:sldMk cId="1787315465" sldId="457"/>
            <ac:inkMk id="43" creationId="{1226E49F-BB4B-327B-BB47-5C342E6A2834}"/>
          </ac:inkMkLst>
        </pc:inkChg>
        <pc:inkChg chg="add mod">
          <ac:chgData name="Yilian Zhang" userId="e8905a25-900b-4cbb-9a00-127ab90442de" providerId="ADAL" clId="{82BA0970-613D-46CC-8A5E-38D11BED489E}" dt="2022-09-29T16:23:46.847" v="1452"/>
          <ac:inkMkLst>
            <pc:docMk/>
            <pc:sldMk cId="1787315465" sldId="457"/>
            <ac:inkMk id="44" creationId="{20ACE1D8-99E8-8112-3C5A-CE914B89763D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44" creationId="{785C1684-ED04-20D7-5E73-BA7A2820A257}"/>
          </ac:inkMkLst>
        </pc:inkChg>
        <pc:inkChg chg="add">
          <ac:chgData name="Yilian Zhang" userId="e8905a25-900b-4cbb-9a00-127ab90442de" providerId="ADAL" clId="{82BA0970-613D-46CC-8A5E-38D11BED489E}" dt="2022-09-29T16:23:42.082" v="1446" actId="9405"/>
          <ac:inkMkLst>
            <pc:docMk/>
            <pc:sldMk cId="1787315465" sldId="457"/>
            <ac:inkMk id="45" creationId="{F0F7D7E0-3BE7-3D2D-E4FA-D662998C8DB2}"/>
          </ac:inkMkLst>
        </pc:inkChg>
        <pc:inkChg chg="add">
          <ac:chgData name="Yilian Zhang" userId="e8905a25-900b-4cbb-9a00-127ab90442de" providerId="ADAL" clId="{82BA0970-613D-46CC-8A5E-38D11BED489E}" dt="2022-09-29T16:23:42.779" v="1447" actId="9405"/>
          <ac:inkMkLst>
            <pc:docMk/>
            <pc:sldMk cId="1787315465" sldId="457"/>
            <ac:inkMk id="46" creationId="{2F13CF0E-8FE0-153E-4781-C80C59A3C292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46" creationId="{B504BA3C-BB48-F49C-0BE6-CFA47597D31E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47" creationId="{007F205A-999A-1981-95E5-7E779854BE7C}"/>
          </ac:inkMkLst>
        </pc:inkChg>
        <pc:inkChg chg="add">
          <ac:chgData name="Yilian Zhang" userId="e8905a25-900b-4cbb-9a00-127ab90442de" providerId="ADAL" clId="{82BA0970-613D-46CC-8A5E-38D11BED489E}" dt="2022-09-29T16:23:44.225" v="1448" actId="9405"/>
          <ac:inkMkLst>
            <pc:docMk/>
            <pc:sldMk cId="1787315465" sldId="457"/>
            <ac:inkMk id="47" creationId="{54392B6D-3EC9-65F5-66F7-2AF8DDF1AE65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48" creationId="{816C35FA-8686-802C-94D9-9CF66884B321}"/>
          </ac:inkMkLst>
        </pc:inkChg>
        <pc:inkChg chg="add">
          <ac:chgData name="Yilian Zhang" userId="e8905a25-900b-4cbb-9a00-127ab90442de" providerId="ADAL" clId="{82BA0970-613D-46CC-8A5E-38D11BED489E}" dt="2022-09-29T16:23:44.592" v="1449" actId="9405"/>
          <ac:inkMkLst>
            <pc:docMk/>
            <pc:sldMk cId="1787315465" sldId="457"/>
            <ac:inkMk id="48" creationId="{F2C11B9E-79D2-3D59-9892-28FB2D746989}"/>
          </ac:inkMkLst>
        </pc:inkChg>
        <pc:inkChg chg="add">
          <ac:chgData name="Yilian Zhang" userId="e8905a25-900b-4cbb-9a00-127ab90442de" providerId="ADAL" clId="{82BA0970-613D-46CC-8A5E-38D11BED489E}" dt="2022-09-29T16:23:45.477" v="1450" actId="9405"/>
          <ac:inkMkLst>
            <pc:docMk/>
            <pc:sldMk cId="1787315465" sldId="457"/>
            <ac:inkMk id="49" creationId="{4935BAA7-A142-AE2B-4B58-23580E367438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49" creationId="{DFFCD441-D348-11AA-8CF7-E6CF24A9FBA4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50" creationId="{02F2321A-0556-5625-2A47-AD29EF3E876F}"/>
          </ac:inkMkLst>
        </pc:inkChg>
        <pc:inkChg chg="add">
          <ac:chgData name="Yilian Zhang" userId="e8905a25-900b-4cbb-9a00-127ab90442de" providerId="ADAL" clId="{82BA0970-613D-46CC-8A5E-38D11BED489E}" dt="2022-09-29T16:23:45.892" v="1451" actId="9405"/>
          <ac:inkMkLst>
            <pc:docMk/>
            <pc:sldMk cId="1787315465" sldId="457"/>
            <ac:inkMk id="50" creationId="{E78058AC-4CBC-54C7-96D9-47E674738FDE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51" creationId="{24C0CD4F-158E-DF0D-F183-FADFFD24C3F3}"/>
          </ac:inkMkLst>
        </pc:inkChg>
        <pc:inkChg chg="add mod">
          <ac:chgData name="Yilian Zhang" userId="e8905a25-900b-4cbb-9a00-127ab90442de" providerId="ADAL" clId="{82BA0970-613D-46CC-8A5E-38D11BED489E}" dt="2022-09-29T16:23:58.343" v="1472"/>
          <ac:inkMkLst>
            <pc:docMk/>
            <pc:sldMk cId="1787315465" sldId="457"/>
            <ac:inkMk id="52" creationId="{3EAB52BF-51EA-3FE7-8BBB-E3ED0116175D}"/>
          </ac:inkMkLst>
        </pc:inkChg>
        <pc:inkChg chg="add mod">
          <ac:chgData name="Yilian Zhang" userId="e8905a25-900b-4cbb-9a00-127ab90442de" providerId="ADAL" clId="{82BA0970-613D-46CC-8A5E-38D11BED489E}" dt="2022-09-29T16:23:58.343" v="1472"/>
          <ac:inkMkLst>
            <pc:docMk/>
            <pc:sldMk cId="1787315465" sldId="457"/>
            <ac:inkMk id="53" creationId="{1ADF4993-6105-4F9B-1231-A70D3620DC9D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54" creationId="{07C850FE-DEFA-F5C6-DEE0-65971AD68830}"/>
          </ac:inkMkLst>
        </pc:inkChg>
        <pc:inkChg chg="add mod">
          <ac:chgData name="Yilian Zhang" userId="e8905a25-900b-4cbb-9a00-127ab90442de" providerId="ADAL" clId="{82BA0970-613D-46CC-8A5E-38D11BED489E}" dt="2022-09-29T16:23:58.343" v="1472"/>
          <ac:inkMkLst>
            <pc:docMk/>
            <pc:sldMk cId="1787315465" sldId="457"/>
            <ac:inkMk id="54" creationId="{DA3A62FA-0DC7-8A54-B07A-8108EAF81DE3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55" creationId="{48D02D6D-7D1B-4B0B-1C4D-7D0B8ADAE7FC}"/>
          </ac:inkMkLst>
        </pc:inkChg>
        <pc:inkChg chg="add mod">
          <ac:chgData name="Yilian Zhang" userId="e8905a25-900b-4cbb-9a00-127ab90442de" providerId="ADAL" clId="{82BA0970-613D-46CC-8A5E-38D11BED489E}" dt="2022-09-29T16:23:58.343" v="1472"/>
          <ac:inkMkLst>
            <pc:docMk/>
            <pc:sldMk cId="1787315465" sldId="457"/>
            <ac:inkMk id="55" creationId="{57C656AE-8F24-39C8-104D-BC1EE41D82EA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56" creationId="{377B8980-7B80-9F86-35F4-EB8560D6F025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57" creationId="{3004DC2D-A95E-EAE5-B768-E07A987428D2}"/>
          </ac:inkMkLst>
        </pc:inkChg>
        <pc:inkChg chg="add">
          <ac:chgData name="Yilian Zhang" userId="e8905a25-900b-4cbb-9a00-127ab90442de" providerId="ADAL" clId="{82BA0970-613D-46CC-8A5E-38D11BED489E}" dt="2022-09-29T16:23:49.988" v="1458" actId="9405"/>
          <ac:inkMkLst>
            <pc:docMk/>
            <pc:sldMk cId="1787315465" sldId="457"/>
            <ac:inkMk id="57" creationId="{8A98781E-38B1-2E49-131F-2C5DA354E32E}"/>
          </ac:inkMkLst>
        </pc:inkChg>
        <pc:inkChg chg="add mod">
          <ac:chgData name="Yilian Zhang" userId="e8905a25-900b-4cbb-9a00-127ab90442de" providerId="ADAL" clId="{82BA0970-613D-46CC-8A5E-38D11BED489E}" dt="2022-09-29T16:23:52.930" v="1463"/>
          <ac:inkMkLst>
            <pc:docMk/>
            <pc:sldMk cId="1787315465" sldId="457"/>
            <ac:inkMk id="58" creationId="{261E2343-415A-19B3-9AF0-8A9E47032786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58" creationId="{718B0BA5-1F3A-18C4-40A2-8F0D33BABF3C}"/>
          </ac:inkMkLst>
        </pc:inkChg>
        <pc:inkChg chg="add mod">
          <ac:chgData name="Yilian Zhang" userId="e8905a25-900b-4cbb-9a00-127ab90442de" providerId="ADAL" clId="{82BA0970-613D-46CC-8A5E-38D11BED489E}" dt="2022-09-29T16:23:52.930" v="1463"/>
          <ac:inkMkLst>
            <pc:docMk/>
            <pc:sldMk cId="1787315465" sldId="457"/>
            <ac:inkMk id="59" creationId="{137DC092-9D03-EED3-F706-F6A3158F2676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59" creationId="{286BD0B0-1ED2-443F-477B-BE658FFC4E1D}"/>
          </ac:inkMkLst>
        </pc:inkChg>
        <pc:inkChg chg="add mod">
          <ac:chgData name="Yilian Zhang" userId="e8905a25-900b-4cbb-9a00-127ab90442de" providerId="ADAL" clId="{82BA0970-613D-46CC-8A5E-38D11BED489E}" dt="2022-09-29T16:23:52.930" v="1463"/>
          <ac:inkMkLst>
            <pc:docMk/>
            <pc:sldMk cId="1787315465" sldId="457"/>
            <ac:inkMk id="60" creationId="{9C56966C-56F1-6108-D9C4-07965644C393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61" creationId="{5A397957-8255-A15C-F5B7-9717025DFA53}"/>
          </ac:inkMkLst>
        </pc:inkChg>
        <pc:inkChg chg="add">
          <ac:chgData name="Yilian Zhang" userId="e8905a25-900b-4cbb-9a00-127ab90442de" providerId="ADAL" clId="{82BA0970-613D-46CC-8A5E-38D11BED489E}" dt="2022-09-29T16:23:52.304" v="1462" actId="9405"/>
          <ac:inkMkLst>
            <pc:docMk/>
            <pc:sldMk cId="1787315465" sldId="457"/>
            <ac:inkMk id="61" creationId="{A7669688-0791-D1C9-EABE-53E3A513D017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62" creationId="{B94B10C8-64E3-A153-E1C7-6B33080B3CBB}"/>
          </ac:inkMkLst>
        </pc:inkChg>
        <pc:inkChg chg="add mod">
          <ac:chgData name="Yilian Zhang" userId="e8905a25-900b-4cbb-9a00-127ab90442de" providerId="ADAL" clId="{82BA0970-613D-46CC-8A5E-38D11BED489E}" dt="2022-09-29T16:23:56.121" v="1468"/>
          <ac:inkMkLst>
            <pc:docMk/>
            <pc:sldMk cId="1787315465" sldId="457"/>
            <ac:inkMk id="63" creationId="{BF293C0D-6A7F-2781-6D66-F4B790CA8897}"/>
          </ac:inkMkLst>
        </pc:inkChg>
        <pc:inkChg chg="add del mod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63" creationId="{D2E83F11-A4B7-BFA3-D74F-8E62F6C2A9B9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64" creationId="{7CCA10AE-034C-850F-C406-3F9BEA0C7B7E}"/>
          </ac:inkMkLst>
        </pc:inkChg>
        <pc:inkChg chg="add mod">
          <ac:chgData name="Yilian Zhang" userId="e8905a25-900b-4cbb-9a00-127ab90442de" providerId="ADAL" clId="{82BA0970-613D-46CC-8A5E-38D11BED489E}" dt="2022-09-29T16:23:56.121" v="1468"/>
          <ac:inkMkLst>
            <pc:docMk/>
            <pc:sldMk cId="1787315465" sldId="457"/>
            <ac:inkMk id="64" creationId="{C06C7E53-61FD-A8AD-84D5-5623DA4F8278}"/>
          </ac:inkMkLst>
        </pc:inkChg>
        <pc:inkChg chg="add mod">
          <ac:chgData name="Yilian Zhang" userId="e8905a25-900b-4cbb-9a00-127ab90442de" providerId="ADAL" clId="{82BA0970-613D-46CC-8A5E-38D11BED489E}" dt="2022-09-29T16:23:56.121" v="1468"/>
          <ac:inkMkLst>
            <pc:docMk/>
            <pc:sldMk cId="1787315465" sldId="457"/>
            <ac:inkMk id="65" creationId="{43D892E2-9B3A-5377-5F85-11F9EAFC2E76}"/>
          </ac:inkMkLst>
        </pc:inkChg>
        <pc:inkChg chg="add del mod topLv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65" creationId="{D34CEB61-9C7A-2BF6-0684-F3644424FD88}"/>
          </ac:inkMkLst>
        </pc:inkChg>
        <pc:inkChg chg="add de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66" creationId="{09FFBEF2-B419-A8CF-0A2B-F727B44EC949}"/>
          </ac:inkMkLst>
        </pc:inkChg>
        <pc:inkChg chg="add mod">
          <ac:chgData name="Yilian Zhang" userId="e8905a25-900b-4cbb-9a00-127ab90442de" providerId="ADAL" clId="{82BA0970-613D-46CC-8A5E-38D11BED489E}" dt="2022-09-29T16:23:56.121" v="1468"/>
          <ac:inkMkLst>
            <pc:docMk/>
            <pc:sldMk cId="1787315465" sldId="457"/>
            <ac:inkMk id="66" creationId="{179DC2BD-19AE-EFB1-5420-B7E0A8156CA1}"/>
          </ac:inkMkLst>
        </pc:inkChg>
        <pc:inkChg chg="add del">
          <ac:chgData name="Yilian Zhang" userId="e8905a25-900b-4cbb-9a00-127ab90442de" providerId="ADAL" clId="{82BA0970-613D-46CC-8A5E-38D11BED489E}" dt="2022-09-28T20:25:03.033" v="868" actId="33639"/>
          <ac:inkMkLst>
            <pc:docMk/>
            <pc:sldMk cId="1787315465" sldId="457"/>
            <ac:inkMk id="68" creationId="{3C0DC9D1-217F-7F9B-3CE6-C5E980B4E8FB}"/>
          </ac:inkMkLst>
        </pc:inkChg>
        <pc:inkChg chg="add mod">
          <ac:chgData name="Yilian Zhang" userId="e8905a25-900b-4cbb-9a00-127ab90442de" providerId="ADAL" clId="{82BA0970-613D-46CC-8A5E-38D11BED489E}" dt="2022-09-29T16:23:58.343" v="1472"/>
          <ac:inkMkLst>
            <pc:docMk/>
            <pc:sldMk cId="1787315465" sldId="457"/>
            <ac:inkMk id="69" creationId="{A99BB933-D1F6-E15E-7EE6-E606585D2093}"/>
          </ac:inkMkLst>
        </pc:inkChg>
        <pc:inkChg chg="add mod">
          <ac:chgData name="Yilian Zhang" userId="e8905a25-900b-4cbb-9a00-127ab90442de" providerId="ADAL" clId="{82BA0970-613D-46CC-8A5E-38D11BED489E}" dt="2022-09-29T16:23:58.343" v="1472"/>
          <ac:inkMkLst>
            <pc:docMk/>
            <pc:sldMk cId="1787315465" sldId="457"/>
            <ac:inkMk id="70" creationId="{B241CC51-0E44-AF4E-248B-9BB43BEC3325}"/>
          </ac:inkMkLst>
        </pc:inkChg>
        <pc:inkChg chg="add mod">
          <ac:chgData name="Yilian Zhang" userId="e8905a25-900b-4cbb-9a00-127ab90442de" providerId="ADAL" clId="{82BA0970-613D-46CC-8A5E-38D11BED489E}" dt="2022-09-29T16:23:58.343" v="1472"/>
          <ac:inkMkLst>
            <pc:docMk/>
            <pc:sldMk cId="1787315465" sldId="457"/>
            <ac:inkMk id="71" creationId="{D9A7FF4D-E60F-9175-3B10-F7A03E11DA39}"/>
          </ac:inkMkLst>
        </pc:inkChg>
        <pc:inkChg chg="add">
          <ac:chgData name="Yilian Zhang" userId="e8905a25-900b-4cbb-9a00-127ab90442de" providerId="ADAL" clId="{82BA0970-613D-46CC-8A5E-38D11BED489E}" dt="2022-09-29T16:24:00.730" v="1473" actId="9405"/>
          <ac:inkMkLst>
            <pc:docMk/>
            <pc:sldMk cId="1787315465" sldId="457"/>
            <ac:inkMk id="73" creationId="{372A1E0C-D0EE-4975-ECDC-EC2145704EEB}"/>
          </ac:inkMkLst>
        </pc:inkChg>
        <pc:inkChg chg="add mod">
          <ac:chgData name="Yilian Zhang" userId="e8905a25-900b-4cbb-9a00-127ab90442de" providerId="ADAL" clId="{82BA0970-613D-46CC-8A5E-38D11BED489E}" dt="2022-09-29T16:24:11.386" v="1489"/>
          <ac:inkMkLst>
            <pc:docMk/>
            <pc:sldMk cId="1787315465" sldId="457"/>
            <ac:inkMk id="74" creationId="{AA188392-6076-65B7-48F9-AECA7CECC650}"/>
          </ac:inkMkLst>
        </pc:inkChg>
        <pc:inkChg chg="add mod">
          <ac:chgData name="Yilian Zhang" userId="e8905a25-900b-4cbb-9a00-127ab90442de" providerId="ADAL" clId="{82BA0970-613D-46CC-8A5E-38D11BED489E}" dt="2022-09-29T16:24:11.386" v="1489"/>
          <ac:inkMkLst>
            <pc:docMk/>
            <pc:sldMk cId="1787315465" sldId="457"/>
            <ac:inkMk id="75" creationId="{17AC5D69-E3B4-6748-6387-E1B36BD9B736}"/>
          </ac:inkMkLst>
        </pc:inkChg>
        <pc:inkChg chg="add mod">
          <ac:chgData name="Yilian Zhang" userId="e8905a25-900b-4cbb-9a00-127ab90442de" providerId="ADAL" clId="{82BA0970-613D-46CC-8A5E-38D11BED489E}" dt="2022-09-29T16:24:11.386" v="1489"/>
          <ac:inkMkLst>
            <pc:docMk/>
            <pc:sldMk cId="1787315465" sldId="457"/>
            <ac:inkMk id="77" creationId="{FBD03BAF-8DA4-DB1F-B54F-194FF98290F2}"/>
          </ac:inkMkLst>
        </pc:inkChg>
        <pc:inkChg chg="add mod">
          <ac:chgData name="Yilian Zhang" userId="e8905a25-900b-4cbb-9a00-127ab90442de" providerId="ADAL" clId="{82BA0970-613D-46CC-8A5E-38D11BED489E}" dt="2022-09-29T16:24:11.386" v="1489"/>
          <ac:inkMkLst>
            <pc:docMk/>
            <pc:sldMk cId="1787315465" sldId="457"/>
            <ac:inkMk id="78" creationId="{F1E3C6A0-74A3-0E55-4B2E-B0DDA5596642}"/>
          </ac:inkMkLst>
        </pc:inkChg>
        <pc:inkChg chg="add mod">
          <ac:chgData name="Yilian Zhang" userId="e8905a25-900b-4cbb-9a00-127ab90442de" providerId="ADAL" clId="{82BA0970-613D-46CC-8A5E-38D11BED489E}" dt="2022-09-29T16:24:11.386" v="1489"/>
          <ac:inkMkLst>
            <pc:docMk/>
            <pc:sldMk cId="1787315465" sldId="457"/>
            <ac:inkMk id="79" creationId="{B70BFD50-07FC-3233-D192-2D62CE5E8FF5}"/>
          </ac:inkMkLst>
        </pc:inkChg>
        <pc:inkChg chg="add mod">
          <ac:chgData name="Yilian Zhang" userId="e8905a25-900b-4cbb-9a00-127ab90442de" providerId="ADAL" clId="{82BA0970-613D-46CC-8A5E-38D11BED489E}" dt="2022-09-29T16:24:11.386" v="1489"/>
          <ac:inkMkLst>
            <pc:docMk/>
            <pc:sldMk cId="1787315465" sldId="457"/>
            <ac:inkMk id="80" creationId="{8459E680-2C80-720C-278A-ADE80415D3C2}"/>
          </ac:inkMkLst>
        </pc:inkChg>
        <pc:inkChg chg="add mod">
          <ac:chgData name="Yilian Zhang" userId="e8905a25-900b-4cbb-9a00-127ab90442de" providerId="ADAL" clId="{82BA0970-613D-46CC-8A5E-38D11BED489E}" dt="2022-09-29T16:24:11.386" v="1489"/>
          <ac:inkMkLst>
            <pc:docMk/>
            <pc:sldMk cId="1787315465" sldId="457"/>
            <ac:inkMk id="81" creationId="{517FC8FC-85F1-0BBE-D384-74BEA283FEF7}"/>
          </ac:inkMkLst>
        </pc:inkChg>
        <pc:inkChg chg="add mod">
          <ac:chgData name="Yilian Zhang" userId="e8905a25-900b-4cbb-9a00-127ab90442de" providerId="ADAL" clId="{82BA0970-613D-46CC-8A5E-38D11BED489E}" dt="2022-09-29T16:24:11.386" v="1489"/>
          <ac:inkMkLst>
            <pc:docMk/>
            <pc:sldMk cId="1787315465" sldId="457"/>
            <ac:inkMk id="82" creationId="{62814B70-54C6-D03E-9E21-D18028E594F5}"/>
          </ac:inkMkLst>
        </pc:inkChg>
        <pc:inkChg chg="add mod">
          <ac:chgData name="Yilian Zhang" userId="e8905a25-900b-4cbb-9a00-127ab90442de" providerId="ADAL" clId="{82BA0970-613D-46CC-8A5E-38D11BED489E}" dt="2022-09-29T16:24:11.386" v="1489"/>
          <ac:inkMkLst>
            <pc:docMk/>
            <pc:sldMk cId="1787315465" sldId="457"/>
            <ac:inkMk id="83" creationId="{AD864D74-C81E-502D-3A34-9DE913218E8E}"/>
          </ac:inkMkLst>
        </pc:inkChg>
        <pc:inkChg chg="add mod">
          <ac:chgData name="Yilian Zhang" userId="e8905a25-900b-4cbb-9a00-127ab90442de" providerId="ADAL" clId="{82BA0970-613D-46CC-8A5E-38D11BED489E}" dt="2022-09-29T16:24:11.386" v="1489"/>
          <ac:inkMkLst>
            <pc:docMk/>
            <pc:sldMk cId="1787315465" sldId="457"/>
            <ac:inkMk id="84" creationId="{05BD3100-C10B-E218-9650-5C7897FDE79A}"/>
          </ac:inkMkLst>
        </pc:inkChg>
        <pc:inkChg chg="add mod">
          <ac:chgData name="Yilian Zhang" userId="e8905a25-900b-4cbb-9a00-127ab90442de" providerId="ADAL" clId="{82BA0970-613D-46CC-8A5E-38D11BED489E}" dt="2022-09-29T16:24:11.386" v="1489"/>
          <ac:inkMkLst>
            <pc:docMk/>
            <pc:sldMk cId="1787315465" sldId="457"/>
            <ac:inkMk id="85" creationId="{27CEDD7C-DEFF-F64D-409D-7300FD09CB69}"/>
          </ac:inkMkLst>
        </pc:inkChg>
        <pc:inkChg chg="add mod">
          <ac:chgData name="Yilian Zhang" userId="e8905a25-900b-4cbb-9a00-127ab90442de" providerId="ADAL" clId="{82BA0970-613D-46CC-8A5E-38D11BED489E}" dt="2022-09-29T16:24:11.386" v="1489"/>
          <ac:inkMkLst>
            <pc:docMk/>
            <pc:sldMk cId="1787315465" sldId="457"/>
            <ac:inkMk id="86" creationId="{F1DFB47B-FF58-E4C4-0C9C-7D58B2EABF56}"/>
          </ac:inkMkLst>
        </pc:inkChg>
        <pc:inkChg chg="add mod">
          <ac:chgData name="Yilian Zhang" userId="e8905a25-900b-4cbb-9a00-127ab90442de" providerId="ADAL" clId="{82BA0970-613D-46CC-8A5E-38D11BED489E}" dt="2022-09-29T16:24:11.386" v="1489"/>
          <ac:inkMkLst>
            <pc:docMk/>
            <pc:sldMk cId="1787315465" sldId="457"/>
            <ac:inkMk id="87" creationId="{836A3C17-546B-2020-3C1B-676102055062}"/>
          </ac:inkMkLst>
        </pc:inkChg>
        <pc:inkChg chg="add mod">
          <ac:chgData name="Yilian Zhang" userId="e8905a25-900b-4cbb-9a00-127ab90442de" providerId="ADAL" clId="{82BA0970-613D-46CC-8A5E-38D11BED489E}" dt="2022-09-29T16:24:11.386" v="1489"/>
          <ac:inkMkLst>
            <pc:docMk/>
            <pc:sldMk cId="1787315465" sldId="457"/>
            <ac:inkMk id="88" creationId="{255ED2F5-7D9C-145E-C73B-8DD6506A7320}"/>
          </ac:inkMkLst>
        </pc:inkChg>
        <pc:inkChg chg="add mod">
          <ac:chgData name="Yilian Zhang" userId="e8905a25-900b-4cbb-9a00-127ab90442de" providerId="ADAL" clId="{82BA0970-613D-46CC-8A5E-38D11BED489E}" dt="2022-09-29T16:24:29.282" v="1501"/>
          <ac:inkMkLst>
            <pc:docMk/>
            <pc:sldMk cId="1787315465" sldId="457"/>
            <ac:inkMk id="90" creationId="{43EC8A3A-1357-AF36-080F-D0594235624F}"/>
          </ac:inkMkLst>
        </pc:inkChg>
        <pc:inkChg chg="add mod">
          <ac:chgData name="Yilian Zhang" userId="e8905a25-900b-4cbb-9a00-127ab90442de" providerId="ADAL" clId="{82BA0970-613D-46CC-8A5E-38D11BED489E}" dt="2022-09-29T16:24:29.282" v="1501"/>
          <ac:inkMkLst>
            <pc:docMk/>
            <pc:sldMk cId="1787315465" sldId="457"/>
            <ac:inkMk id="92" creationId="{C944466B-1E8E-641B-1210-9F4F3ED2C47B}"/>
          </ac:inkMkLst>
        </pc:inkChg>
        <pc:inkChg chg="add mod">
          <ac:chgData name="Yilian Zhang" userId="e8905a25-900b-4cbb-9a00-127ab90442de" providerId="ADAL" clId="{82BA0970-613D-46CC-8A5E-38D11BED489E}" dt="2022-09-29T16:24:29.282" v="1501"/>
          <ac:inkMkLst>
            <pc:docMk/>
            <pc:sldMk cId="1787315465" sldId="457"/>
            <ac:inkMk id="93" creationId="{EBA345CF-3510-30A4-A60A-89B10CE9A9BD}"/>
          </ac:inkMkLst>
        </pc:inkChg>
        <pc:inkChg chg="add mod">
          <ac:chgData name="Yilian Zhang" userId="e8905a25-900b-4cbb-9a00-127ab90442de" providerId="ADAL" clId="{82BA0970-613D-46CC-8A5E-38D11BED489E}" dt="2022-09-29T16:24:29.282" v="1501"/>
          <ac:inkMkLst>
            <pc:docMk/>
            <pc:sldMk cId="1787315465" sldId="457"/>
            <ac:inkMk id="94" creationId="{C96B07A1-552F-C789-CB92-BD6CD43A7F12}"/>
          </ac:inkMkLst>
        </pc:inkChg>
        <pc:inkChg chg="add mod">
          <ac:chgData name="Yilian Zhang" userId="e8905a25-900b-4cbb-9a00-127ab90442de" providerId="ADAL" clId="{82BA0970-613D-46CC-8A5E-38D11BED489E}" dt="2022-09-29T16:24:29.282" v="1501"/>
          <ac:inkMkLst>
            <pc:docMk/>
            <pc:sldMk cId="1787315465" sldId="457"/>
            <ac:inkMk id="95" creationId="{8691E49B-4E76-A8D8-A1CD-9EC070624A3C}"/>
          </ac:inkMkLst>
        </pc:inkChg>
        <pc:inkChg chg="add mod">
          <ac:chgData name="Yilian Zhang" userId="e8905a25-900b-4cbb-9a00-127ab90442de" providerId="ADAL" clId="{82BA0970-613D-46CC-8A5E-38D11BED489E}" dt="2022-09-29T16:24:29.282" v="1501"/>
          <ac:inkMkLst>
            <pc:docMk/>
            <pc:sldMk cId="1787315465" sldId="457"/>
            <ac:inkMk id="96" creationId="{7329D9CF-2E39-DEFC-F1CF-4998D23AF6D9}"/>
          </ac:inkMkLst>
        </pc:inkChg>
        <pc:inkChg chg="add mod">
          <ac:chgData name="Yilian Zhang" userId="e8905a25-900b-4cbb-9a00-127ab90442de" providerId="ADAL" clId="{82BA0970-613D-46CC-8A5E-38D11BED489E}" dt="2022-09-29T16:24:29.282" v="1501"/>
          <ac:inkMkLst>
            <pc:docMk/>
            <pc:sldMk cId="1787315465" sldId="457"/>
            <ac:inkMk id="97" creationId="{7648096C-D09E-6432-A00E-042CEC23595E}"/>
          </ac:inkMkLst>
        </pc:inkChg>
        <pc:inkChg chg="add mod">
          <ac:chgData name="Yilian Zhang" userId="e8905a25-900b-4cbb-9a00-127ab90442de" providerId="ADAL" clId="{82BA0970-613D-46CC-8A5E-38D11BED489E}" dt="2022-09-29T16:24:29.282" v="1501"/>
          <ac:inkMkLst>
            <pc:docMk/>
            <pc:sldMk cId="1787315465" sldId="457"/>
            <ac:inkMk id="98" creationId="{6648AC33-70E3-FABB-0D2A-DAD2D6398361}"/>
          </ac:inkMkLst>
        </pc:inkChg>
        <pc:inkChg chg="add mod">
          <ac:chgData name="Yilian Zhang" userId="e8905a25-900b-4cbb-9a00-127ab90442de" providerId="ADAL" clId="{82BA0970-613D-46CC-8A5E-38D11BED489E}" dt="2022-09-29T16:24:34.783" v="1511"/>
          <ac:inkMkLst>
            <pc:docMk/>
            <pc:sldMk cId="1787315465" sldId="457"/>
            <ac:inkMk id="99" creationId="{EE3B57F3-F5D9-C94F-5315-146802A92608}"/>
          </ac:inkMkLst>
        </pc:inkChg>
        <pc:inkChg chg="add mod">
          <ac:chgData name="Yilian Zhang" userId="e8905a25-900b-4cbb-9a00-127ab90442de" providerId="ADAL" clId="{82BA0970-613D-46CC-8A5E-38D11BED489E}" dt="2022-09-29T16:24:34.783" v="1511"/>
          <ac:inkMkLst>
            <pc:docMk/>
            <pc:sldMk cId="1787315465" sldId="457"/>
            <ac:inkMk id="100" creationId="{F6F9EDF4-20A9-9CC1-3EB9-3BBD5FE7233D}"/>
          </ac:inkMkLst>
        </pc:inkChg>
        <pc:inkChg chg="add mod">
          <ac:chgData name="Yilian Zhang" userId="e8905a25-900b-4cbb-9a00-127ab90442de" providerId="ADAL" clId="{82BA0970-613D-46CC-8A5E-38D11BED489E}" dt="2022-09-29T16:24:34.783" v="1511"/>
          <ac:inkMkLst>
            <pc:docMk/>
            <pc:sldMk cId="1787315465" sldId="457"/>
            <ac:inkMk id="103" creationId="{9F2A92CE-B7D5-550C-8E15-124442150DD9}"/>
          </ac:inkMkLst>
        </pc:inkChg>
        <pc:inkChg chg="add mod">
          <ac:chgData name="Yilian Zhang" userId="e8905a25-900b-4cbb-9a00-127ab90442de" providerId="ADAL" clId="{82BA0970-613D-46CC-8A5E-38D11BED489E}" dt="2022-09-29T16:24:34.783" v="1511"/>
          <ac:inkMkLst>
            <pc:docMk/>
            <pc:sldMk cId="1787315465" sldId="457"/>
            <ac:inkMk id="104" creationId="{F8249282-A4EC-B2F2-9EE3-28B07EEC700F}"/>
          </ac:inkMkLst>
        </pc:inkChg>
        <pc:inkChg chg="add mod">
          <ac:chgData name="Yilian Zhang" userId="e8905a25-900b-4cbb-9a00-127ab90442de" providerId="ADAL" clId="{82BA0970-613D-46CC-8A5E-38D11BED489E}" dt="2022-09-29T16:24:34.783" v="1511"/>
          <ac:inkMkLst>
            <pc:docMk/>
            <pc:sldMk cId="1787315465" sldId="457"/>
            <ac:inkMk id="105" creationId="{7D510C63-6700-3759-2CC4-87E15D5FA4FE}"/>
          </ac:inkMkLst>
        </pc:inkChg>
        <pc:inkChg chg="add mod">
          <ac:chgData name="Yilian Zhang" userId="e8905a25-900b-4cbb-9a00-127ab90442de" providerId="ADAL" clId="{82BA0970-613D-46CC-8A5E-38D11BED489E}" dt="2022-09-29T16:24:34.783" v="1511"/>
          <ac:inkMkLst>
            <pc:docMk/>
            <pc:sldMk cId="1787315465" sldId="457"/>
            <ac:inkMk id="106" creationId="{5C72405E-00B8-09F4-18EA-E01441B3B9A8}"/>
          </ac:inkMkLst>
        </pc:inkChg>
        <pc:inkChg chg="add mod">
          <ac:chgData name="Yilian Zhang" userId="e8905a25-900b-4cbb-9a00-127ab90442de" providerId="ADAL" clId="{82BA0970-613D-46CC-8A5E-38D11BED489E}" dt="2022-09-29T16:24:34.783" v="1511"/>
          <ac:inkMkLst>
            <pc:docMk/>
            <pc:sldMk cId="1787315465" sldId="457"/>
            <ac:inkMk id="107" creationId="{04AA092F-44EC-5E4B-E346-9C598C9426F8}"/>
          </ac:inkMkLst>
        </pc:inkChg>
        <pc:inkChg chg="add mod">
          <ac:chgData name="Yilian Zhang" userId="e8905a25-900b-4cbb-9a00-127ab90442de" providerId="ADAL" clId="{82BA0970-613D-46CC-8A5E-38D11BED489E}" dt="2022-09-29T16:24:34.783" v="1511"/>
          <ac:inkMkLst>
            <pc:docMk/>
            <pc:sldMk cId="1787315465" sldId="457"/>
            <ac:inkMk id="108" creationId="{0E7EC958-1D94-5ECA-FDE1-17E867CADEBD}"/>
          </ac:inkMkLst>
        </pc:inkChg>
        <pc:inkChg chg="add mod">
          <ac:chgData name="Yilian Zhang" userId="e8905a25-900b-4cbb-9a00-127ab90442de" providerId="ADAL" clId="{82BA0970-613D-46CC-8A5E-38D11BED489E}" dt="2022-09-29T16:24:34.783" v="1511"/>
          <ac:inkMkLst>
            <pc:docMk/>
            <pc:sldMk cId="1787315465" sldId="457"/>
            <ac:inkMk id="109" creationId="{AA6A5C17-A8E6-050F-3822-29156195BDA0}"/>
          </ac:inkMkLst>
        </pc:inkChg>
        <pc:inkChg chg="add mod">
          <ac:chgData name="Yilian Zhang" userId="e8905a25-900b-4cbb-9a00-127ab90442de" providerId="ADAL" clId="{82BA0970-613D-46CC-8A5E-38D11BED489E}" dt="2022-09-29T16:24:34.783" v="1511"/>
          <ac:inkMkLst>
            <pc:docMk/>
            <pc:sldMk cId="1787315465" sldId="457"/>
            <ac:inkMk id="110" creationId="{118D1E3B-56A2-7504-A929-CF5703B94012}"/>
          </ac:inkMkLst>
        </pc:inkChg>
        <pc:inkChg chg="add mod">
          <ac:chgData name="Yilian Zhang" userId="e8905a25-900b-4cbb-9a00-127ab90442de" providerId="ADAL" clId="{82BA0970-613D-46CC-8A5E-38D11BED489E}" dt="2022-09-29T16:24:34.783" v="1511"/>
          <ac:inkMkLst>
            <pc:docMk/>
            <pc:sldMk cId="1787315465" sldId="457"/>
            <ac:inkMk id="111" creationId="{836F001F-5F4F-1D02-28D1-2DCC81AAB5CA}"/>
          </ac:inkMkLst>
        </pc:inkChg>
        <pc:inkChg chg="add mod">
          <ac:chgData name="Yilian Zhang" userId="e8905a25-900b-4cbb-9a00-127ab90442de" providerId="ADAL" clId="{82BA0970-613D-46CC-8A5E-38D11BED489E}" dt="2022-09-29T16:24:44.279" v="1521"/>
          <ac:inkMkLst>
            <pc:docMk/>
            <pc:sldMk cId="1787315465" sldId="457"/>
            <ac:inkMk id="113" creationId="{2852D924-C6D8-3419-731B-E7CDF98BB25B}"/>
          </ac:inkMkLst>
        </pc:inkChg>
        <pc:inkChg chg="add mod">
          <ac:chgData name="Yilian Zhang" userId="e8905a25-900b-4cbb-9a00-127ab90442de" providerId="ADAL" clId="{82BA0970-613D-46CC-8A5E-38D11BED489E}" dt="2022-09-29T16:24:44.279" v="1521"/>
          <ac:inkMkLst>
            <pc:docMk/>
            <pc:sldMk cId="1787315465" sldId="457"/>
            <ac:inkMk id="114" creationId="{8AEF790D-53F9-B5B3-95F3-E64B095A4299}"/>
          </ac:inkMkLst>
        </pc:inkChg>
        <pc:inkChg chg="add mod">
          <ac:chgData name="Yilian Zhang" userId="e8905a25-900b-4cbb-9a00-127ab90442de" providerId="ADAL" clId="{82BA0970-613D-46CC-8A5E-38D11BED489E}" dt="2022-09-29T16:24:44.279" v="1521"/>
          <ac:inkMkLst>
            <pc:docMk/>
            <pc:sldMk cId="1787315465" sldId="457"/>
            <ac:inkMk id="115" creationId="{D52DF478-8FC9-67F8-40F7-EDE44F2D7921}"/>
          </ac:inkMkLst>
        </pc:inkChg>
        <pc:inkChg chg="add mod">
          <ac:chgData name="Yilian Zhang" userId="e8905a25-900b-4cbb-9a00-127ab90442de" providerId="ADAL" clId="{82BA0970-613D-46CC-8A5E-38D11BED489E}" dt="2022-09-29T16:24:44.279" v="1521"/>
          <ac:inkMkLst>
            <pc:docMk/>
            <pc:sldMk cId="1787315465" sldId="457"/>
            <ac:inkMk id="116" creationId="{9AD1EDD5-F142-AD65-866C-6EEB2750FEFA}"/>
          </ac:inkMkLst>
        </pc:inkChg>
        <pc:inkChg chg="add mod">
          <ac:chgData name="Yilian Zhang" userId="e8905a25-900b-4cbb-9a00-127ab90442de" providerId="ADAL" clId="{82BA0970-613D-46CC-8A5E-38D11BED489E}" dt="2022-09-29T16:24:44.279" v="1521"/>
          <ac:inkMkLst>
            <pc:docMk/>
            <pc:sldMk cId="1787315465" sldId="457"/>
            <ac:inkMk id="117" creationId="{DB6C21E3-51F2-937A-547D-B33AF37AB993}"/>
          </ac:inkMkLst>
        </pc:inkChg>
        <pc:inkChg chg="add mod">
          <ac:chgData name="Yilian Zhang" userId="e8905a25-900b-4cbb-9a00-127ab90442de" providerId="ADAL" clId="{82BA0970-613D-46CC-8A5E-38D11BED489E}" dt="2022-09-29T16:24:44.279" v="1521"/>
          <ac:inkMkLst>
            <pc:docMk/>
            <pc:sldMk cId="1787315465" sldId="457"/>
            <ac:inkMk id="118" creationId="{A9822F04-DCE3-7707-7554-5BEFF35BB99C}"/>
          </ac:inkMkLst>
        </pc:inkChg>
        <pc:inkChg chg="add mod">
          <ac:chgData name="Yilian Zhang" userId="e8905a25-900b-4cbb-9a00-127ab90442de" providerId="ADAL" clId="{82BA0970-613D-46CC-8A5E-38D11BED489E}" dt="2022-09-29T16:24:44.279" v="1521"/>
          <ac:inkMkLst>
            <pc:docMk/>
            <pc:sldMk cId="1787315465" sldId="457"/>
            <ac:inkMk id="119" creationId="{E014B31B-760C-BF3B-6E39-04E1067814EB}"/>
          </ac:inkMkLst>
        </pc:inkChg>
        <pc:inkChg chg="add mod">
          <ac:chgData name="Yilian Zhang" userId="e8905a25-900b-4cbb-9a00-127ab90442de" providerId="ADAL" clId="{82BA0970-613D-46CC-8A5E-38D11BED489E}" dt="2022-09-29T16:24:44.279" v="1521"/>
          <ac:inkMkLst>
            <pc:docMk/>
            <pc:sldMk cId="1787315465" sldId="457"/>
            <ac:inkMk id="120" creationId="{42452888-877D-3043-047B-89EC9B9B86C8}"/>
          </ac:inkMkLst>
        </pc:inkChg>
        <pc:inkChg chg="add mod">
          <ac:chgData name="Yilian Zhang" userId="e8905a25-900b-4cbb-9a00-127ab90442de" providerId="ADAL" clId="{82BA0970-613D-46CC-8A5E-38D11BED489E}" dt="2022-09-29T16:24:44.279" v="1521"/>
          <ac:inkMkLst>
            <pc:docMk/>
            <pc:sldMk cId="1787315465" sldId="457"/>
            <ac:inkMk id="121" creationId="{E8BF7BF7-5DE1-F0DB-B899-9FBAC1B07AAB}"/>
          </ac:inkMkLst>
        </pc:inkChg>
        <pc:inkChg chg="add">
          <ac:chgData name="Yilian Zhang" userId="e8905a25-900b-4cbb-9a00-127ab90442de" providerId="ADAL" clId="{82BA0970-613D-46CC-8A5E-38D11BED489E}" dt="2022-09-29T16:24:47.026" v="1522" actId="9405"/>
          <ac:inkMkLst>
            <pc:docMk/>
            <pc:sldMk cId="1787315465" sldId="457"/>
            <ac:inkMk id="123" creationId="{87D1BECD-54F8-3529-6A8B-2A047DDE1303}"/>
          </ac:inkMkLst>
        </pc:inkChg>
        <pc:inkChg chg="add">
          <ac:chgData name="Yilian Zhang" userId="e8905a25-900b-4cbb-9a00-127ab90442de" providerId="ADAL" clId="{82BA0970-613D-46CC-8A5E-38D11BED489E}" dt="2022-09-29T16:24:59.283" v="1523" actId="9405"/>
          <ac:inkMkLst>
            <pc:docMk/>
            <pc:sldMk cId="1787315465" sldId="457"/>
            <ac:inkMk id="124" creationId="{50F7B8A8-8DE1-48A5-1E90-F9006439EC47}"/>
          </ac:inkMkLst>
        </pc:inkChg>
        <pc:inkChg chg="add mod">
          <ac:chgData name="Yilian Zhang" userId="e8905a25-900b-4cbb-9a00-127ab90442de" providerId="ADAL" clId="{82BA0970-613D-46CC-8A5E-38D11BED489E}" dt="2022-09-29T16:25:33.808" v="1544"/>
          <ac:inkMkLst>
            <pc:docMk/>
            <pc:sldMk cId="1787315465" sldId="457"/>
            <ac:inkMk id="125" creationId="{7ADBFEB7-7F27-BA00-8C80-58D62FCBF9BE}"/>
          </ac:inkMkLst>
        </pc:inkChg>
        <pc:inkChg chg="add mod">
          <ac:chgData name="Yilian Zhang" userId="e8905a25-900b-4cbb-9a00-127ab90442de" providerId="ADAL" clId="{82BA0970-613D-46CC-8A5E-38D11BED489E}" dt="2022-09-29T16:25:33.808" v="1544"/>
          <ac:inkMkLst>
            <pc:docMk/>
            <pc:sldMk cId="1787315465" sldId="457"/>
            <ac:inkMk id="126" creationId="{674D0F5D-0965-C7D8-5740-81624005EDFC}"/>
          </ac:inkMkLst>
        </pc:inkChg>
        <pc:inkChg chg="add mod">
          <ac:chgData name="Yilian Zhang" userId="e8905a25-900b-4cbb-9a00-127ab90442de" providerId="ADAL" clId="{82BA0970-613D-46CC-8A5E-38D11BED489E}" dt="2022-09-29T16:25:33.808" v="1544"/>
          <ac:inkMkLst>
            <pc:docMk/>
            <pc:sldMk cId="1787315465" sldId="457"/>
            <ac:inkMk id="127" creationId="{E67AC588-6703-3BEF-7ADE-F422B8551B8B}"/>
          </ac:inkMkLst>
        </pc:inkChg>
        <pc:inkChg chg="add mod">
          <ac:chgData name="Yilian Zhang" userId="e8905a25-900b-4cbb-9a00-127ab90442de" providerId="ADAL" clId="{82BA0970-613D-46CC-8A5E-38D11BED489E}" dt="2022-09-29T16:25:33.808" v="1544"/>
          <ac:inkMkLst>
            <pc:docMk/>
            <pc:sldMk cId="1787315465" sldId="457"/>
            <ac:inkMk id="129" creationId="{B727C8E9-5C0A-97CC-7559-63CAEF959205}"/>
          </ac:inkMkLst>
        </pc:inkChg>
        <pc:inkChg chg="add mod">
          <ac:chgData name="Yilian Zhang" userId="e8905a25-900b-4cbb-9a00-127ab90442de" providerId="ADAL" clId="{82BA0970-613D-46CC-8A5E-38D11BED489E}" dt="2022-09-29T16:25:33.808" v="1544"/>
          <ac:inkMkLst>
            <pc:docMk/>
            <pc:sldMk cId="1787315465" sldId="457"/>
            <ac:inkMk id="130" creationId="{61D08537-9A1C-0AEA-4B67-5BDF5F4F98B5}"/>
          </ac:inkMkLst>
        </pc:inkChg>
        <pc:inkChg chg="add mod">
          <ac:chgData name="Yilian Zhang" userId="e8905a25-900b-4cbb-9a00-127ab90442de" providerId="ADAL" clId="{82BA0970-613D-46CC-8A5E-38D11BED489E}" dt="2022-09-29T16:25:33.808" v="1544"/>
          <ac:inkMkLst>
            <pc:docMk/>
            <pc:sldMk cId="1787315465" sldId="457"/>
            <ac:inkMk id="131" creationId="{B5480728-02AB-FB41-2CDF-D7F6A2471FCD}"/>
          </ac:inkMkLst>
        </pc:inkChg>
        <pc:inkChg chg="add mod">
          <ac:chgData name="Yilian Zhang" userId="e8905a25-900b-4cbb-9a00-127ab90442de" providerId="ADAL" clId="{82BA0970-613D-46CC-8A5E-38D11BED489E}" dt="2022-09-29T16:25:33.808" v="1544"/>
          <ac:inkMkLst>
            <pc:docMk/>
            <pc:sldMk cId="1787315465" sldId="457"/>
            <ac:inkMk id="132" creationId="{05C976E9-F4CA-6614-7558-6A90348393BC}"/>
          </ac:inkMkLst>
        </pc:inkChg>
        <pc:inkChg chg="add mod">
          <ac:chgData name="Yilian Zhang" userId="e8905a25-900b-4cbb-9a00-127ab90442de" providerId="ADAL" clId="{82BA0970-613D-46CC-8A5E-38D11BED489E}" dt="2022-09-29T16:25:33.808" v="1544"/>
          <ac:inkMkLst>
            <pc:docMk/>
            <pc:sldMk cId="1787315465" sldId="457"/>
            <ac:inkMk id="133" creationId="{85C21303-ED5D-FC26-0B74-285DC759C5B2}"/>
          </ac:inkMkLst>
        </pc:inkChg>
        <pc:inkChg chg="add mod">
          <ac:chgData name="Yilian Zhang" userId="e8905a25-900b-4cbb-9a00-127ab90442de" providerId="ADAL" clId="{82BA0970-613D-46CC-8A5E-38D11BED489E}" dt="2022-09-29T16:25:33.808" v="1544"/>
          <ac:inkMkLst>
            <pc:docMk/>
            <pc:sldMk cId="1787315465" sldId="457"/>
            <ac:inkMk id="134" creationId="{670EFEAD-95FD-AF17-177C-6BA7EC7DBD57}"/>
          </ac:inkMkLst>
        </pc:inkChg>
        <pc:inkChg chg="add mod">
          <ac:chgData name="Yilian Zhang" userId="e8905a25-900b-4cbb-9a00-127ab90442de" providerId="ADAL" clId="{82BA0970-613D-46CC-8A5E-38D11BED489E}" dt="2022-09-29T16:25:33.808" v="1544"/>
          <ac:inkMkLst>
            <pc:docMk/>
            <pc:sldMk cId="1787315465" sldId="457"/>
            <ac:inkMk id="135" creationId="{2D773787-C574-2F42-EEF5-DD10734112DA}"/>
          </ac:inkMkLst>
        </pc:inkChg>
        <pc:inkChg chg="add mod">
          <ac:chgData name="Yilian Zhang" userId="e8905a25-900b-4cbb-9a00-127ab90442de" providerId="ADAL" clId="{82BA0970-613D-46CC-8A5E-38D11BED489E}" dt="2022-09-29T16:25:33.808" v="1544"/>
          <ac:inkMkLst>
            <pc:docMk/>
            <pc:sldMk cId="1787315465" sldId="457"/>
            <ac:inkMk id="136" creationId="{6597C7F9-6BB7-6638-6FD9-3446CE0416E2}"/>
          </ac:inkMkLst>
        </pc:inkChg>
        <pc:inkChg chg="add mod">
          <ac:chgData name="Yilian Zhang" userId="e8905a25-900b-4cbb-9a00-127ab90442de" providerId="ADAL" clId="{82BA0970-613D-46CC-8A5E-38D11BED489E}" dt="2022-09-29T16:25:33.808" v="1544"/>
          <ac:inkMkLst>
            <pc:docMk/>
            <pc:sldMk cId="1787315465" sldId="457"/>
            <ac:inkMk id="137" creationId="{052FD2BC-C3AE-5ADF-CD6E-8329522F0F35}"/>
          </ac:inkMkLst>
        </pc:inkChg>
        <pc:inkChg chg="add mod">
          <ac:chgData name="Yilian Zhang" userId="e8905a25-900b-4cbb-9a00-127ab90442de" providerId="ADAL" clId="{82BA0970-613D-46CC-8A5E-38D11BED489E}" dt="2022-09-29T16:25:33.808" v="1544"/>
          <ac:inkMkLst>
            <pc:docMk/>
            <pc:sldMk cId="1787315465" sldId="457"/>
            <ac:inkMk id="138" creationId="{B8073E62-B9E0-BC99-D4C8-7154B8ED512E}"/>
          </ac:inkMkLst>
        </pc:inkChg>
        <pc:inkChg chg="add mod">
          <ac:chgData name="Yilian Zhang" userId="e8905a25-900b-4cbb-9a00-127ab90442de" providerId="ADAL" clId="{82BA0970-613D-46CC-8A5E-38D11BED489E}" dt="2022-09-29T16:25:33.808" v="1544"/>
          <ac:inkMkLst>
            <pc:docMk/>
            <pc:sldMk cId="1787315465" sldId="457"/>
            <ac:inkMk id="139" creationId="{EE5F7DF4-C921-C0D2-EDF0-F6B078D34B3A}"/>
          </ac:inkMkLst>
        </pc:inkChg>
        <pc:inkChg chg="add mod">
          <ac:chgData name="Yilian Zhang" userId="e8905a25-900b-4cbb-9a00-127ab90442de" providerId="ADAL" clId="{82BA0970-613D-46CC-8A5E-38D11BED489E}" dt="2022-09-29T16:25:33.808" v="1544"/>
          <ac:inkMkLst>
            <pc:docMk/>
            <pc:sldMk cId="1787315465" sldId="457"/>
            <ac:inkMk id="140" creationId="{3A7F7714-A5F0-D6C6-AF08-7ACACC3258A5}"/>
          </ac:inkMkLst>
        </pc:inkChg>
        <pc:inkChg chg="add mod">
          <ac:chgData name="Yilian Zhang" userId="e8905a25-900b-4cbb-9a00-127ab90442de" providerId="ADAL" clId="{82BA0970-613D-46CC-8A5E-38D11BED489E}" dt="2022-09-29T16:25:33.808" v="1544"/>
          <ac:inkMkLst>
            <pc:docMk/>
            <pc:sldMk cId="1787315465" sldId="457"/>
            <ac:inkMk id="141" creationId="{E45D841A-1529-012E-369A-65B6EDD50157}"/>
          </ac:inkMkLst>
        </pc:inkChg>
        <pc:inkChg chg="add mod">
          <ac:chgData name="Yilian Zhang" userId="e8905a25-900b-4cbb-9a00-127ab90442de" providerId="ADAL" clId="{82BA0970-613D-46CC-8A5E-38D11BED489E}" dt="2022-09-29T16:25:33.808" v="1544"/>
          <ac:inkMkLst>
            <pc:docMk/>
            <pc:sldMk cId="1787315465" sldId="457"/>
            <ac:inkMk id="143" creationId="{F7841861-F0BF-CF7C-00A2-D7962D6488AF}"/>
          </ac:inkMkLst>
        </pc:inkChg>
        <pc:inkChg chg="add mod">
          <ac:chgData name="Yilian Zhang" userId="e8905a25-900b-4cbb-9a00-127ab90442de" providerId="ADAL" clId="{82BA0970-613D-46CC-8A5E-38D11BED489E}" dt="2022-09-29T16:25:33.808" v="1544"/>
          <ac:inkMkLst>
            <pc:docMk/>
            <pc:sldMk cId="1787315465" sldId="457"/>
            <ac:inkMk id="144" creationId="{AE67416E-B470-5932-0BDF-FC9D141E850F}"/>
          </ac:inkMkLst>
        </pc:inkChg>
        <pc:inkChg chg="add">
          <ac:chgData name="Yilian Zhang" userId="e8905a25-900b-4cbb-9a00-127ab90442de" providerId="ADAL" clId="{82BA0970-613D-46CC-8A5E-38D11BED489E}" dt="2022-09-29T16:25:36.879" v="1545" actId="9405"/>
          <ac:inkMkLst>
            <pc:docMk/>
            <pc:sldMk cId="1787315465" sldId="457"/>
            <ac:inkMk id="146" creationId="{39B69D20-E9B1-37FA-2263-D70FADECE90B}"/>
          </ac:inkMkLst>
        </pc:inkChg>
      </pc:sldChg>
      <pc:sldChg chg="del">
        <pc:chgData name="Yilian Zhang" userId="e8905a25-900b-4cbb-9a00-127ab90442de" providerId="ADAL" clId="{82BA0970-613D-46CC-8A5E-38D11BED489E}" dt="2022-09-27T23:09:45.302" v="564" actId="47"/>
        <pc:sldMkLst>
          <pc:docMk/>
          <pc:sldMk cId="3898879456" sldId="458"/>
        </pc:sldMkLst>
      </pc:sldChg>
      <pc:sldChg chg="del">
        <pc:chgData name="Yilian Zhang" userId="e8905a25-900b-4cbb-9a00-127ab90442de" providerId="ADAL" clId="{82BA0970-613D-46CC-8A5E-38D11BED489E}" dt="2022-09-27T23:09:53.288" v="565" actId="47"/>
        <pc:sldMkLst>
          <pc:docMk/>
          <pc:sldMk cId="3747025331" sldId="459"/>
        </pc:sldMkLst>
      </pc:sldChg>
      <pc:sldChg chg="del">
        <pc:chgData name="Yilian Zhang" userId="e8905a25-900b-4cbb-9a00-127ab90442de" providerId="ADAL" clId="{82BA0970-613D-46CC-8A5E-38D11BED489E}" dt="2022-09-27T23:10:05.472" v="566" actId="2696"/>
        <pc:sldMkLst>
          <pc:docMk/>
          <pc:sldMk cId="59304236" sldId="460"/>
        </pc:sldMkLst>
      </pc:sldChg>
      <pc:sldChg chg="modSp add mod">
        <pc:chgData name="Yilian Zhang" userId="e8905a25-900b-4cbb-9a00-127ab90442de" providerId="ADAL" clId="{82BA0970-613D-46CC-8A5E-38D11BED489E}" dt="2022-09-29T16:07:43.399" v="1326" actId="20577"/>
        <pc:sldMkLst>
          <pc:docMk/>
          <pc:sldMk cId="1809894469" sldId="460"/>
        </pc:sldMkLst>
        <pc:spChg chg="mod">
          <ac:chgData name="Yilian Zhang" userId="e8905a25-900b-4cbb-9a00-127ab90442de" providerId="ADAL" clId="{82BA0970-613D-46CC-8A5E-38D11BED489E}" dt="2022-09-29T16:07:43.399" v="1326" actId="20577"/>
          <ac:spMkLst>
            <pc:docMk/>
            <pc:sldMk cId="1809894469" sldId="460"/>
            <ac:spMk id="3" creationId="{996CCFC8-4E74-BA17-16CD-8C447259A39D}"/>
          </ac:spMkLst>
        </pc:spChg>
      </pc:sldChg>
      <pc:sldChg chg="addSp delSp modSp new mod">
        <pc:chgData name="Yilian Zhang" userId="e8905a25-900b-4cbb-9a00-127ab90442de" providerId="ADAL" clId="{82BA0970-613D-46CC-8A5E-38D11BED489E}" dt="2022-09-27T22:45:53.127" v="187" actId="20577"/>
        <pc:sldMkLst>
          <pc:docMk/>
          <pc:sldMk cId="529685705" sldId="462"/>
        </pc:sldMkLst>
        <pc:spChg chg="mod">
          <ac:chgData name="Yilian Zhang" userId="e8905a25-900b-4cbb-9a00-127ab90442de" providerId="ADAL" clId="{82BA0970-613D-46CC-8A5E-38D11BED489E}" dt="2022-09-27T22:45:53.127" v="187" actId="20577"/>
          <ac:spMkLst>
            <pc:docMk/>
            <pc:sldMk cId="529685705" sldId="462"/>
            <ac:spMk id="2" creationId="{FBFCB810-D55D-3F77-FEA6-83B8BB73C2C0}"/>
          </ac:spMkLst>
        </pc:spChg>
        <pc:spChg chg="del">
          <ac:chgData name="Yilian Zhang" userId="e8905a25-900b-4cbb-9a00-127ab90442de" providerId="ADAL" clId="{82BA0970-613D-46CC-8A5E-38D11BED489E}" dt="2022-09-27T22:43:20.034" v="122"/>
          <ac:spMkLst>
            <pc:docMk/>
            <pc:sldMk cId="529685705" sldId="462"/>
            <ac:spMk id="3" creationId="{D71182FC-6DD5-E378-C220-BA591E384402}"/>
          </ac:spMkLst>
        </pc:spChg>
        <pc:spChg chg="add mod">
          <ac:chgData name="Yilian Zhang" userId="e8905a25-900b-4cbb-9a00-127ab90442de" providerId="ADAL" clId="{82BA0970-613D-46CC-8A5E-38D11BED489E}" dt="2022-09-27T22:43:20.034" v="122"/>
          <ac:spMkLst>
            <pc:docMk/>
            <pc:sldMk cId="529685705" sldId="462"/>
            <ac:spMk id="4" creationId="{B9C62798-B268-EF5C-02F1-CCACFC4A6873}"/>
          </ac:spMkLst>
        </pc:spChg>
      </pc:sldChg>
      <pc:sldChg chg="addSp delSp modSp new mod">
        <pc:chgData name="Yilian Zhang" userId="e8905a25-900b-4cbb-9a00-127ab90442de" providerId="ADAL" clId="{82BA0970-613D-46CC-8A5E-38D11BED489E}" dt="2022-09-29T17:02:07.091" v="1888"/>
        <pc:sldMkLst>
          <pc:docMk/>
          <pc:sldMk cId="150058448" sldId="463"/>
        </pc:sldMkLst>
        <pc:spChg chg="mod">
          <ac:chgData name="Yilian Zhang" userId="e8905a25-900b-4cbb-9a00-127ab90442de" providerId="ADAL" clId="{82BA0970-613D-46CC-8A5E-38D11BED489E}" dt="2022-09-27T22:49:36.116" v="384" actId="20577"/>
          <ac:spMkLst>
            <pc:docMk/>
            <pc:sldMk cId="150058448" sldId="463"/>
            <ac:spMk id="2" creationId="{6414B4F3-FF5D-F96A-C565-025A943B5DCF}"/>
          </ac:spMkLst>
        </pc:spChg>
        <pc:spChg chg="mod">
          <ac:chgData name="Yilian Zhang" userId="e8905a25-900b-4cbb-9a00-127ab90442de" providerId="ADAL" clId="{82BA0970-613D-46CC-8A5E-38D11BED489E}" dt="2022-09-27T22:49:22.617" v="367" actId="20577"/>
          <ac:spMkLst>
            <pc:docMk/>
            <pc:sldMk cId="150058448" sldId="463"/>
            <ac:spMk id="3" creationId="{1541BDE3-CE21-0C00-2576-87618CE56301}"/>
          </ac:spMkLst>
        </pc:spChg>
        <pc:grpChg chg="mod">
          <ac:chgData name="Yilian Zhang" userId="e8905a25-900b-4cbb-9a00-127ab90442de" providerId="ADAL" clId="{82BA0970-613D-46CC-8A5E-38D11BED489E}" dt="2022-09-29T17:01:03.767" v="1822"/>
          <ac:grpSpMkLst>
            <pc:docMk/>
            <pc:sldMk cId="150058448" sldId="463"/>
            <ac:grpSpMk id="19" creationId="{C61CF365-0CC2-A7A4-39EA-85F9A9D5C5CE}"/>
          </ac:grpSpMkLst>
        </pc:grpChg>
        <pc:grpChg chg="mod">
          <ac:chgData name="Yilian Zhang" userId="e8905a25-900b-4cbb-9a00-127ab90442de" providerId="ADAL" clId="{82BA0970-613D-46CC-8A5E-38D11BED489E}" dt="2022-09-29T17:01:03.767" v="1822"/>
          <ac:grpSpMkLst>
            <pc:docMk/>
            <pc:sldMk cId="150058448" sldId="463"/>
            <ac:grpSpMk id="20" creationId="{7EF00921-BEDB-67A1-F751-085E17C049FE}"/>
          </ac:grpSpMkLst>
        </pc:grpChg>
        <pc:grpChg chg="del mod">
          <ac:chgData name="Yilian Zhang" userId="e8905a25-900b-4cbb-9a00-127ab90442de" providerId="ADAL" clId="{82BA0970-613D-46CC-8A5E-38D11BED489E}" dt="2022-09-28T19:47:51.815" v="824"/>
          <ac:grpSpMkLst>
            <pc:docMk/>
            <pc:sldMk cId="150058448" sldId="463"/>
            <ac:grpSpMk id="26" creationId="{C07AC230-07A5-C07A-5E98-9A87AE158C02}"/>
          </ac:grpSpMkLst>
        </pc:grpChg>
        <pc:grpChg chg="del mod">
          <ac:chgData name="Yilian Zhang" userId="e8905a25-900b-4cbb-9a00-127ab90442de" providerId="ADAL" clId="{82BA0970-613D-46CC-8A5E-38D11BED489E}" dt="2022-09-28T19:47:51.815" v="824"/>
          <ac:grpSpMkLst>
            <pc:docMk/>
            <pc:sldMk cId="150058448" sldId="463"/>
            <ac:grpSpMk id="27" creationId="{150A9231-885F-8387-E8C8-FA5E8D69FDFA}"/>
          </ac:grpSpMkLst>
        </pc:grpChg>
        <pc:grpChg chg="del mod">
          <ac:chgData name="Yilian Zhang" userId="e8905a25-900b-4cbb-9a00-127ab90442de" providerId="ADAL" clId="{82BA0970-613D-46CC-8A5E-38D11BED489E}" dt="2022-09-28T19:47:51.815" v="824"/>
          <ac:grpSpMkLst>
            <pc:docMk/>
            <pc:sldMk cId="150058448" sldId="463"/>
            <ac:grpSpMk id="28" creationId="{DF97BF15-3218-4C09-BD92-8009B0A7EAAE}"/>
          </ac:grpSpMkLst>
        </pc:grpChg>
        <pc:grpChg chg="del mod">
          <ac:chgData name="Yilian Zhang" userId="e8905a25-900b-4cbb-9a00-127ab90442de" providerId="ADAL" clId="{82BA0970-613D-46CC-8A5E-38D11BED489E}" dt="2022-09-29T17:01:53.322" v="1880"/>
          <ac:grpSpMkLst>
            <pc:docMk/>
            <pc:sldMk cId="150058448" sldId="463"/>
            <ac:grpSpMk id="32" creationId="{B629E811-26C3-2628-0D4A-64C2494B00FF}"/>
          </ac:grpSpMkLst>
        </pc:grpChg>
        <pc:grpChg chg="del mod">
          <ac:chgData name="Yilian Zhang" userId="e8905a25-900b-4cbb-9a00-127ab90442de" providerId="ADAL" clId="{82BA0970-613D-46CC-8A5E-38D11BED489E}" dt="2022-09-29T17:01:20.707" v="1849"/>
          <ac:grpSpMkLst>
            <pc:docMk/>
            <pc:sldMk cId="150058448" sldId="463"/>
            <ac:grpSpMk id="35" creationId="{335867F2-8A1F-F111-CBCE-FED7830E1B40}"/>
          </ac:grpSpMkLst>
        </pc:grpChg>
        <pc:grpChg chg="del mod">
          <ac:chgData name="Yilian Zhang" userId="e8905a25-900b-4cbb-9a00-127ab90442de" providerId="ADAL" clId="{82BA0970-613D-46CC-8A5E-38D11BED489E}" dt="2022-09-28T19:47:51.815" v="824"/>
          <ac:grpSpMkLst>
            <pc:docMk/>
            <pc:sldMk cId="150058448" sldId="463"/>
            <ac:grpSpMk id="37" creationId="{D6B65213-BFD3-3928-48B9-70B5BB7CC473}"/>
          </ac:grpSpMkLst>
        </pc:grpChg>
        <pc:grpChg chg="del mod">
          <ac:chgData name="Yilian Zhang" userId="e8905a25-900b-4cbb-9a00-127ab90442de" providerId="ADAL" clId="{82BA0970-613D-46CC-8A5E-38D11BED489E}" dt="2022-09-28T20:24:58.765" v="867" actId="33640"/>
          <ac:grpSpMkLst>
            <pc:docMk/>
            <pc:sldMk cId="150058448" sldId="463"/>
            <ac:grpSpMk id="38" creationId="{DB5B3A0F-1BC9-B165-C95D-97FF3EF5FE72}"/>
          </ac:grpSpMkLst>
        </pc:grpChg>
        <pc:grpChg chg="del mod">
          <ac:chgData name="Yilian Zhang" userId="e8905a25-900b-4cbb-9a00-127ab90442de" providerId="ADAL" clId="{82BA0970-613D-46CC-8A5E-38D11BED489E}" dt="2022-09-28T20:24:58.765" v="867" actId="33640"/>
          <ac:grpSpMkLst>
            <pc:docMk/>
            <pc:sldMk cId="150058448" sldId="463"/>
            <ac:grpSpMk id="43" creationId="{EB321255-3311-C7A4-0E23-51BCB630BD29}"/>
          </ac:grpSpMkLst>
        </pc:grpChg>
        <pc:grpChg chg="mod">
          <ac:chgData name="Yilian Zhang" userId="e8905a25-900b-4cbb-9a00-127ab90442de" providerId="ADAL" clId="{82BA0970-613D-46CC-8A5E-38D11BED489E}" dt="2022-09-29T17:01:20.707" v="1849"/>
          <ac:grpSpMkLst>
            <pc:docMk/>
            <pc:sldMk cId="150058448" sldId="463"/>
            <ac:grpSpMk id="47" creationId="{1D6EC04F-ECA7-4826-32B0-968E9D716B57}"/>
          </ac:grpSpMkLst>
        </pc:grpChg>
        <pc:grpChg chg="del mod">
          <ac:chgData name="Yilian Zhang" userId="e8905a25-900b-4cbb-9a00-127ab90442de" providerId="ADAL" clId="{82BA0970-613D-46CC-8A5E-38D11BED489E}" dt="2022-09-28T19:48:19.383" v="842"/>
          <ac:grpSpMkLst>
            <pc:docMk/>
            <pc:sldMk cId="150058448" sldId="463"/>
            <ac:grpSpMk id="52" creationId="{825E4F80-35C6-6F89-BD10-B2103D7CADEF}"/>
          </ac:grpSpMkLst>
        </pc:grpChg>
        <pc:grpChg chg="del mod">
          <ac:chgData name="Yilian Zhang" userId="e8905a25-900b-4cbb-9a00-127ab90442de" providerId="ADAL" clId="{82BA0970-613D-46CC-8A5E-38D11BED489E}" dt="2022-09-28T19:48:19.383" v="842"/>
          <ac:grpSpMkLst>
            <pc:docMk/>
            <pc:sldMk cId="150058448" sldId="463"/>
            <ac:grpSpMk id="53" creationId="{8DECB952-7346-D275-262D-E399FF7B0D64}"/>
          </ac:grpSpMkLst>
        </pc:grpChg>
        <pc:grpChg chg="mod">
          <ac:chgData name="Yilian Zhang" userId="e8905a25-900b-4cbb-9a00-127ab90442de" providerId="ADAL" clId="{82BA0970-613D-46CC-8A5E-38D11BED489E}" dt="2022-09-29T17:01:25.555" v="1857"/>
          <ac:grpSpMkLst>
            <pc:docMk/>
            <pc:sldMk cId="150058448" sldId="463"/>
            <ac:grpSpMk id="55" creationId="{018A9D7C-07C0-4FDE-EAB1-41D946A1ECF4}"/>
          </ac:grpSpMkLst>
        </pc:grpChg>
        <pc:grpChg chg="mod">
          <ac:chgData name="Yilian Zhang" userId="e8905a25-900b-4cbb-9a00-127ab90442de" providerId="ADAL" clId="{82BA0970-613D-46CC-8A5E-38D11BED489E}" dt="2022-09-29T17:01:28.034" v="1859"/>
          <ac:grpSpMkLst>
            <pc:docMk/>
            <pc:sldMk cId="150058448" sldId="463"/>
            <ac:grpSpMk id="57" creationId="{BF9990D3-AFAE-6CF1-62AF-AC7B9180AE41}"/>
          </ac:grpSpMkLst>
        </pc:grpChg>
        <pc:grpChg chg="del mod">
          <ac:chgData name="Yilian Zhang" userId="e8905a25-900b-4cbb-9a00-127ab90442de" providerId="ADAL" clId="{82BA0970-613D-46CC-8A5E-38D11BED489E}" dt="2022-09-28T19:48:31.255" v="864"/>
          <ac:grpSpMkLst>
            <pc:docMk/>
            <pc:sldMk cId="150058448" sldId="463"/>
            <ac:grpSpMk id="62" creationId="{3AA675AA-6FD4-F3EF-8D24-156DE1E7B4DC}"/>
          </ac:grpSpMkLst>
        </pc:grpChg>
        <pc:grpChg chg="del mod">
          <ac:chgData name="Yilian Zhang" userId="e8905a25-900b-4cbb-9a00-127ab90442de" providerId="ADAL" clId="{82BA0970-613D-46CC-8A5E-38D11BED489E}" dt="2022-09-29T17:01:35.509" v="1868"/>
          <ac:grpSpMkLst>
            <pc:docMk/>
            <pc:sldMk cId="150058448" sldId="463"/>
            <ac:grpSpMk id="66" creationId="{F1BE1021-1A40-72A7-4CB8-D8E17065BC68}"/>
          </ac:grpSpMkLst>
        </pc:grpChg>
        <pc:grpChg chg="del mod">
          <ac:chgData name="Yilian Zhang" userId="e8905a25-900b-4cbb-9a00-127ab90442de" providerId="ADAL" clId="{82BA0970-613D-46CC-8A5E-38D11BED489E}" dt="2022-09-29T17:01:35.509" v="1868"/>
          <ac:grpSpMkLst>
            <pc:docMk/>
            <pc:sldMk cId="150058448" sldId="463"/>
            <ac:grpSpMk id="67" creationId="{1B35F4AC-A78A-BC27-9B8E-F536A32A04B7}"/>
          </ac:grpSpMkLst>
        </pc:grpChg>
        <pc:grpChg chg="mod">
          <ac:chgData name="Yilian Zhang" userId="e8905a25-900b-4cbb-9a00-127ab90442de" providerId="ADAL" clId="{82BA0970-613D-46CC-8A5E-38D11BED489E}" dt="2022-09-29T17:01:35.509" v="1868"/>
          <ac:grpSpMkLst>
            <pc:docMk/>
            <pc:sldMk cId="150058448" sldId="463"/>
            <ac:grpSpMk id="68" creationId="{25B96CD6-89D1-E1FD-5F89-0F2907163A15}"/>
          </ac:grpSpMkLst>
        </pc:grpChg>
        <pc:grpChg chg="mod">
          <ac:chgData name="Yilian Zhang" userId="e8905a25-900b-4cbb-9a00-127ab90442de" providerId="ADAL" clId="{82BA0970-613D-46CC-8A5E-38D11BED489E}" dt="2022-09-29T17:01:35.509" v="1868"/>
          <ac:grpSpMkLst>
            <pc:docMk/>
            <pc:sldMk cId="150058448" sldId="463"/>
            <ac:grpSpMk id="69" creationId="{10874774-C697-2DB0-A186-369A4C7B2301}"/>
          </ac:grpSpMkLst>
        </pc:grpChg>
        <pc:grpChg chg="mod">
          <ac:chgData name="Yilian Zhang" userId="e8905a25-900b-4cbb-9a00-127ab90442de" providerId="ADAL" clId="{82BA0970-613D-46CC-8A5E-38D11BED489E}" dt="2022-09-29T17:01:45.415" v="1874"/>
          <ac:grpSpMkLst>
            <pc:docMk/>
            <pc:sldMk cId="150058448" sldId="463"/>
            <ac:grpSpMk id="75" creationId="{A3A7444B-1E54-8FF1-2E79-C0CE9E489B98}"/>
          </ac:grpSpMkLst>
        </pc:grpChg>
        <pc:grpChg chg="mod">
          <ac:chgData name="Yilian Zhang" userId="e8905a25-900b-4cbb-9a00-127ab90442de" providerId="ADAL" clId="{82BA0970-613D-46CC-8A5E-38D11BED489E}" dt="2022-09-29T17:01:45.415" v="1874"/>
          <ac:grpSpMkLst>
            <pc:docMk/>
            <pc:sldMk cId="150058448" sldId="463"/>
            <ac:grpSpMk id="76" creationId="{09E213F8-D317-3C06-A606-A45BE06DCA87}"/>
          </ac:grpSpMkLst>
        </pc:grpChg>
        <pc:grpChg chg="mod">
          <ac:chgData name="Yilian Zhang" userId="e8905a25-900b-4cbb-9a00-127ab90442de" providerId="ADAL" clId="{82BA0970-613D-46CC-8A5E-38D11BED489E}" dt="2022-09-29T17:01:53.322" v="1880"/>
          <ac:grpSpMkLst>
            <pc:docMk/>
            <pc:sldMk cId="150058448" sldId="463"/>
            <ac:grpSpMk id="82" creationId="{42BB1EA7-8409-A437-3DCA-4211E45D79BC}"/>
          </ac:grpSpMkLst>
        </pc:grpChg>
        <pc:grpChg chg="del mod">
          <ac:chgData name="Yilian Zhang" userId="e8905a25-900b-4cbb-9a00-127ab90442de" providerId="ADAL" clId="{82BA0970-613D-46CC-8A5E-38D11BED489E}" dt="2022-09-28T19:48:31.255" v="864"/>
          <ac:grpSpMkLst>
            <pc:docMk/>
            <pc:sldMk cId="150058448" sldId="463"/>
            <ac:grpSpMk id="84" creationId="{3C9D0B80-63AE-268D-34BB-AE33A2C83FC6}"/>
          </ac:grpSpMkLst>
        </pc:grpChg>
        <pc:grpChg chg="del mod">
          <ac:chgData name="Yilian Zhang" userId="e8905a25-900b-4cbb-9a00-127ab90442de" providerId="ADAL" clId="{82BA0970-613D-46CC-8A5E-38D11BED489E}" dt="2022-09-28T19:48:31.255" v="864"/>
          <ac:grpSpMkLst>
            <pc:docMk/>
            <pc:sldMk cId="150058448" sldId="463"/>
            <ac:grpSpMk id="85" creationId="{B94BB4E9-DB45-FFB4-2D8A-36D835F17217}"/>
          </ac:grpSpMkLst>
        </pc:grpChg>
        <pc:grpChg chg="del mod">
          <ac:chgData name="Yilian Zhang" userId="e8905a25-900b-4cbb-9a00-127ab90442de" providerId="ADAL" clId="{82BA0970-613D-46CC-8A5E-38D11BED489E}" dt="2022-09-28T20:24:58.765" v="867" actId="33640"/>
          <ac:grpSpMkLst>
            <pc:docMk/>
            <pc:sldMk cId="150058448" sldId="463"/>
            <ac:grpSpMk id="86" creationId="{4ACA7464-4170-231C-9D7C-9E261CB057C3}"/>
          </ac:grpSpMkLst>
        </pc:grpChg>
        <pc:grpChg chg="del mod">
          <ac:chgData name="Yilian Zhang" userId="e8905a25-900b-4cbb-9a00-127ab90442de" providerId="ADAL" clId="{82BA0970-613D-46CC-8A5E-38D11BED489E}" dt="2022-09-29T17:02:07.091" v="1888"/>
          <ac:grpSpMkLst>
            <pc:docMk/>
            <pc:sldMk cId="150058448" sldId="463"/>
            <ac:grpSpMk id="87" creationId="{748405D3-72ED-4F12-F055-5F20FC7E0B94}"/>
          </ac:grpSpMkLst>
        </pc:grpChg>
        <pc:grpChg chg="mod">
          <ac:chgData name="Yilian Zhang" userId="e8905a25-900b-4cbb-9a00-127ab90442de" providerId="ADAL" clId="{82BA0970-613D-46CC-8A5E-38D11BED489E}" dt="2022-09-29T17:02:07.091" v="1888"/>
          <ac:grpSpMkLst>
            <pc:docMk/>
            <pc:sldMk cId="150058448" sldId="463"/>
            <ac:grpSpMk id="90" creationId="{662CBA4D-BEC5-FF56-7B0D-E060C5377A54}"/>
          </ac:grpSpMkLst>
        </pc:grp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4" creationId="{13A483A5-58BC-D8F0-5785-00D351CE7CD6}"/>
          </ac:inkMkLst>
        </pc:inkChg>
        <pc:inkChg chg="add mod">
          <ac:chgData name="Yilian Zhang" userId="e8905a25-900b-4cbb-9a00-127ab90442de" providerId="ADAL" clId="{82BA0970-613D-46CC-8A5E-38D11BED489E}" dt="2022-09-29T17:01:03.767" v="1822"/>
          <ac:inkMkLst>
            <pc:docMk/>
            <pc:sldMk cId="150058448" sldId="463"/>
            <ac:inkMk id="4" creationId="{5AB96B31-89D7-D1C4-B85D-E65823279894}"/>
          </ac:inkMkLst>
        </pc:inkChg>
        <pc:inkChg chg="add mod">
          <ac:chgData name="Yilian Zhang" userId="e8905a25-900b-4cbb-9a00-127ab90442de" providerId="ADAL" clId="{82BA0970-613D-46CC-8A5E-38D11BED489E}" dt="2022-09-29T17:01:03.767" v="1822"/>
          <ac:inkMkLst>
            <pc:docMk/>
            <pc:sldMk cId="150058448" sldId="463"/>
            <ac:inkMk id="5" creationId="{40184A2B-6DF7-64A7-B004-AB57D2996169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5" creationId="{97EF9C98-B2CD-59F8-80F8-D756D4BF1BE7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6" creationId="{7037D912-1D8D-BD25-4EE5-BCBB41DDCF27}"/>
          </ac:inkMkLst>
        </pc:inkChg>
        <pc:inkChg chg="add mod">
          <ac:chgData name="Yilian Zhang" userId="e8905a25-900b-4cbb-9a00-127ab90442de" providerId="ADAL" clId="{82BA0970-613D-46CC-8A5E-38D11BED489E}" dt="2022-09-29T17:01:03.767" v="1822"/>
          <ac:inkMkLst>
            <pc:docMk/>
            <pc:sldMk cId="150058448" sldId="463"/>
            <ac:inkMk id="6" creationId="{A95E0A3F-916C-5F84-9689-C513A97FEC24}"/>
          </ac:inkMkLst>
        </pc:inkChg>
        <pc:inkChg chg="add mod">
          <ac:chgData name="Yilian Zhang" userId="e8905a25-900b-4cbb-9a00-127ab90442de" providerId="ADAL" clId="{82BA0970-613D-46CC-8A5E-38D11BED489E}" dt="2022-09-29T17:01:03.767" v="1822"/>
          <ac:inkMkLst>
            <pc:docMk/>
            <pc:sldMk cId="150058448" sldId="463"/>
            <ac:inkMk id="7" creationId="{82ADEAE4-2FA9-3E26-2E5C-4E78AC8FADA1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7" creationId="{C0909CF5-4A33-8497-CFF9-D6A4417E51D9}"/>
          </ac:inkMkLst>
        </pc:inkChg>
        <pc:inkChg chg="add mod">
          <ac:chgData name="Yilian Zhang" userId="e8905a25-900b-4cbb-9a00-127ab90442de" providerId="ADAL" clId="{82BA0970-613D-46CC-8A5E-38D11BED489E}" dt="2022-09-29T17:01:03.767" v="1822"/>
          <ac:inkMkLst>
            <pc:docMk/>
            <pc:sldMk cId="150058448" sldId="463"/>
            <ac:inkMk id="8" creationId="{1776282B-F053-AE6F-9B36-05DB468B50F7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8" creationId="{950FCE25-2142-3EE9-E44C-3044DFF1369F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9" creationId="{2E75B5A6-37E2-A9B5-C52A-364E23555704}"/>
          </ac:inkMkLst>
        </pc:inkChg>
        <pc:inkChg chg="add mod">
          <ac:chgData name="Yilian Zhang" userId="e8905a25-900b-4cbb-9a00-127ab90442de" providerId="ADAL" clId="{82BA0970-613D-46CC-8A5E-38D11BED489E}" dt="2022-09-29T17:01:03.767" v="1822"/>
          <ac:inkMkLst>
            <pc:docMk/>
            <pc:sldMk cId="150058448" sldId="463"/>
            <ac:inkMk id="9" creationId="{88BB475E-EE3B-5C8B-2F5E-16441525AF54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10" creationId="{2C560847-E677-7415-0DB3-F697E34D1ACA}"/>
          </ac:inkMkLst>
        </pc:inkChg>
        <pc:inkChg chg="add mod">
          <ac:chgData name="Yilian Zhang" userId="e8905a25-900b-4cbb-9a00-127ab90442de" providerId="ADAL" clId="{82BA0970-613D-46CC-8A5E-38D11BED489E}" dt="2022-09-29T17:01:03.767" v="1822"/>
          <ac:inkMkLst>
            <pc:docMk/>
            <pc:sldMk cId="150058448" sldId="463"/>
            <ac:inkMk id="10" creationId="{CF1DFA75-DE54-7CC0-94FD-A24A888D9C24}"/>
          </ac:inkMkLst>
        </pc:inkChg>
        <pc:inkChg chg="add mod">
          <ac:chgData name="Yilian Zhang" userId="e8905a25-900b-4cbb-9a00-127ab90442de" providerId="ADAL" clId="{82BA0970-613D-46CC-8A5E-38D11BED489E}" dt="2022-09-29T17:01:03.767" v="1822"/>
          <ac:inkMkLst>
            <pc:docMk/>
            <pc:sldMk cId="150058448" sldId="463"/>
            <ac:inkMk id="11" creationId="{47C8E099-A3D2-D719-D703-BE67F937AF31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11" creationId="{76AC666D-081A-596B-DD4D-3DA4A96B2394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12" creationId="{91695340-D5E4-BC40-ED5B-C2A11794B051}"/>
          </ac:inkMkLst>
        </pc:inkChg>
        <pc:inkChg chg="add mod">
          <ac:chgData name="Yilian Zhang" userId="e8905a25-900b-4cbb-9a00-127ab90442de" providerId="ADAL" clId="{82BA0970-613D-46CC-8A5E-38D11BED489E}" dt="2022-09-29T17:01:03.767" v="1822"/>
          <ac:inkMkLst>
            <pc:docMk/>
            <pc:sldMk cId="150058448" sldId="463"/>
            <ac:inkMk id="12" creationId="{D43EBF47-31BC-4BCA-DB35-0E534BB1A719}"/>
          </ac:inkMkLst>
        </pc:inkChg>
        <pc:inkChg chg="add mod">
          <ac:chgData name="Yilian Zhang" userId="e8905a25-900b-4cbb-9a00-127ab90442de" providerId="ADAL" clId="{82BA0970-613D-46CC-8A5E-38D11BED489E}" dt="2022-09-29T17:01:03.767" v="1822"/>
          <ac:inkMkLst>
            <pc:docMk/>
            <pc:sldMk cId="150058448" sldId="463"/>
            <ac:inkMk id="13" creationId="{2F382B82-364B-097B-8790-387FC4149640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13" creationId="{5BA05EF1-47E1-25A6-1904-B20934320672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14" creationId="{248ACFC7-6A83-19AD-8DB5-2FDF1E5BD72C}"/>
          </ac:inkMkLst>
        </pc:inkChg>
        <pc:inkChg chg="add mod">
          <ac:chgData name="Yilian Zhang" userId="e8905a25-900b-4cbb-9a00-127ab90442de" providerId="ADAL" clId="{82BA0970-613D-46CC-8A5E-38D11BED489E}" dt="2022-09-29T17:01:03.767" v="1822"/>
          <ac:inkMkLst>
            <pc:docMk/>
            <pc:sldMk cId="150058448" sldId="463"/>
            <ac:inkMk id="14" creationId="{6643F459-6E58-D88F-B41B-C800D837D084}"/>
          </ac:inkMkLst>
        </pc:inkChg>
        <pc:inkChg chg="add mod">
          <ac:chgData name="Yilian Zhang" userId="e8905a25-900b-4cbb-9a00-127ab90442de" providerId="ADAL" clId="{82BA0970-613D-46CC-8A5E-38D11BED489E}" dt="2022-09-29T17:01:03.767" v="1822"/>
          <ac:inkMkLst>
            <pc:docMk/>
            <pc:sldMk cId="150058448" sldId="463"/>
            <ac:inkMk id="15" creationId="{E427811F-AF07-31B9-43EF-B07B27B2E644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15" creationId="{EF1B3F97-CC80-F9AC-3B57-ACB0831A6A7D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16" creationId="{DBFA04B9-0519-768C-A41C-1B510211DF0A}"/>
          </ac:inkMkLst>
        </pc:inkChg>
        <pc:inkChg chg="add mod">
          <ac:chgData name="Yilian Zhang" userId="e8905a25-900b-4cbb-9a00-127ab90442de" providerId="ADAL" clId="{82BA0970-613D-46CC-8A5E-38D11BED489E}" dt="2022-09-29T17:01:03.767" v="1822"/>
          <ac:inkMkLst>
            <pc:docMk/>
            <pc:sldMk cId="150058448" sldId="463"/>
            <ac:inkMk id="16" creationId="{FEACFD05-0FEB-BC6C-0C23-35E915D9CAA8}"/>
          </ac:inkMkLst>
        </pc:inkChg>
        <pc:inkChg chg="add mod">
          <ac:chgData name="Yilian Zhang" userId="e8905a25-900b-4cbb-9a00-127ab90442de" providerId="ADAL" clId="{82BA0970-613D-46CC-8A5E-38D11BED489E}" dt="2022-09-29T17:01:03.767" v="1822"/>
          <ac:inkMkLst>
            <pc:docMk/>
            <pc:sldMk cId="150058448" sldId="463"/>
            <ac:inkMk id="17" creationId="{6AE0A63B-8FAC-ED4B-0132-05750AD3248F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17" creationId="{F9D612D0-9785-09DD-7A6B-B1B95C35C397}"/>
          </ac:inkMkLst>
        </pc:inkChg>
        <pc:inkChg chg="add mod">
          <ac:chgData name="Yilian Zhang" userId="e8905a25-900b-4cbb-9a00-127ab90442de" providerId="ADAL" clId="{82BA0970-613D-46CC-8A5E-38D11BED489E}" dt="2022-09-29T17:01:03.767" v="1822"/>
          <ac:inkMkLst>
            <pc:docMk/>
            <pc:sldMk cId="150058448" sldId="463"/>
            <ac:inkMk id="18" creationId="{87DBCAFD-939D-6546-F42A-EC63C0C3F8C8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18" creationId="{958ECF21-2A3C-CE79-0580-6F7A88FB01AA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19" creationId="{82E6E92B-CBB3-6021-6E1C-4A6FC0278AD0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20" creationId="{6186B1EA-39F1-1496-75E3-258A8282146C}"/>
          </ac:inkMkLst>
        </pc:inkChg>
        <pc:inkChg chg="add mod">
          <ac:chgData name="Yilian Zhang" userId="e8905a25-900b-4cbb-9a00-127ab90442de" providerId="ADAL" clId="{82BA0970-613D-46CC-8A5E-38D11BED489E}" dt="2022-09-29T17:01:53.322" v="1880"/>
          <ac:inkMkLst>
            <pc:docMk/>
            <pc:sldMk cId="150058448" sldId="463"/>
            <ac:inkMk id="21" creationId="{0BC19C04-F4C6-3E2D-43FD-284958A3810F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21" creationId="{C1FCA6DB-9B63-601E-0D49-0AF8DD50CE7B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22" creationId="{0BB2FED2-94A8-FD57-751C-8D47D922C78B}"/>
          </ac:inkMkLst>
        </pc:inkChg>
        <pc:inkChg chg="add mod">
          <ac:chgData name="Yilian Zhang" userId="e8905a25-900b-4cbb-9a00-127ab90442de" providerId="ADAL" clId="{82BA0970-613D-46CC-8A5E-38D11BED489E}" dt="2022-09-29T17:01:53.322" v="1880"/>
          <ac:inkMkLst>
            <pc:docMk/>
            <pc:sldMk cId="150058448" sldId="463"/>
            <ac:inkMk id="22" creationId="{CE8B50C3-DB73-B304-5AE2-65116233CEAE}"/>
          </ac:inkMkLst>
        </pc:inkChg>
        <pc:inkChg chg="add mod">
          <ac:chgData name="Yilian Zhang" userId="e8905a25-900b-4cbb-9a00-127ab90442de" providerId="ADAL" clId="{82BA0970-613D-46CC-8A5E-38D11BED489E}" dt="2022-09-29T17:01:53.322" v="1880"/>
          <ac:inkMkLst>
            <pc:docMk/>
            <pc:sldMk cId="150058448" sldId="463"/>
            <ac:inkMk id="23" creationId="{4DE2274E-5D14-5849-0AF8-D83DF43C287B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23" creationId="{5D5644FD-01EC-45FA-F8EF-7F8B1E87CE22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24" creationId="{CEA81CE2-111D-E221-71E4-6AB12D298ED2}"/>
          </ac:inkMkLst>
        </pc:inkChg>
        <pc:inkChg chg="add mod">
          <ac:chgData name="Yilian Zhang" userId="e8905a25-900b-4cbb-9a00-127ab90442de" providerId="ADAL" clId="{82BA0970-613D-46CC-8A5E-38D11BED489E}" dt="2022-09-29T17:01:53.322" v="1880"/>
          <ac:inkMkLst>
            <pc:docMk/>
            <pc:sldMk cId="150058448" sldId="463"/>
            <ac:inkMk id="24" creationId="{E2373FD4-28A0-BCB5-665D-E66B7F55AE19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25" creationId="{9D5485F4-F798-5A67-6D69-33318EC76A19}"/>
          </ac:inkMkLst>
        </pc:inkChg>
        <pc:inkChg chg="add mod">
          <ac:chgData name="Yilian Zhang" userId="e8905a25-900b-4cbb-9a00-127ab90442de" providerId="ADAL" clId="{82BA0970-613D-46CC-8A5E-38D11BED489E}" dt="2022-09-29T17:01:53.322" v="1880"/>
          <ac:inkMkLst>
            <pc:docMk/>
            <pc:sldMk cId="150058448" sldId="463"/>
            <ac:inkMk id="25" creationId="{F5578C86-E314-2D90-0F07-1AF38E0E6222}"/>
          </ac:inkMkLst>
        </pc:inkChg>
        <pc:inkChg chg="add mod">
          <ac:chgData name="Yilian Zhang" userId="e8905a25-900b-4cbb-9a00-127ab90442de" providerId="ADAL" clId="{82BA0970-613D-46CC-8A5E-38D11BED489E}" dt="2022-09-29T17:01:53.322" v="1880"/>
          <ac:inkMkLst>
            <pc:docMk/>
            <pc:sldMk cId="150058448" sldId="463"/>
            <ac:inkMk id="26" creationId="{4F05560D-4F7A-9438-609B-9E8517B629C4}"/>
          </ac:inkMkLst>
        </pc:inkChg>
        <pc:inkChg chg="add mod">
          <ac:chgData name="Yilian Zhang" userId="e8905a25-900b-4cbb-9a00-127ab90442de" providerId="ADAL" clId="{82BA0970-613D-46CC-8A5E-38D11BED489E}" dt="2022-09-29T17:01:53.322" v="1880"/>
          <ac:inkMkLst>
            <pc:docMk/>
            <pc:sldMk cId="150058448" sldId="463"/>
            <ac:inkMk id="27" creationId="{27C0BF17-28B3-390D-9AAC-6B4D8A15D32F}"/>
          </ac:inkMkLst>
        </pc:inkChg>
        <pc:inkChg chg="add mod">
          <ac:chgData name="Yilian Zhang" userId="e8905a25-900b-4cbb-9a00-127ab90442de" providerId="ADAL" clId="{82BA0970-613D-46CC-8A5E-38D11BED489E}" dt="2022-09-29T17:01:53.322" v="1880"/>
          <ac:inkMkLst>
            <pc:docMk/>
            <pc:sldMk cId="150058448" sldId="463"/>
            <ac:inkMk id="28" creationId="{1583399C-76D6-A7B3-74BE-CB93BB96FB13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29" creationId="{C28290EE-D27E-613E-701B-E217DB960642}"/>
          </ac:inkMkLst>
        </pc:inkChg>
        <pc:inkChg chg="add mod">
          <ac:chgData name="Yilian Zhang" userId="e8905a25-900b-4cbb-9a00-127ab90442de" providerId="ADAL" clId="{82BA0970-613D-46CC-8A5E-38D11BED489E}" dt="2022-09-29T17:01:53.322" v="1880"/>
          <ac:inkMkLst>
            <pc:docMk/>
            <pc:sldMk cId="150058448" sldId="463"/>
            <ac:inkMk id="29" creationId="{C5651F9C-2B07-B1A5-2A52-ABCABA4AFEB4}"/>
          </ac:inkMkLst>
        </pc:inkChg>
        <pc:inkChg chg="add mod">
          <ac:chgData name="Yilian Zhang" userId="e8905a25-900b-4cbb-9a00-127ab90442de" providerId="ADAL" clId="{82BA0970-613D-46CC-8A5E-38D11BED489E}" dt="2022-09-29T17:01:53.322" v="1880"/>
          <ac:inkMkLst>
            <pc:docMk/>
            <pc:sldMk cId="150058448" sldId="463"/>
            <ac:inkMk id="30" creationId="{53464EB9-218A-FDFF-B74F-02B875CCA8D2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30" creationId="{D52F82D7-1C6A-D04E-7818-FAF0BBBC6186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31" creationId="{ED4BC214-0A0D-E3AD-4F50-0C77BEEA9361}"/>
          </ac:inkMkLst>
        </pc:inkChg>
        <pc:inkChg chg="add mod">
          <ac:chgData name="Yilian Zhang" userId="e8905a25-900b-4cbb-9a00-127ab90442de" providerId="ADAL" clId="{82BA0970-613D-46CC-8A5E-38D11BED489E}" dt="2022-09-29T17:01:53.322" v="1880"/>
          <ac:inkMkLst>
            <pc:docMk/>
            <pc:sldMk cId="150058448" sldId="463"/>
            <ac:inkMk id="31" creationId="{F2679182-7E58-67D3-C566-C04B938F04DA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32" creationId="{FB4133EF-76F5-51E1-8FA0-C1C569B49015}"/>
          </ac:inkMkLst>
        </pc:inkChg>
        <pc:inkChg chg="add mod">
          <ac:chgData name="Yilian Zhang" userId="e8905a25-900b-4cbb-9a00-127ab90442de" providerId="ADAL" clId="{82BA0970-613D-46CC-8A5E-38D11BED489E}" dt="2022-09-29T17:01:20.707" v="1849"/>
          <ac:inkMkLst>
            <pc:docMk/>
            <pc:sldMk cId="150058448" sldId="463"/>
            <ac:inkMk id="33" creationId="{8C84F7ED-C346-C1EC-8B72-4B56789B37F2}"/>
          </ac:inkMkLst>
        </pc:inkChg>
        <pc:inkChg chg="add del mod topLvl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33" creationId="{981E797D-ADE5-398E-51DF-EF27A5D22930}"/>
          </ac:inkMkLst>
        </pc:inkChg>
        <pc:inkChg chg="add del mod topLvl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34" creationId="{6812AD7B-C52C-4BDC-867F-C3E1DE273155}"/>
          </ac:inkMkLst>
        </pc:inkChg>
        <pc:inkChg chg="add mod">
          <ac:chgData name="Yilian Zhang" userId="e8905a25-900b-4cbb-9a00-127ab90442de" providerId="ADAL" clId="{82BA0970-613D-46CC-8A5E-38D11BED489E}" dt="2022-09-29T17:01:20.707" v="1849"/>
          <ac:inkMkLst>
            <pc:docMk/>
            <pc:sldMk cId="150058448" sldId="463"/>
            <ac:inkMk id="34" creationId="{E80D0B01-7ECA-ADA7-97E7-C9A7975E7AF6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35" creationId="{775227C1-A334-DEBF-CB66-50922E422278}"/>
          </ac:inkMkLst>
        </pc:inkChg>
        <pc:inkChg chg="add mod">
          <ac:chgData name="Yilian Zhang" userId="e8905a25-900b-4cbb-9a00-127ab90442de" providerId="ADAL" clId="{82BA0970-613D-46CC-8A5E-38D11BED489E}" dt="2022-09-29T17:01:20.707" v="1849"/>
          <ac:inkMkLst>
            <pc:docMk/>
            <pc:sldMk cId="150058448" sldId="463"/>
            <ac:inkMk id="36" creationId="{EC04BE82-68B6-9F49-BFD1-7E5FED5BFCE8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36" creationId="{EE9E0823-C746-4016-8189-F299A2FCB4D3}"/>
          </ac:inkMkLst>
        </pc:inkChg>
        <pc:inkChg chg="add mod">
          <ac:chgData name="Yilian Zhang" userId="e8905a25-900b-4cbb-9a00-127ab90442de" providerId="ADAL" clId="{82BA0970-613D-46CC-8A5E-38D11BED489E}" dt="2022-09-29T17:01:20.707" v="1849"/>
          <ac:inkMkLst>
            <pc:docMk/>
            <pc:sldMk cId="150058448" sldId="463"/>
            <ac:inkMk id="37" creationId="{630A6054-AAA4-62A4-8919-EEDD2437333A}"/>
          </ac:inkMkLst>
        </pc:inkChg>
        <pc:inkChg chg="add mod">
          <ac:chgData name="Yilian Zhang" userId="e8905a25-900b-4cbb-9a00-127ab90442de" providerId="ADAL" clId="{82BA0970-613D-46CC-8A5E-38D11BED489E}" dt="2022-09-29T17:01:20.707" v="1849"/>
          <ac:inkMkLst>
            <pc:docMk/>
            <pc:sldMk cId="150058448" sldId="463"/>
            <ac:inkMk id="38" creationId="{BFD8BE33-29F7-543C-D8E6-2840B88050AF}"/>
          </ac:inkMkLst>
        </pc:inkChg>
        <pc:inkChg chg="add mod">
          <ac:chgData name="Yilian Zhang" userId="e8905a25-900b-4cbb-9a00-127ab90442de" providerId="ADAL" clId="{82BA0970-613D-46CC-8A5E-38D11BED489E}" dt="2022-09-29T17:01:20.707" v="1849"/>
          <ac:inkMkLst>
            <pc:docMk/>
            <pc:sldMk cId="150058448" sldId="463"/>
            <ac:inkMk id="39" creationId="{49906E04-EAC7-23DB-5A5E-059D15254CEC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39" creationId="{51A46193-D59A-EEC0-707F-456BEA33380B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40" creationId="{46A235C4-0B9B-B01E-1BAA-B5434275BB2F}"/>
          </ac:inkMkLst>
        </pc:inkChg>
        <pc:inkChg chg="add mod">
          <ac:chgData name="Yilian Zhang" userId="e8905a25-900b-4cbb-9a00-127ab90442de" providerId="ADAL" clId="{82BA0970-613D-46CC-8A5E-38D11BED489E}" dt="2022-09-29T17:01:20.707" v="1849"/>
          <ac:inkMkLst>
            <pc:docMk/>
            <pc:sldMk cId="150058448" sldId="463"/>
            <ac:inkMk id="40" creationId="{6D4A749C-2B68-3927-2C3C-228277077696}"/>
          </ac:inkMkLst>
        </pc:inkChg>
        <pc:inkChg chg="add del mod topLvl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41" creationId="{248AA93B-A6B6-8EF1-7280-4295CC020647}"/>
          </ac:inkMkLst>
        </pc:inkChg>
        <pc:inkChg chg="add mod">
          <ac:chgData name="Yilian Zhang" userId="e8905a25-900b-4cbb-9a00-127ab90442de" providerId="ADAL" clId="{82BA0970-613D-46CC-8A5E-38D11BED489E}" dt="2022-09-29T17:01:20.707" v="1849"/>
          <ac:inkMkLst>
            <pc:docMk/>
            <pc:sldMk cId="150058448" sldId="463"/>
            <ac:inkMk id="41" creationId="{5135983F-3E41-D276-36B4-B6D1F6CABDB0}"/>
          </ac:inkMkLst>
        </pc:inkChg>
        <pc:inkChg chg="add del mod topLvl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42" creationId="{614FAB3F-D68A-2000-2BEE-576D7ED0285E}"/>
          </ac:inkMkLst>
        </pc:inkChg>
        <pc:inkChg chg="add mod">
          <ac:chgData name="Yilian Zhang" userId="e8905a25-900b-4cbb-9a00-127ab90442de" providerId="ADAL" clId="{82BA0970-613D-46CC-8A5E-38D11BED489E}" dt="2022-09-29T17:01:20.707" v="1849"/>
          <ac:inkMkLst>
            <pc:docMk/>
            <pc:sldMk cId="150058448" sldId="463"/>
            <ac:inkMk id="42" creationId="{BE17E108-8D3C-7D3E-388D-D67CC073231F}"/>
          </ac:inkMkLst>
        </pc:inkChg>
        <pc:inkChg chg="add mod">
          <ac:chgData name="Yilian Zhang" userId="e8905a25-900b-4cbb-9a00-127ab90442de" providerId="ADAL" clId="{82BA0970-613D-46CC-8A5E-38D11BED489E}" dt="2022-09-29T17:01:20.707" v="1849"/>
          <ac:inkMkLst>
            <pc:docMk/>
            <pc:sldMk cId="150058448" sldId="463"/>
            <ac:inkMk id="43" creationId="{9E3EE601-53E5-FDD2-F06A-3BF4F14EB60F}"/>
          </ac:inkMkLst>
        </pc:inkChg>
        <pc:inkChg chg="add del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44" creationId="{00BE59CB-339E-AD49-BD04-3792054251F3}"/>
          </ac:inkMkLst>
        </pc:inkChg>
        <pc:inkChg chg="add mod">
          <ac:chgData name="Yilian Zhang" userId="e8905a25-900b-4cbb-9a00-127ab90442de" providerId="ADAL" clId="{82BA0970-613D-46CC-8A5E-38D11BED489E}" dt="2022-09-29T17:01:20.707" v="1849"/>
          <ac:inkMkLst>
            <pc:docMk/>
            <pc:sldMk cId="150058448" sldId="463"/>
            <ac:inkMk id="44" creationId="{EF1E93C0-1FC0-75FC-A2AC-AD8F19D80E2F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45" creationId="{8732B766-C5AE-E52B-BD37-D829DCA69FE6}"/>
          </ac:inkMkLst>
        </pc:inkChg>
        <pc:inkChg chg="add mod">
          <ac:chgData name="Yilian Zhang" userId="e8905a25-900b-4cbb-9a00-127ab90442de" providerId="ADAL" clId="{82BA0970-613D-46CC-8A5E-38D11BED489E}" dt="2022-09-29T17:01:20.707" v="1849"/>
          <ac:inkMkLst>
            <pc:docMk/>
            <pc:sldMk cId="150058448" sldId="463"/>
            <ac:inkMk id="45" creationId="{966DD128-E44A-E35C-4AF0-3B8A3B358BDA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46" creationId="{2799C965-13D7-78A8-E294-41AFDC342454}"/>
          </ac:inkMkLst>
        </pc:inkChg>
        <pc:inkChg chg="add mod">
          <ac:chgData name="Yilian Zhang" userId="e8905a25-900b-4cbb-9a00-127ab90442de" providerId="ADAL" clId="{82BA0970-613D-46CC-8A5E-38D11BED489E}" dt="2022-09-29T17:01:20.707" v="1849"/>
          <ac:inkMkLst>
            <pc:docMk/>
            <pc:sldMk cId="150058448" sldId="463"/>
            <ac:inkMk id="46" creationId="{ECC2D76E-F23E-88F9-F6B9-E226DA9F7BD5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47" creationId="{D4920E1C-6400-C763-44BC-C32A09B3A7CC}"/>
          </ac:inkMkLst>
        </pc:inkChg>
        <pc:inkChg chg="add">
          <ac:chgData name="Yilian Zhang" userId="e8905a25-900b-4cbb-9a00-127ab90442de" providerId="ADAL" clId="{82BA0970-613D-46CC-8A5E-38D11BED489E}" dt="2022-09-29T17:01:21.516" v="1850" actId="9405"/>
          <ac:inkMkLst>
            <pc:docMk/>
            <pc:sldMk cId="150058448" sldId="463"/>
            <ac:inkMk id="48" creationId="{7AC0194C-C71A-D215-5BAC-F8950806B8C9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48" creationId="{F7FA4E7D-0C64-4DAA-8137-D6FAC70CEA48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49" creationId="{34B03C5A-17AF-6545-E08C-DD7EABF386DC}"/>
          </ac:inkMkLst>
        </pc:inkChg>
        <pc:inkChg chg="add">
          <ac:chgData name="Yilian Zhang" userId="e8905a25-900b-4cbb-9a00-127ab90442de" providerId="ADAL" clId="{82BA0970-613D-46CC-8A5E-38D11BED489E}" dt="2022-09-29T17:01:22.395" v="1851" actId="9405"/>
          <ac:inkMkLst>
            <pc:docMk/>
            <pc:sldMk cId="150058448" sldId="463"/>
            <ac:inkMk id="49" creationId="{6F07F0A1-E70E-2EAB-D1E3-5DB0626AEEE1}"/>
          </ac:inkMkLst>
        </pc:inkChg>
        <pc:inkChg chg="add mod">
          <ac:chgData name="Yilian Zhang" userId="e8905a25-900b-4cbb-9a00-127ab90442de" providerId="ADAL" clId="{82BA0970-613D-46CC-8A5E-38D11BED489E}" dt="2022-09-29T17:01:25.555" v="1857"/>
          <ac:inkMkLst>
            <pc:docMk/>
            <pc:sldMk cId="150058448" sldId="463"/>
            <ac:inkMk id="50" creationId="{6271FD81-7C2E-B704-F5A0-E3BCE1D5D1C5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50" creationId="{8B7728F6-E50C-9D6C-CAD3-89E5FD21554B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51" creationId="{89A06724-0F3E-CB9F-8C33-A2D9DAF17BCE}"/>
          </ac:inkMkLst>
        </pc:inkChg>
        <pc:inkChg chg="add mod">
          <ac:chgData name="Yilian Zhang" userId="e8905a25-900b-4cbb-9a00-127ab90442de" providerId="ADAL" clId="{82BA0970-613D-46CC-8A5E-38D11BED489E}" dt="2022-09-29T17:01:25.555" v="1857"/>
          <ac:inkMkLst>
            <pc:docMk/>
            <pc:sldMk cId="150058448" sldId="463"/>
            <ac:inkMk id="51" creationId="{CF3ABB08-0BC3-636A-3FF2-CC5A88A66CAF}"/>
          </ac:inkMkLst>
        </pc:inkChg>
        <pc:inkChg chg="add mod">
          <ac:chgData name="Yilian Zhang" userId="e8905a25-900b-4cbb-9a00-127ab90442de" providerId="ADAL" clId="{82BA0970-613D-46CC-8A5E-38D11BED489E}" dt="2022-09-29T17:01:25.555" v="1857"/>
          <ac:inkMkLst>
            <pc:docMk/>
            <pc:sldMk cId="150058448" sldId="463"/>
            <ac:inkMk id="52" creationId="{E41B4FB4-4D26-2EFC-897B-2D1A83D5756A}"/>
          </ac:inkMkLst>
        </pc:inkChg>
        <pc:inkChg chg="add mod">
          <ac:chgData name="Yilian Zhang" userId="e8905a25-900b-4cbb-9a00-127ab90442de" providerId="ADAL" clId="{82BA0970-613D-46CC-8A5E-38D11BED489E}" dt="2022-09-29T17:01:25.555" v="1857"/>
          <ac:inkMkLst>
            <pc:docMk/>
            <pc:sldMk cId="150058448" sldId="463"/>
            <ac:inkMk id="53" creationId="{E065135C-77F3-DC07-2309-A28A4D5B4509}"/>
          </ac:inkMkLst>
        </pc:inkChg>
        <pc:inkChg chg="add mod">
          <ac:chgData name="Yilian Zhang" userId="e8905a25-900b-4cbb-9a00-127ab90442de" providerId="ADAL" clId="{82BA0970-613D-46CC-8A5E-38D11BED489E}" dt="2022-09-29T17:01:28.034" v="1859"/>
          <ac:inkMkLst>
            <pc:docMk/>
            <pc:sldMk cId="150058448" sldId="463"/>
            <ac:inkMk id="54" creationId="{09571FA2-25FA-6A5E-8B7E-294DEEF07E1B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54" creationId="{1B9249DE-1BCA-97A6-5648-E1DEB30E3FEF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55" creationId="{AA65C91A-C62C-173D-7867-9EA27F19183F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56" creationId="{3D1A414E-EBE0-B1D2-358F-D6D50C06D7BB}"/>
          </ac:inkMkLst>
        </pc:inkChg>
        <pc:inkChg chg="add mod">
          <ac:chgData name="Yilian Zhang" userId="e8905a25-900b-4cbb-9a00-127ab90442de" providerId="ADAL" clId="{82BA0970-613D-46CC-8A5E-38D11BED489E}" dt="2022-09-29T17:01:28.034" v="1859"/>
          <ac:inkMkLst>
            <pc:docMk/>
            <pc:sldMk cId="150058448" sldId="463"/>
            <ac:inkMk id="56" creationId="{F73576EC-4B99-7FC0-A377-B7866A730B1D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57" creationId="{D8317EAA-43A1-499C-7087-A16696D4B6F8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58" creationId="{89A875FB-B27B-05FD-A4EF-5E0059A2BFBF}"/>
          </ac:inkMkLst>
        </pc:inkChg>
        <pc:inkChg chg="add mod">
          <ac:chgData name="Yilian Zhang" userId="e8905a25-900b-4cbb-9a00-127ab90442de" providerId="ADAL" clId="{82BA0970-613D-46CC-8A5E-38D11BED489E}" dt="2022-09-29T17:01:35.509" v="1868"/>
          <ac:inkMkLst>
            <pc:docMk/>
            <pc:sldMk cId="150058448" sldId="463"/>
            <ac:inkMk id="58" creationId="{8E8E8C93-BB37-FD9A-FD04-C5EF4D8FA7F9}"/>
          </ac:inkMkLst>
        </pc:inkChg>
        <pc:inkChg chg="add mod">
          <ac:chgData name="Yilian Zhang" userId="e8905a25-900b-4cbb-9a00-127ab90442de" providerId="ADAL" clId="{82BA0970-613D-46CC-8A5E-38D11BED489E}" dt="2022-09-29T17:01:35.509" v="1868"/>
          <ac:inkMkLst>
            <pc:docMk/>
            <pc:sldMk cId="150058448" sldId="463"/>
            <ac:inkMk id="59" creationId="{4ED716EE-07F9-2516-FCB3-DD4EE4B24D86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59" creationId="{ABD9A603-EAC3-726F-F31F-09DCA8BD3356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60" creationId="{EA6F3128-A53E-134F-43C6-E2378FA553B7}"/>
          </ac:inkMkLst>
        </pc:inkChg>
        <pc:inkChg chg="add">
          <ac:chgData name="Yilian Zhang" userId="e8905a25-900b-4cbb-9a00-127ab90442de" providerId="ADAL" clId="{82BA0970-613D-46CC-8A5E-38D11BED489E}" dt="2022-09-29T17:01:30.314" v="1862" actId="9405"/>
          <ac:inkMkLst>
            <pc:docMk/>
            <pc:sldMk cId="150058448" sldId="463"/>
            <ac:inkMk id="60" creationId="{ECE8E030-B527-4A49-172D-0C681F06AB54}"/>
          </ac:inkMkLst>
        </pc:inkChg>
        <pc:inkChg chg="add">
          <ac:chgData name="Yilian Zhang" userId="e8905a25-900b-4cbb-9a00-127ab90442de" providerId="ADAL" clId="{82BA0970-613D-46CC-8A5E-38D11BED489E}" dt="2022-09-29T17:01:31.669" v="1863" actId="9405"/>
          <ac:inkMkLst>
            <pc:docMk/>
            <pc:sldMk cId="150058448" sldId="463"/>
            <ac:inkMk id="61" creationId="{54C80E92-913E-4F64-669F-FEEDEBD4E777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61" creationId="{EBB51D26-8B66-EA0D-900B-A9FA120D65E2}"/>
          </ac:inkMkLst>
        </pc:inkChg>
        <pc:inkChg chg="add mod">
          <ac:chgData name="Yilian Zhang" userId="e8905a25-900b-4cbb-9a00-127ab90442de" providerId="ADAL" clId="{82BA0970-613D-46CC-8A5E-38D11BED489E}" dt="2022-09-29T17:01:35.509" v="1868"/>
          <ac:inkMkLst>
            <pc:docMk/>
            <pc:sldMk cId="150058448" sldId="463"/>
            <ac:inkMk id="62" creationId="{96958F04-FE11-17F3-6D2D-6E55A2CF8CF8}"/>
          </ac:inkMkLst>
        </pc:inkChg>
        <pc:inkChg chg="add mod">
          <ac:chgData name="Yilian Zhang" userId="e8905a25-900b-4cbb-9a00-127ab90442de" providerId="ADAL" clId="{82BA0970-613D-46CC-8A5E-38D11BED489E}" dt="2022-09-29T17:01:35.509" v="1868"/>
          <ac:inkMkLst>
            <pc:docMk/>
            <pc:sldMk cId="150058448" sldId="463"/>
            <ac:inkMk id="63" creationId="{2A41FE58-B488-0050-9194-64330ADA038D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63" creationId="{E60FC060-96AD-56E8-6D09-9B2E5A7DEBCF}"/>
          </ac:inkMkLst>
        </pc:inkChg>
        <pc:inkChg chg="add mod">
          <ac:chgData name="Yilian Zhang" userId="e8905a25-900b-4cbb-9a00-127ab90442de" providerId="ADAL" clId="{82BA0970-613D-46CC-8A5E-38D11BED489E}" dt="2022-09-29T17:01:35.509" v="1868"/>
          <ac:inkMkLst>
            <pc:docMk/>
            <pc:sldMk cId="150058448" sldId="463"/>
            <ac:inkMk id="64" creationId="{1FC351EF-0B0E-3C6E-4F3C-99EC7B1221D5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64" creationId="{EBCF2FAD-9743-A5E1-0A8C-06C9BD59B5E3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65" creationId="{06CA72B2-FE0E-7B43-F3D5-A0A1601AB0F5}"/>
          </ac:inkMkLst>
        </pc:inkChg>
        <pc:inkChg chg="add mod">
          <ac:chgData name="Yilian Zhang" userId="e8905a25-900b-4cbb-9a00-127ab90442de" providerId="ADAL" clId="{82BA0970-613D-46CC-8A5E-38D11BED489E}" dt="2022-09-29T17:01:35.509" v="1868"/>
          <ac:inkMkLst>
            <pc:docMk/>
            <pc:sldMk cId="150058448" sldId="463"/>
            <ac:inkMk id="65" creationId="{1E4B3610-C758-2831-256F-232BED8ECE17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66" creationId="{F27DBE12-67CB-EF54-F1C4-45AD7D3A9922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67" creationId="{AF7CBAA2-3CB1-2B40-EC2A-C98FFA5FCD9D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68" creationId="{A6297C3B-F7EE-5ADE-95B8-905F028E9DDF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69" creationId="{74CEE15F-093F-91E6-BAE3-97BE78721C91}"/>
          </ac:inkMkLst>
        </pc:inkChg>
        <pc:inkChg chg="add">
          <ac:chgData name="Yilian Zhang" userId="e8905a25-900b-4cbb-9a00-127ab90442de" providerId="ADAL" clId="{82BA0970-613D-46CC-8A5E-38D11BED489E}" dt="2022-09-29T17:01:36.730" v="1869" actId="9405"/>
          <ac:inkMkLst>
            <pc:docMk/>
            <pc:sldMk cId="150058448" sldId="463"/>
            <ac:inkMk id="70" creationId="{622BF415-2A10-800B-6E0E-D6B82A411FE8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70" creationId="{9A7B9E72-B4BA-9EAD-82BD-BD62E33B7876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71" creationId="{2B7C8C6B-DF7B-2567-B8F4-601282C14B73}"/>
          </ac:inkMkLst>
        </pc:inkChg>
        <pc:inkChg chg="add mod">
          <ac:chgData name="Yilian Zhang" userId="e8905a25-900b-4cbb-9a00-127ab90442de" providerId="ADAL" clId="{82BA0970-613D-46CC-8A5E-38D11BED489E}" dt="2022-09-29T17:01:45.415" v="1874"/>
          <ac:inkMkLst>
            <pc:docMk/>
            <pc:sldMk cId="150058448" sldId="463"/>
            <ac:inkMk id="71" creationId="{2F861363-FC74-83C4-49CB-A4B5A135A00A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72" creationId="{73D88267-4628-85D9-F0B0-BD999F923773}"/>
          </ac:inkMkLst>
        </pc:inkChg>
        <pc:inkChg chg="add mod">
          <ac:chgData name="Yilian Zhang" userId="e8905a25-900b-4cbb-9a00-127ab90442de" providerId="ADAL" clId="{82BA0970-613D-46CC-8A5E-38D11BED489E}" dt="2022-09-29T17:01:45.415" v="1874"/>
          <ac:inkMkLst>
            <pc:docMk/>
            <pc:sldMk cId="150058448" sldId="463"/>
            <ac:inkMk id="72" creationId="{A162CBF6-91D3-5DC3-6EA2-938B1A1849E9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73" creationId="{1569EE69-9DE7-AA68-D72D-54C8A15A0579}"/>
          </ac:inkMkLst>
        </pc:inkChg>
        <pc:inkChg chg="add mod">
          <ac:chgData name="Yilian Zhang" userId="e8905a25-900b-4cbb-9a00-127ab90442de" providerId="ADAL" clId="{82BA0970-613D-46CC-8A5E-38D11BED489E}" dt="2022-09-29T17:01:45.415" v="1874"/>
          <ac:inkMkLst>
            <pc:docMk/>
            <pc:sldMk cId="150058448" sldId="463"/>
            <ac:inkMk id="73" creationId="{D07A7031-2601-8FC9-A0D1-7BA483975D02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74" creationId="{2933137B-A7F7-6E8E-DDF2-9389A15774EB}"/>
          </ac:inkMkLst>
        </pc:inkChg>
        <pc:inkChg chg="add mod">
          <ac:chgData name="Yilian Zhang" userId="e8905a25-900b-4cbb-9a00-127ab90442de" providerId="ADAL" clId="{82BA0970-613D-46CC-8A5E-38D11BED489E}" dt="2022-09-29T17:01:45.415" v="1874"/>
          <ac:inkMkLst>
            <pc:docMk/>
            <pc:sldMk cId="150058448" sldId="463"/>
            <ac:inkMk id="74" creationId="{CD691C69-0FBB-4FA9-8AB6-9473DC4318AC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75" creationId="{EB9CA197-8D94-50B8-88AE-E1AB1C7C838B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76" creationId="{6224FC16-AB77-031E-1608-85D6C5D15028}"/>
          </ac:inkMkLst>
        </pc:inkChg>
        <pc:inkChg chg="add">
          <ac:chgData name="Yilian Zhang" userId="e8905a25-900b-4cbb-9a00-127ab90442de" providerId="ADAL" clId="{82BA0970-613D-46CC-8A5E-38D11BED489E}" dt="2022-09-29T17:01:47.192" v="1875" actId="9405"/>
          <ac:inkMkLst>
            <pc:docMk/>
            <pc:sldMk cId="150058448" sldId="463"/>
            <ac:inkMk id="77" creationId="{14350E65-52BD-BA51-7F21-E30B00C37907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77" creationId="{704D4274-95C9-7F35-58C4-A416EAC374C2}"/>
          </ac:inkMkLst>
        </pc:inkChg>
        <pc:inkChg chg="add">
          <ac:chgData name="Yilian Zhang" userId="e8905a25-900b-4cbb-9a00-127ab90442de" providerId="ADAL" clId="{82BA0970-613D-46CC-8A5E-38D11BED489E}" dt="2022-09-29T17:01:50.332" v="1876" actId="9405"/>
          <ac:inkMkLst>
            <pc:docMk/>
            <pc:sldMk cId="150058448" sldId="463"/>
            <ac:inkMk id="78" creationId="{5186F495-D9B4-2AE3-3902-575AF030477A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78" creationId="{B777DD1C-AA0C-FAF9-B583-C10AD9AA7902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79" creationId="{A3639231-346B-C38D-8193-403386ACC107}"/>
          </ac:inkMkLst>
        </pc:inkChg>
        <pc:inkChg chg="add mod">
          <ac:chgData name="Yilian Zhang" userId="e8905a25-900b-4cbb-9a00-127ab90442de" providerId="ADAL" clId="{82BA0970-613D-46CC-8A5E-38D11BED489E}" dt="2022-09-29T17:01:53.322" v="1880"/>
          <ac:inkMkLst>
            <pc:docMk/>
            <pc:sldMk cId="150058448" sldId="463"/>
            <ac:inkMk id="79" creationId="{C1AAA4C2-BADC-9426-D5AA-6C8362BBBD9C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80" creationId="{5D4EBD16-74A8-2C85-7E89-1FD9A8F72DDF}"/>
          </ac:inkMkLst>
        </pc:inkChg>
        <pc:inkChg chg="add mod">
          <ac:chgData name="Yilian Zhang" userId="e8905a25-900b-4cbb-9a00-127ab90442de" providerId="ADAL" clId="{82BA0970-613D-46CC-8A5E-38D11BED489E}" dt="2022-09-29T17:01:53.322" v="1880"/>
          <ac:inkMkLst>
            <pc:docMk/>
            <pc:sldMk cId="150058448" sldId="463"/>
            <ac:inkMk id="80" creationId="{B0100385-7F14-A63B-F23E-0EF8FB481074}"/>
          </ac:inkMkLst>
        </pc:inkChg>
        <pc:inkChg chg="add del mod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81" creationId="{6A75DCFC-8C11-82EE-22DF-230D64AA42E3}"/>
          </ac:inkMkLst>
        </pc:inkChg>
        <pc:inkChg chg="add mod">
          <ac:chgData name="Yilian Zhang" userId="e8905a25-900b-4cbb-9a00-127ab90442de" providerId="ADAL" clId="{82BA0970-613D-46CC-8A5E-38D11BED489E}" dt="2022-09-29T17:01:53.322" v="1880"/>
          <ac:inkMkLst>
            <pc:docMk/>
            <pc:sldMk cId="150058448" sldId="463"/>
            <ac:inkMk id="81" creationId="{B6D195DB-D3EE-80D7-25AC-12AF9CA24A62}"/>
          </ac:inkMkLst>
        </pc:inkChg>
        <pc:inkChg chg="add del mod topLvl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82" creationId="{3C14293A-ECD8-8E96-F1E1-F5FA4BD339B2}"/>
          </ac:inkMkLst>
        </pc:inkChg>
        <pc:inkChg chg="add">
          <ac:chgData name="Yilian Zhang" userId="e8905a25-900b-4cbb-9a00-127ab90442de" providerId="ADAL" clId="{82BA0970-613D-46CC-8A5E-38D11BED489E}" dt="2022-09-29T17:01:58.972" v="1881" actId="9405"/>
          <ac:inkMkLst>
            <pc:docMk/>
            <pc:sldMk cId="150058448" sldId="463"/>
            <ac:inkMk id="83" creationId="{499D321C-A469-B8F6-503C-784D2B89D530}"/>
          </ac:inkMkLst>
        </pc:inkChg>
        <pc:inkChg chg="add del mod topLvl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83" creationId="{4A6076D0-C237-4C8D-9844-0A722AB1F4C0}"/>
          </ac:inkMkLst>
        </pc:inkChg>
        <pc:inkChg chg="add mod">
          <ac:chgData name="Yilian Zhang" userId="e8905a25-900b-4cbb-9a00-127ab90442de" providerId="ADAL" clId="{82BA0970-613D-46CC-8A5E-38D11BED489E}" dt="2022-09-29T17:02:07.091" v="1888"/>
          <ac:inkMkLst>
            <pc:docMk/>
            <pc:sldMk cId="150058448" sldId="463"/>
            <ac:inkMk id="84" creationId="{3FDC6D3E-C8AE-81BF-B850-8141F8B167D4}"/>
          </ac:inkMkLst>
        </pc:inkChg>
        <pc:inkChg chg="add mod">
          <ac:chgData name="Yilian Zhang" userId="e8905a25-900b-4cbb-9a00-127ab90442de" providerId="ADAL" clId="{82BA0970-613D-46CC-8A5E-38D11BED489E}" dt="2022-09-29T17:02:07.091" v="1888"/>
          <ac:inkMkLst>
            <pc:docMk/>
            <pc:sldMk cId="150058448" sldId="463"/>
            <ac:inkMk id="85" creationId="{60D9D240-27C1-B426-85B2-074C22416A3B}"/>
          </ac:inkMkLst>
        </pc:inkChg>
        <pc:inkChg chg="add mod">
          <ac:chgData name="Yilian Zhang" userId="e8905a25-900b-4cbb-9a00-127ab90442de" providerId="ADAL" clId="{82BA0970-613D-46CC-8A5E-38D11BED489E}" dt="2022-09-29T17:02:07.091" v="1888"/>
          <ac:inkMkLst>
            <pc:docMk/>
            <pc:sldMk cId="150058448" sldId="463"/>
            <ac:inkMk id="86" creationId="{66C6F9E0-D572-3C91-F303-B57FECDD8F19}"/>
          </ac:inkMkLst>
        </pc:inkChg>
        <pc:inkChg chg="add del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87" creationId="{28EE476C-138C-BCB4-5AE9-2977B2AE74F9}"/>
          </ac:inkMkLst>
        </pc:inkChg>
        <pc:inkChg chg="add del">
          <ac:chgData name="Yilian Zhang" userId="e8905a25-900b-4cbb-9a00-127ab90442de" providerId="ADAL" clId="{82BA0970-613D-46CC-8A5E-38D11BED489E}" dt="2022-09-28T20:24:58.765" v="867" actId="33640"/>
          <ac:inkMkLst>
            <pc:docMk/>
            <pc:sldMk cId="150058448" sldId="463"/>
            <ac:inkMk id="88" creationId="{2B8EAD2B-DD1C-F64A-AD20-48EC22D0ECA8}"/>
          </ac:inkMkLst>
        </pc:inkChg>
        <pc:inkChg chg="add mod">
          <ac:chgData name="Yilian Zhang" userId="e8905a25-900b-4cbb-9a00-127ab90442de" providerId="ADAL" clId="{82BA0970-613D-46CC-8A5E-38D11BED489E}" dt="2022-09-29T17:02:07.091" v="1888"/>
          <ac:inkMkLst>
            <pc:docMk/>
            <pc:sldMk cId="150058448" sldId="463"/>
            <ac:inkMk id="88" creationId="{B1563954-121F-B896-EDB9-07D7A9F01C60}"/>
          </ac:inkMkLst>
        </pc:inkChg>
        <pc:inkChg chg="add mod">
          <ac:chgData name="Yilian Zhang" userId="e8905a25-900b-4cbb-9a00-127ab90442de" providerId="ADAL" clId="{82BA0970-613D-46CC-8A5E-38D11BED489E}" dt="2022-09-29T17:02:07.091" v="1888"/>
          <ac:inkMkLst>
            <pc:docMk/>
            <pc:sldMk cId="150058448" sldId="463"/>
            <ac:inkMk id="89" creationId="{0B3F9DD1-0BBF-1852-2236-D7F79353BFDB}"/>
          </ac:inkMkLst>
        </pc:inkChg>
      </pc:sldChg>
      <pc:sldChg chg="addSp delSp modSp new del mod">
        <pc:chgData name="Yilian Zhang" userId="e8905a25-900b-4cbb-9a00-127ab90442de" providerId="ADAL" clId="{82BA0970-613D-46CC-8A5E-38D11BED489E}" dt="2022-09-27T23:10:22.262" v="568" actId="47"/>
        <pc:sldMkLst>
          <pc:docMk/>
          <pc:sldMk cId="2306311156" sldId="464"/>
        </pc:sldMkLst>
        <pc:spChg chg="mod">
          <ac:chgData name="Yilian Zhang" userId="e8905a25-900b-4cbb-9a00-127ab90442de" providerId="ADAL" clId="{82BA0970-613D-46CC-8A5E-38D11BED489E}" dt="2022-09-27T22:50:15.251" v="404" actId="20577"/>
          <ac:spMkLst>
            <pc:docMk/>
            <pc:sldMk cId="2306311156" sldId="464"/>
            <ac:spMk id="2" creationId="{9208AC1D-EBA4-DAA2-9C01-07E674192D4B}"/>
          </ac:spMkLst>
        </pc:spChg>
        <pc:spChg chg="mod">
          <ac:chgData name="Yilian Zhang" userId="e8905a25-900b-4cbb-9a00-127ab90442de" providerId="ADAL" clId="{82BA0970-613D-46CC-8A5E-38D11BED489E}" dt="2022-09-27T22:51:01.295" v="420" actId="27636"/>
          <ac:spMkLst>
            <pc:docMk/>
            <pc:sldMk cId="2306311156" sldId="464"/>
            <ac:spMk id="3" creationId="{585FCC89-5692-4CA5-0010-6F597C05C94F}"/>
          </ac:spMkLst>
        </pc:spChg>
        <pc:spChg chg="add del">
          <ac:chgData name="Yilian Zhang" userId="e8905a25-900b-4cbb-9a00-127ab90442de" providerId="ADAL" clId="{82BA0970-613D-46CC-8A5E-38D11BED489E}" dt="2022-09-27T22:50:56.509" v="417"/>
          <ac:spMkLst>
            <pc:docMk/>
            <pc:sldMk cId="2306311156" sldId="464"/>
            <ac:spMk id="4" creationId="{0470A106-1C8D-E2B8-2496-01292685CAC0}"/>
          </ac:spMkLst>
        </pc:spChg>
      </pc:sldChg>
      <pc:sldChg chg="modSp new mod">
        <pc:chgData name="Yilian Zhang" userId="e8905a25-900b-4cbb-9a00-127ab90442de" providerId="ADAL" clId="{82BA0970-613D-46CC-8A5E-38D11BED489E}" dt="2022-09-27T22:56:32.644" v="480"/>
        <pc:sldMkLst>
          <pc:docMk/>
          <pc:sldMk cId="1769914256" sldId="465"/>
        </pc:sldMkLst>
        <pc:spChg chg="mod">
          <ac:chgData name="Yilian Zhang" userId="e8905a25-900b-4cbb-9a00-127ab90442de" providerId="ADAL" clId="{82BA0970-613D-46CC-8A5E-38D11BED489E}" dt="2022-09-27T22:51:46.539" v="445" actId="20577"/>
          <ac:spMkLst>
            <pc:docMk/>
            <pc:sldMk cId="1769914256" sldId="465"/>
            <ac:spMk id="2" creationId="{63A3B08F-191B-EBAC-303B-22DAD7E4DC29}"/>
          </ac:spMkLst>
        </pc:spChg>
        <pc:spChg chg="mod">
          <ac:chgData name="Yilian Zhang" userId="e8905a25-900b-4cbb-9a00-127ab90442de" providerId="ADAL" clId="{82BA0970-613D-46CC-8A5E-38D11BED489E}" dt="2022-09-27T22:56:32.644" v="480"/>
          <ac:spMkLst>
            <pc:docMk/>
            <pc:sldMk cId="1769914256" sldId="465"/>
            <ac:spMk id="3" creationId="{7906C117-8314-403C-AFC0-C735117E199E}"/>
          </ac:spMkLst>
        </pc:spChg>
      </pc:sldChg>
      <pc:sldChg chg="addSp delSp modSp new del mod">
        <pc:chgData name="Yilian Zhang" userId="e8905a25-900b-4cbb-9a00-127ab90442de" providerId="ADAL" clId="{82BA0970-613D-46CC-8A5E-38D11BED489E}" dt="2022-09-27T23:05:21.894" v="520" actId="47"/>
        <pc:sldMkLst>
          <pc:docMk/>
          <pc:sldMk cId="3673836759" sldId="466"/>
        </pc:sldMkLst>
        <pc:spChg chg="mod">
          <ac:chgData name="Yilian Zhang" userId="e8905a25-900b-4cbb-9a00-127ab90442de" providerId="ADAL" clId="{82BA0970-613D-46CC-8A5E-38D11BED489E}" dt="2022-09-27T23:01:45.763" v="492" actId="20577"/>
          <ac:spMkLst>
            <pc:docMk/>
            <pc:sldMk cId="3673836759" sldId="466"/>
            <ac:spMk id="2" creationId="{D99109E3-9903-DB1C-0AD1-FEFE56D12AA0}"/>
          </ac:spMkLst>
        </pc:spChg>
        <pc:spChg chg="add del mod">
          <ac:chgData name="Yilian Zhang" userId="e8905a25-900b-4cbb-9a00-127ab90442de" providerId="ADAL" clId="{82BA0970-613D-46CC-8A5E-38D11BED489E}" dt="2022-09-27T23:02:24.528" v="513" actId="12"/>
          <ac:spMkLst>
            <pc:docMk/>
            <pc:sldMk cId="3673836759" sldId="466"/>
            <ac:spMk id="3" creationId="{A78D322E-55E5-89A6-5826-701C07556054}"/>
          </ac:spMkLst>
        </pc:spChg>
        <pc:spChg chg="add del mod">
          <ac:chgData name="Yilian Zhang" userId="e8905a25-900b-4cbb-9a00-127ab90442de" providerId="ADAL" clId="{82BA0970-613D-46CC-8A5E-38D11BED489E}" dt="2022-09-27T23:02:02.740" v="494"/>
          <ac:spMkLst>
            <pc:docMk/>
            <pc:sldMk cId="3673836759" sldId="466"/>
            <ac:spMk id="4" creationId="{A9A8B234-4DC6-8A24-9A5D-017AC354296B}"/>
          </ac:spMkLst>
        </pc:spChg>
      </pc:sldChg>
      <pc:sldChg chg="addSp delSp modSp new mod">
        <pc:chgData name="Yilian Zhang" userId="e8905a25-900b-4cbb-9a00-127ab90442de" providerId="ADAL" clId="{82BA0970-613D-46CC-8A5E-38D11BED489E}" dt="2022-09-27T23:07:03.084" v="562" actId="1076"/>
        <pc:sldMkLst>
          <pc:docMk/>
          <pc:sldMk cId="3819730301" sldId="466"/>
        </pc:sldMkLst>
        <pc:spChg chg="mod">
          <ac:chgData name="Yilian Zhang" userId="e8905a25-900b-4cbb-9a00-127ab90442de" providerId="ADAL" clId="{82BA0970-613D-46CC-8A5E-38D11BED489E}" dt="2022-09-27T23:06:55.643" v="560" actId="20577"/>
          <ac:spMkLst>
            <pc:docMk/>
            <pc:sldMk cId="3819730301" sldId="466"/>
            <ac:spMk id="2" creationId="{CD9F51DF-E14B-A6FE-6024-C9313DAB2C3F}"/>
          </ac:spMkLst>
        </pc:spChg>
        <pc:spChg chg="del">
          <ac:chgData name="Yilian Zhang" userId="e8905a25-900b-4cbb-9a00-127ab90442de" providerId="ADAL" clId="{82BA0970-613D-46CC-8A5E-38D11BED489E}" dt="2022-09-27T23:07:00.345" v="561" actId="22"/>
          <ac:spMkLst>
            <pc:docMk/>
            <pc:sldMk cId="3819730301" sldId="466"/>
            <ac:spMk id="3" creationId="{1B0D8CDD-FDFB-D5B2-851A-9C444901CB07}"/>
          </ac:spMkLst>
        </pc:spChg>
        <pc:picChg chg="add mod ord">
          <ac:chgData name="Yilian Zhang" userId="e8905a25-900b-4cbb-9a00-127ab90442de" providerId="ADAL" clId="{82BA0970-613D-46CC-8A5E-38D11BED489E}" dt="2022-09-27T23:07:03.084" v="562" actId="1076"/>
          <ac:picMkLst>
            <pc:docMk/>
            <pc:sldMk cId="3819730301" sldId="466"/>
            <ac:picMk id="5" creationId="{C69BA71B-9D96-2975-B093-5D4D9D2389B1}"/>
          </ac:picMkLst>
        </pc:picChg>
      </pc:sldChg>
      <pc:sldChg chg="addSp modSp new mod ord">
        <pc:chgData name="Yilian Zhang" userId="e8905a25-900b-4cbb-9a00-127ab90442de" providerId="ADAL" clId="{82BA0970-613D-46CC-8A5E-38D11BED489E}" dt="2022-09-29T16:39:39.739" v="1642" actId="9405"/>
        <pc:sldMkLst>
          <pc:docMk/>
          <pc:sldMk cId="1625503433" sldId="467"/>
        </pc:sldMkLst>
        <pc:spChg chg="mod">
          <ac:chgData name="Yilian Zhang" userId="e8905a25-900b-4cbb-9a00-127ab90442de" providerId="ADAL" clId="{82BA0970-613D-46CC-8A5E-38D11BED489E}" dt="2022-09-29T15:58:47.008" v="898" actId="20577"/>
          <ac:spMkLst>
            <pc:docMk/>
            <pc:sldMk cId="1625503433" sldId="467"/>
            <ac:spMk id="2" creationId="{B2068E4A-382B-DBE3-A634-746D21DC72B9}"/>
          </ac:spMkLst>
        </pc:spChg>
        <pc:spChg chg="mod">
          <ac:chgData name="Yilian Zhang" userId="e8905a25-900b-4cbb-9a00-127ab90442de" providerId="ADAL" clId="{82BA0970-613D-46CC-8A5E-38D11BED489E}" dt="2022-09-29T16:00:57.478" v="1039" actId="20577"/>
          <ac:spMkLst>
            <pc:docMk/>
            <pc:sldMk cId="1625503433" sldId="467"/>
            <ac:spMk id="3" creationId="{3BDA802E-5239-99E4-D7FB-C5169D6B482C}"/>
          </ac:spMkLst>
        </pc:spChg>
        <pc:inkChg chg="add">
          <ac:chgData name="Yilian Zhang" userId="e8905a25-900b-4cbb-9a00-127ab90442de" providerId="ADAL" clId="{82BA0970-613D-46CC-8A5E-38D11BED489E}" dt="2022-09-29T16:38:36.091" v="1640" actId="9405"/>
          <ac:inkMkLst>
            <pc:docMk/>
            <pc:sldMk cId="1625503433" sldId="467"/>
            <ac:inkMk id="4" creationId="{5D605F2D-83D7-BC1F-2605-6C8D8EF8B200}"/>
          </ac:inkMkLst>
        </pc:inkChg>
        <pc:inkChg chg="add">
          <ac:chgData name="Yilian Zhang" userId="e8905a25-900b-4cbb-9a00-127ab90442de" providerId="ADAL" clId="{82BA0970-613D-46CC-8A5E-38D11BED489E}" dt="2022-09-29T16:38:46.563" v="1641" actId="9405"/>
          <ac:inkMkLst>
            <pc:docMk/>
            <pc:sldMk cId="1625503433" sldId="467"/>
            <ac:inkMk id="5" creationId="{C7F2026E-8208-8321-12CA-B3F8AEB45520}"/>
          </ac:inkMkLst>
        </pc:inkChg>
        <pc:inkChg chg="add">
          <ac:chgData name="Yilian Zhang" userId="e8905a25-900b-4cbb-9a00-127ab90442de" providerId="ADAL" clId="{82BA0970-613D-46CC-8A5E-38D11BED489E}" dt="2022-09-29T16:39:39.739" v="1642" actId="9405"/>
          <ac:inkMkLst>
            <pc:docMk/>
            <pc:sldMk cId="1625503433" sldId="467"/>
            <ac:inkMk id="6" creationId="{C6CAA870-D939-89CD-1B59-DD317ED45ACE}"/>
          </ac:inkMkLst>
        </pc:inkChg>
      </pc:sldChg>
      <pc:sldChg chg="addSp delSp modSp add mod">
        <pc:chgData name="Yilian Zhang" userId="e8905a25-900b-4cbb-9a00-127ab90442de" providerId="ADAL" clId="{82BA0970-613D-46CC-8A5E-38D11BED489E}" dt="2022-09-29T16:42:30.004" v="1692"/>
        <pc:sldMkLst>
          <pc:docMk/>
          <pc:sldMk cId="35464924" sldId="468"/>
        </pc:sldMkLst>
        <pc:spChg chg="mod">
          <ac:chgData name="Yilian Zhang" userId="e8905a25-900b-4cbb-9a00-127ab90442de" providerId="ADAL" clId="{82BA0970-613D-46CC-8A5E-38D11BED489E}" dt="2022-09-29T16:01:37.813" v="1063" actId="20577"/>
          <ac:spMkLst>
            <pc:docMk/>
            <pc:sldMk cId="35464924" sldId="468"/>
            <ac:spMk id="2" creationId="{B2068E4A-382B-DBE3-A634-746D21DC72B9}"/>
          </ac:spMkLst>
        </pc:spChg>
        <pc:spChg chg="mod">
          <ac:chgData name="Yilian Zhang" userId="e8905a25-900b-4cbb-9a00-127ab90442de" providerId="ADAL" clId="{82BA0970-613D-46CC-8A5E-38D11BED489E}" dt="2022-09-29T16:03:24.098" v="1165" actId="20577"/>
          <ac:spMkLst>
            <pc:docMk/>
            <pc:sldMk cId="35464924" sldId="468"/>
            <ac:spMk id="3" creationId="{3BDA802E-5239-99E4-D7FB-C5169D6B482C}"/>
          </ac:spMkLst>
        </pc:spChg>
        <pc:grpChg chg="del mod">
          <ac:chgData name="Yilian Zhang" userId="e8905a25-900b-4cbb-9a00-127ab90442de" providerId="ADAL" clId="{82BA0970-613D-46CC-8A5E-38D11BED489E}" dt="2022-09-29T16:40:52.801" v="1655"/>
          <ac:grpSpMkLst>
            <pc:docMk/>
            <pc:sldMk cId="35464924" sldId="468"/>
            <ac:grpSpMk id="7" creationId="{84ADBAE2-397C-7714-7C21-2DC92FB3CFAC}"/>
          </ac:grpSpMkLst>
        </pc:grpChg>
        <pc:grpChg chg="del mod">
          <ac:chgData name="Yilian Zhang" userId="e8905a25-900b-4cbb-9a00-127ab90442de" providerId="ADAL" clId="{82BA0970-613D-46CC-8A5E-38D11BED489E}" dt="2022-09-29T16:40:54.655" v="1658"/>
          <ac:grpSpMkLst>
            <pc:docMk/>
            <pc:sldMk cId="35464924" sldId="468"/>
            <ac:grpSpMk id="16" creationId="{2F4541C9-FF88-FA1B-1047-B611698B84CE}"/>
          </ac:grpSpMkLst>
        </pc:grpChg>
        <pc:grpChg chg="del mod">
          <ac:chgData name="Yilian Zhang" userId="e8905a25-900b-4cbb-9a00-127ab90442de" providerId="ADAL" clId="{82BA0970-613D-46CC-8A5E-38D11BED489E}" dt="2022-09-29T16:40:56.500" v="1660"/>
          <ac:grpSpMkLst>
            <pc:docMk/>
            <pc:sldMk cId="35464924" sldId="468"/>
            <ac:grpSpMk id="19" creationId="{165E37D7-90C5-1902-DB63-7A9867B331D2}"/>
          </ac:grpSpMkLst>
        </pc:grpChg>
        <pc:grpChg chg="del mod">
          <ac:chgData name="Yilian Zhang" userId="e8905a25-900b-4cbb-9a00-127ab90442de" providerId="ADAL" clId="{82BA0970-613D-46CC-8A5E-38D11BED489E}" dt="2022-09-29T16:41:14.299" v="1666"/>
          <ac:grpSpMkLst>
            <pc:docMk/>
            <pc:sldMk cId="35464924" sldId="468"/>
            <ac:grpSpMk id="21" creationId="{9E850916-E196-38F3-51C7-9B495F502083}"/>
          </ac:grpSpMkLst>
        </pc:grpChg>
        <pc:grpChg chg="del mod">
          <ac:chgData name="Yilian Zhang" userId="e8905a25-900b-4cbb-9a00-127ab90442de" providerId="ADAL" clId="{82BA0970-613D-46CC-8A5E-38D11BED489E}" dt="2022-09-29T16:41:14.299" v="1666"/>
          <ac:grpSpMkLst>
            <pc:docMk/>
            <pc:sldMk cId="35464924" sldId="468"/>
            <ac:grpSpMk id="24" creationId="{EF3AF131-7FD6-D3F9-8604-76CB9D001551}"/>
          </ac:grpSpMkLst>
        </pc:grpChg>
        <pc:grpChg chg="del mod">
          <ac:chgData name="Yilian Zhang" userId="e8905a25-900b-4cbb-9a00-127ab90442de" providerId="ADAL" clId="{82BA0970-613D-46CC-8A5E-38D11BED489E}" dt="2022-09-29T16:42:18.182" v="1681"/>
          <ac:grpSpMkLst>
            <pc:docMk/>
            <pc:sldMk cId="35464924" sldId="468"/>
            <ac:grpSpMk id="27" creationId="{BE18DDA0-A7EF-8C1A-F7F1-15802026499A}"/>
          </ac:grpSpMkLst>
        </pc:grpChg>
        <pc:grpChg chg="mod">
          <ac:chgData name="Yilian Zhang" userId="e8905a25-900b-4cbb-9a00-127ab90442de" providerId="ADAL" clId="{82BA0970-613D-46CC-8A5E-38D11BED489E}" dt="2022-09-29T16:41:26.946" v="1678"/>
          <ac:grpSpMkLst>
            <pc:docMk/>
            <pc:sldMk cId="35464924" sldId="468"/>
            <ac:grpSpMk id="39" creationId="{B6E346EA-883E-5F22-0BBD-94395F1F5A84}"/>
          </ac:grpSpMkLst>
        </pc:grpChg>
        <pc:grpChg chg="del mod">
          <ac:chgData name="Yilian Zhang" userId="e8905a25-900b-4cbb-9a00-127ab90442de" providerId="ADAL" clId="{82BA0970-613D-46CC-8A5E-38D11BED489E}" dt="2022-09-29T16:42:30.004" v="1692"/>
          <ac:grpSpMkLst>
            <pc:docMk/>
            <pc:sldMk cId="35464924" sldId="468"/>
            <ac:grpSpMk id="42" creationId="{6F1C3910-FC2D-1F70-74E1-F5F92D6F95A1}"/>
          </ac:grpSpMkLst>
        </pc:grpChg>
        <pc:grpChg chg="mod">
          <ac:chgData name="Yilian Zhang" userId="e8905a25-900b-4cbb-9a00-127ab90442de" providerId="ADAL" clId="{82BA0970-613D-46CC-8A5E-38D11BED489E}" dt="2022-09-29T16:42:26.278" v="1690"/>
          <ac:grpSpMkLst>
            <pc:docMk/>
            <pc:sldMk cId="35464924" sldId="468"/>
            <ac:grpSpMk id="51" creationId="{8017035E-309A-4434-353C-FACE31D2B32C}"/>
          </ac:grpSpMkLst>
        </pc:grpChg>
        <pc:grpChg chg="mod">
          <ac:chgData name="Yilian Zhang" userId="e8905a25-900b-4cbb-9a00-127ab90442de" providerId="ADAL" clId="{82BA0970-613D-46CC-8A5E-38D11BED489E}" dt="2022-09-29T16:42:26.278" v="1690"/>
          <ac:grpSpMkLst>
            <pc:docMk/>
            <pc:sldMk cId="35464924" sldId="468"/>
            <ac:grpSpMk id="52" creationId="{9CFA80DD-A1FB-0C89-8E0C-9722F2B9191B}"/>
          </ac:grpSpMkLst>
        </pc:grpChg>
        <pc:grpChg chg="mod">
          <ac:chgData name="Yilian Zhang" userId="e8905a25-900b-4cbb-9a00-127ab90442de" providerId="ADAL" clId="{82BA0970-613D-46CC-8A5E-38D11BED489E}" dt="2022-09-29T16:42:30.004" v="1692"/>
          <ac:grpSpMkLst>
            <pc:docMk/>
            <pc:sldMk cId="35464924" sldId="468"/>
            <ac:grpSpMk id="54" creationId="{5EEEC037-0044-1793-CA9B-6F646A2115F2}"/>
          </ac:grpSpMkLst>
        </pc:grpChg>
        <pc:inkChg chg="add">
          <ac:chgData name="Yilian Zhang" userId="e8905a25-900b-4cbb-9a00-127ab90442de" providerId="ADAL" clId="{82BA0970-613D-46CC-8A5E-38D11BED489E}" dt="2022-09-29T16:40:44.637" v="1643" actId="9405"/>
          <ac:inkMkLst>
            <pc:docMk/>
            <pc:sldMk cId="35464924" sldId="468"/>
            <ac:inkMk id="4" creationId="{A60FCC7A-6B83-123F-C34A-23ACAAA497FC}"/>
          </ac:inkMkLst>
        </pc:inkChg>
        <pc:inkChg chg="add mod">
          <ac:chgData name="Yilian Zhang" userId="e8905a25-900b-4cbb-9a00-127ab90442de" providerId="ADAL" clId="{82BA0970-613D-46CC-8A5E-38D11BED489E}" dt="2022-09-29T16:42:30.004" v="1692"/>
          <ac:inkMkLst>
            <pc:docMk/>
            <pc:sldMk cId="35464924" sldId="468"/>
            <ac:inkMk id="5" creationId="{958970F0-5474-2482-1AFA-D8D6665B72B2}"/>
          </ac:inkMkLst>
        </pc:inkChg>
        <pc:inkChg chg="add mod">
          <ac:chgData name="Yilian Zhang" userId="e8905a25-900b-4cbb-9a00-127ab90442de" providerId="ADAL" clId="{82BA0970-613D-46CC-8A5E-38D11BED489E}" dt="2022-09-29T16:42:30.004" v="1692"/>
          <ac:inkMkLst>
            <pc:docMk/>
            <pc:sldMk cId="35464924" sldId="468"/>
            <ac:inkMk id="6" creationId="{A1AC1F7D-B997-819B-8AB1-FD7CF2E8B9EA}"/>
          </ac:inkMkLst>
        </pc:inkChg>
        <pc:inkChg chg="add mod">
          <ac:chgData name="Yilian Zhang" userId="e8905a25-900b-4cbb-9a00-127ab90442de" providerId="ADAL" clId="{82BA0970-613D-46CC-8A5E-38D11BED489E}" dt="2022-09-29T16:42:30.004" v="1692"/>
          <ac:inkMkLst>
            <pc:docMk/>
            <pc:sldMk cId="35464924" sldId="468"/>
            <ac:inkMk id="8" creationId="{59FE69F5-E6D2-F3C0-F984-2B37405D9A00}"/>
          </ac:inkMkLst>
        </pc:inkChg>
        <pc:inkChg chg="add mod">
          <ac:chgData name="Yilian Zhang" userId="e8905a25-900b-4cbb-9a00-127ab90442de" providerId="ADAL" clId="{82BA0970-613D-46CC-8A5E-38D11BED489E}" dt="2022-09-29T16:42:30.004" v="1692"/>
          <ac:inkMkLst>
            <pc:docMk/>
            <pc:sldMk cId="35464924" sldId="468"/>
            <ac:inkMk id="9" creationId="{A3244AD0-F334-081E-8F2F-4E37F7D73A27}"/>
          </ac:inkMkLst>
        </pc:inkChg>
        <pc:inkChg chg="add mod">
          <ac:chgData name="Yilian Zhang" userId="e8905a25-900b-4cbb-9a00-127ab90442de" providerId="ADAL" clId="{82BA0970-613D-46CC-8A5E-38D11BED489E}" dt="2022-09-29T16:42:30.004" v="1692"/>
          <ac:inkMkLst>
            <pc:docMk/>
            <pc:sldMk cId="35464924" sldId="468"/>
            <ac:inkMk id="10" creationId="{BA72090E-C730-4027-FB3C-4D3D369166F6}"/>
          </ac:inkMkLst>
        </pc:inkChg>
        <pc:inkChg chg="add mod">
          <ac:chgData name="Yilian Zhang" userId="e8905a25-900b-4cbb-9a00-127ab90442de" providerId="ADAL" clId="{82BA0970-613D-46CC-8A5E-38D11BED489E}" dt="2022-09-29T16:42:30.004" v="1692"/>
          <ac:inkMkLst>
            <pc:docMk/>
            <pc:sldMk cId="35464924" sldId="468"/>
            <ac:inkMk id="11" creationId="{87FE7BFC-687C-773B-A298-6EF6A0744D2B}"/>
          </ac:inkMkLst>
        </pc:inkChg>
        <pc:inkChg chg="add mod">
          <ac:chgData name="Yilian Zhang" userId="e8905a25-900b-4cbb-9a00-127ab90442de" providerId="ADAL" clId="{82BA0970-613D-46CC-8A5E-38D11BED489E}" dt="2022-09-29T16:42:30.004" v="1692"/>
          <ac:inkMkLst>
            <pc:docMk/>
            <pc:sldMk cId="35464924" sldId="468"/>
            <ac:inkMk id="12" creationId="{23BBFBC3-D0D5-7E6C-51A2-B7644DB4AE2E}"/>
          </ac:inkMkLst>
        </pc:inkChg>
        <pc:inkChg chg="add mod">
          <ac:chgData name="Yilian Zhang" userId="e8905a25-900b-4cbb-9a00-127ab90442de" providerId="ADAL" clId="{82BA0970-613D-46CC-8A5E-38D11BED489E}" dt="2022-09-29T16:42:30.004" v="1692"/>
          <ac:inkMkLst>
            <pc:docMk/>
            <pc:sldMk cId="35464924" sldId="468"/>
            <ac:inkMk id="13" creationId="{3EEF9160-3A64-CF35-E35C-6363BFD8FB90}"/>
          </ac:inkMkLst>
        </pc:inkChg>
        <pc:inkChg chg="add mod">
          <ac:chgData name="Yilian Zhang" userId="e8905a25-900b-4cbb-9a00-127ab90442de" providerId="ADAL" clId="{82BA0970-613D-46CC-8A5E-38D11BED489E}" dt="2022-09-29T16:42:30.004" v="1692"/>
          <ac:inkMkLst>
            <pc:docMk/>
            <pc:sldMk cId="35464924" sldId="468"/>
            <ac:inkMk id="14" creationId="{15AC7EAE-0008-3DEC-CF35-40EA4D27E96D}"/>
          </ac:inkMkLst>
        </pc:inkChg>
        <pc:inkChg chg="add mod">
          <ac:chgData name="Yilian Zhang" userId="e8905a25-900b-4cbb-9a00-127ab90442de" providerId="ADAL" clId="{82BA0970-613D-46CC-8A5E-38D11BED489E}" dt="2022-09-29T16:42:30.004" v="1692"/>
          <ac:inkMkLst>
            <pc:docMk/>
            <pc:sldMk cId="35464924" sldId="468"/>
            <ac:inkMk id="15" creationId="{4A5870BC-14FB-F1B4-341E-3780542BDE25}"/>
          </ac:inkMkLst>
        </pc:inkChg>
        <pc:inkChg chg="add mod">
          <ac:chgData name="Yilian Zhang" userId="e8905a25-900b-4cbb-9a00-127ab90442de" providerId="ADAL" clId="{82BA0970-613D-46CC-8A5E-38D11BED489E}" dt="2022-09-29T16:42:30.004" v="1692"/>
          <ac:inkMkLst>
            <pc:docMk/>
            <pc:sldMk cId="35464924" sldId="468"/>
            <ac:inkMk id="17" creationId="{8F18E770-09BC-6748-8C3B-8B37CCC1E1C0}"/>
          </ac:inkMkLst>
        </pc:inkChg>
        <pc:inkChg chg="add mod">
          <ac:chgData name="Yilian Zhang" userId="e8905a25-900b-4cbb-9a00-127ab90442de" providerId="ADAL" clId="{82BA0970-613D-46CC-8A5E-38D11BED489E}" dt="2022-09-29T16:42:30.004" v="1692"/>
          <ac:inkMkLst>
            <pc:docMk/>
            <pc:sldMk cId="35464924" sldId="468"/>
            <ac:inkMk id="18" creationId="{DEEDF474-023C-8120-2BD8-9E89CB0ADFAB}"/>
          </ac:inkMkLst>
        </pc:inkChg>
        <pc:inkChg chg="add mod">
          <ac:chgData name="Yilian Zhang" userId="e8905a25-900b-4cbb-9a00-127ab90442de" providerId="ADAL" clId="{82BA0970-613D-46CC-8A5E-38D11BED489E}" dt="2022-09-29T16:42:30.004" v="1692"/>
          <ac:inkMkLst>
            <pc:docMk/>
            <pc:sldMk cId="35464924" sldId="468"/>
            <ac:inkMk id="20" creationId="{4CF87F61-17B3-0A28-27D8-9A1FB97B01E6}"/>
          </ac:inkMkLst>
        </pc:inkChg>
        <pc:inkChg chg="add mod">
          <ac:chgData name="Yilian Zhang" userId="e8905a25-900b-4cbb-9a00-127ab90442de" providerId="ADAL" clId="{82BA0970-613D-46CC-8A5E-38D11BED489E}" dt="2022-09-29T16:42:30.004" v="1692"/>
          <ac:inkMkLst>
            <pc:docMk/>
            <pc:sldMk cId="35464924" sldId="468"/>
            <ac:inkMk id="22" creationId="{5B8F0BFB-986C-D287-1F6E-AAC2814D6E5C}"/>
          </ac:inkMkLst>
        </pc:inkChg>
        <pc:inkChg chg="add mod">
          <ac:chgData name="Yilian Zhang" userId="e8905a25-900b-4cbb-9a00-127ab90442de" providerId="ADAL" clId="{82BA0970-613D-46CC-8A5E-38D11BED489E}" dt="2022-09-29T16:42:30.004" v="1692"/>
          <ac:inkMkLst>
            <pc:docMk/>
            <pc:sldMk cId="35464924" sldId="468"/>
            <ac:inkMk id="23" creationId="{0E95D071-DDEE-F99B-0756-BBC55DC171B5}"/>
          </ac:inkMkLst>
        </pc:inkChg>
        <pc:inkChg chg="add mod">
          <ac:chgData name="Yilian Zhang" userId="e8905a25-900b-4cbb-9a00-127ab90442de" providerId="ADAL" clId="{82BA0970-613D-46CC-8A5E-38D11BED489E}" dt="2022-09-29T16:42:30.004" v="1692"/>
          <ac:inkMkLst>
            <pc:docMk/>
            <pc:sldMk cId="35464924" sldId="468"/>
            <ac:inkMk id="25" creationId="{8EB12436-CE2A-7DEF-244E-A2F333B46241}"/>
          </ac:inkMkLst>
        </pc:inkChg>
        <pc:inkChg chg="add mod">
          <ac:chgData name="Yilian Zhang" userId="e8905a25-900b-4cbb-9a00-127ab90442de" providerId="ADAL" clId="{82BA0970-613D-46CC-8A5E-38D11BED489E}" dt="2022-09-29T16:42:30.004" v="1692"/>
          <ac:inkMkLst>
            <pc:docMk/>
            <pc:sldMk cId="35464924" sldId="468"/>
            <ac:inkMk id="26" creationId="{6122C9A5-97C2-56CC-7E59-7D4798512C9C}"/>
          </ac:inkMkLst>
        </pc:inkChg>
        <pc:inkChg chg="add">
          <ac:chgData name="Yilian Zhang" userId="e8905a25-900b-4cbb-9a00-127ab90442de" providerId="ADAL" clId="{82BA0970-613D-46CC-8A5E-38D11BED489E}" dt="2022-09-29T16:41:17.352" v="1667" actId="9405"/>
          <ac:inkMkLst>
            <pc:docMk/>
            <pc:sldMk cId="35464924" sldId="468"/>
            <ac:inkMk id="28" creationId="{441ECC91-1A66-84CC-1FB5-06B162EC588B}"/>
          </ac:inkMkLst>
        </pc:inkChg>
        <pc:inkChg chg="add mod">
          <ac:chgData name="Yilian Zhang" userId="e8905a25-900b-4cbb-9a00-127ab90442de" providerId="ADAL" clId="{82BA0970-613D-46CC-8A5E-38D11BED489E}" dt="2022-09-29T16:41:26.946" v="1678"/>
          <ac:inkMkLst>
            <pc:docMk/>
            <pc:sldMk cId="35464924" sldId="468"/>
            <ac:inkMk id="29" creationId="{76F5EB12-247E-58AB-F361-8F5A021DCE06}"/>
          </ac:inkMkLst>
        </pc:inkChg>
        <pc:inkChg chg="add mod">
          <ac:chgData name="Yilian Zhang" userId="e8905a25-900b-4cbb-9a00-127ab90442de" providerId="ADAL" clId="{82BA0970-613D-46CC-8A5E-38D11BED489E}" dt="2022-09-29T16:41:26.946" v="1678"/>
          <ac:inkMkLst>
            <pc:docMk/>
            <pc:sldMk cId="35464924" sldId="468"/>
            <ac:inkMk id="30" creationId="{9E1CB296-1296-55B1-DB83-34B5F90AE0AC}"/>
          </ac:inkMkLst>
        </pc:inkChg>
        <pc:inkChg chg="add mod">
          <ac:chgData name="Yilian Zhang" userId="e8905a25-900b-4cbb-9a00-127ab90442de" providerId="ADAL" clId="{82BA0970-613D-46CC-8A5E-38D11BED489E}" dt="2022-09-29T16:41:26.946" v="1678"/>
          <ac:inkMkLst>
            <pc:docMk/>
            <pc:sldMk cId="35464924" sldId="468"/>
            <ac:inkMk id="31" creationId="{53265CF6-84F7-4F93-EDBB-4F8F4DD3A765}"/>
          </ac:inkMkLst>
        </pc:inkChg>
        <pc:inkChg chg="add mod">
          <ac:chgData name="Yilian Zhang" userId="e8905a25-900b-4cbb-9a00-127ab90442de" providerId="ADAL" clId="{82BA0970-613D-46CC-8A5E-38D11BED489E}" dt="2022-09-29T16:41:26.946" v="1678"/>
          <ac:inkMkLst>
            <pc:docMk/>
            <pc:sldMk cId="35464924" sldId="468"/>
            <ac:inkMk id="32" creationId="{5330E24C-6477-3F86-0ABA-F233F5CC20AC}"/>
          </ac:inkMkLst>
        </pc:inkChg>
        <pc:inkChg chg="add mod">
          <ac:chgData name="Yilian Zhang" userId="e8905a25-900b-4cbb-9a00-127ab90442de" providerId="ADAL" clId="{82BA0970-613D-46CC-8A5E-38D11BED489E}" dt="2022-09-29T16:41:26.946" v="1678"/>
          <ac:inkMkLst>
            <pc:docMk/>
            <pc:sldMk cId="35464924" sldId="468"/>
            <ac:inkMk id="33" creationId="{D1EDCB2E-853B-7196-257B-D6072380FEA5}"/>
          </ac:inkMkLst>
        </pc:inkChg>
        <pc:inkChg chg="add mod">
          <ac:chgData name="Yilian Zhang" userId="e8905a25-900b-4cbb-9a00-127ab90442de" providerId="ADAL" clId="{82BA0970-613D-46CC-8A5E-38D11BED489E}" dt="2022-09-29T16:41:26.946" v="1678"/>
          <ac:inkMkLst>
            <pc:docMk/>
            <pc:sldMk cId="35464924" sldId="468"/>
            <ac:inkMk id="34" creationId="{ED01B170-A1A1-C84B-3239-B4E0108F639C}"/>
          </ac:inkMkLst>
        </pc:inkChg>
        <pc:inkChg chg="add mod">
          <ac:chgData name="Yilian Zhang" userId="e8905a25-900b-4cbb-9a00-127ab90442de" providerId="ADAL" clId="{82BA0970-613D-46CC-8A5E-38D11BED489E}" dt="2022-09-29T16:41:26.946" v="1678"/>
          <ac:inkMkLst>
            <pc:docMk/>
            <pc:sldMk cId="35464924" sldId="468"/>
            <ac:inkMk id="35" creationId="{A57CE229-1CC1-DEA0-6802-89CE514C6B27}"/>
          </ac:inkMkLst>
        </pc:inkChg>
        <pc:inkChg chg="add mod">
          <ac:chgData name="Yilian Zhang" userId="e8905a25-900b-4cbb-9a00-127ab90442de" providerId="ADAL" clId="{82BA0970-613D-46CC-8A5E-38D11BED489E}" dt="2022-09-29T16:41:26.946" v="1678"/>
          <ac:inkMkLst>
            <pc:docMk/>
            <pc:sldMk cId="35464924" sldId="468"/>
            <ac:inkMk id="36" creationId="{EFC2F396-8835-3991-69C1-449807F1B9F2}"/>
          </ac:inkMkLst>
        </pc:inkChg>
        <pc:inkChg chg="add mod">
          <ac:chgData name="Yilian Zhang" userId="e8905a25-900b-4cbb-9a00-127ab90442de" providerId="ADAL" clId="{82BA0970-613D-46CC-8A5E-38D11BED489E}" dt="2022-09-29T16:41:26.946" v="1678"/>
          <ac:inkMkLst>
            <pc:docMk/>
            <pc:sldMk cId="35464924" sldId="468"/>
            <ac:inkMk id="37" creationId="{65EFDD97-6D70-3D9C-3890-2F80B37AD6BE}"/>
          </ac:inkMkLst>
        </pc:inkChg>
        <pc:inkChg chg="add mod">
          <ac:chgData name="Yilian Zhang" userId="e8905a25-900b-4cbb-9a00-127ab90442de" providerId="ADAL" clId="{82BA0970-613D-46CC-8A5E-38D11BED489E}" dt="2022-09-29T16:41:26.946" v="1678"/>
          <ac:inkMkLst>
            <pc:docMk/>
            <pc:sldMk cId="35464924" sldId="468"/>
            <ac:inkMk id="38" creationId="{72299350-AEBA-1CE0-E1C0-6FE5ACE648AC}"/>
          </ac:inkMkLst>
        </pc:inkChg>
        <pc:inkChg chg="add">
          <ac:chgData name="Yilian Zhang" userId="e8905a25-900b-4cbb-9a00-127ab90442de" providerId="ADAL" clId="{82BA0970-613D-46CC-8A5E-38D11BED489E}" dt="2022-09-29T16:42:14.969" v="1679" actId="9405"/>
          <ac:inkMkLst>
            <pc:docMk/>
            <pc:sldMk cId="35464924" sldId="468"/>
            <ac:inkMk id="40" creationId="{E9448554-8576-97DD-F9DA-19B9DC38FA5C}"/>
          </ac:inkMkLst>
        </pc:inkChg>
        <pc:inkChg chg="add mod">
          <ac:chgData name="Yilian Zhang" userId="e8905a25-900b-4cbb-9a00-127ab90442de" providerId="ADAL" clId="{82BA0970-613D-46CC-8A5E-38D11BED489E}" dt="2022-09-29T16:42:30.004" v="1692"/>
          <ac:inkMkLst>
            <pc:docMk/>
            <pc:sldMk cId="35464924" sldId="468"/>
            <ac:inkMk id="41" creationId="{4763BC45-28C3-FFCD-0AB3-BC508E6F2C64}"/>
          </ac:inkMkLst>
        </pc:inkChg>
        <pc:inkChg chg="add">
          <ac:chgData name="Yilian Zhang" userId="e8905a25-900b-4cbb-9a00-127ab90442de" providerId="ADAL" clId="{82BA0970-613D-46CC-8A5E-38D11BED489E}" dt="2022-09-29T16:42:18.847" v="1682" actId="9405"/>
          <ac:inkMkLst>
            <pc:docMk/>
            <pc:sldMk cId="35464924" sldId="468"/>
            <ac:inkMk id="43" creationId="{8F7BA428-0707-DC8C-2907-2A44732BCDFE}"/>
          </ac:inkMkLst>
        </pc:inkChg>
        <pc:inkChg chg="add">
          <ac:chgData name="Yilian Zhang" userId="e8905a25-900b-4cbb-9a00-127ab90442de" providerId="ADAL" clId="{82BA0970-613D-46CC-8A5E-38D11BED489E}" dt="2022-09-29T16:42:22.150" v="1683" actId="9405"/>
          <ac:inkMkLst>
            <pc:docMk/>
            <pc:sldMk cId="35464924" sldId="468"/>
            <ac:inkMk id="44" creationId="{5E9565EB-F9E0-C1DE-7C54-72F46E0F62ED}"/>
          </ac:inkMkLst>
        </pc:inkChg>
        <pc:inkChg chg="add">
          <ac:chgData name="Yilian Zhang" userId="e8905a25-900b-4cbb-9a00-127ab90442de" providerId="ADAL" clId="{82BA0970-613D-46CC-8A5E-38D11BED489E}" dt="2022-09-29T16:42:22.754" v="1684" actId="9405"/>
          <ac:inkMkLst>
            <pc:docMk/>
            <pc:sldMk cId="35464924" sldId="468"/>
            <ac:inkMk id="45" creationId="{04662911-341B-7528-90FC-0372E04A6BDD}"/>
          </ac:inkMkLst>
        </pc:inkChg>
        <pc:inkChg chg="add">
          <ac:chgData name="Yilian Zhang" userId="e8905a25-900b-4cbb-9a00-127ab90442de" providerId="ADAL" clId="{82BA0970-613D-46CC-8A5E-38D11BED489E}" dt="2022-09-29T16:42:23.672" v="1685" actId="9405"/>
          <ac:inkMkLst>
            <pc:docMk/>
            <pc:sldMk cId="35464924" sldId="468"/>
            <ac:inkMk id="46" creationId="{BA66418E-6E58-438F-8446-03B2F59A40C8}"/>
          </ac:inkMkLst>
        </pc:inkChg>
        <pc:inkChg chg="add mod">
          <ac:chgData name="Yilian Zhang" userId="e8905a25-900b-4cbb-9a00-127ab90442de" providerId="ADAL" clId="{82BA0970-613D-46CC-8A5E-38D11BED489E}" dt="2022-09-29T16:42:26.278" v="1690"/>
          <ac:inkMkLst>
            <pc:docMk/>
            <pc:sldMk cId="35464924" sldId="468"/>
            <ac:inkMk id="47" creationId="{632C7153-3050-B2FD-D8E6-164A89BECAAB}"/>
          </ac:inkMkLst>
        </pc:inkChg>
        <pc:inkChg chg="add mod">
          <ac:chgData name="Yilian Zhang" userId="e8905a25-900b-4cbb-9a00-127ab90442de" providerId="ADAL" clId="{82BA0970-613D-46CC-8A5E-38D11BED489E}" dt="2022-09-29T16:42:26.278" v="1690"/>
          <ac:inkMkLst>
            <pc:docMk/>
            <pc:sldMk cId="35464924" sldId="468"/>
            <ac:inkMk id="48" creationId="{F2169C37-5B3E-70DF-1075-A057D20460C8}"/>
          </ac:inkMkLst>
        </pc:inkChg>
        <pc:inkChg chg="add mod">
          <ac:chgData name="Yilian Zhang" userId="e8905a25-900b-4cbb-9a00-127ab90442de" providerId="ADAL" clId="{82BA0970-613D-46CC-8A5E-38D11BED489E}" dt="2022-09-29T16:42:26.278" v="1690"/>
          <ac:inkMkLst>
            <pc:docMk/>
            <pc:sldMk cId="35464924" sldId="468"/>
            <ac:inkMk id="49" creationId="{DBCDC9BD-AE88-C354-9C98-B06F8E5D40B3}"/>
          </ac:inkMkLst>
        </pc:inkChg>
        <pc:inkChg chg="add mod">
          <ac:chgData name="Yilian Zhang" userId="e8905a25-900b-4cbb-9a00-127ab90442de" providerId="ADAL" clId="{82BA0970-613D-46CC-8A5E-38D11BED489E}" dt="2022-09-29T16:42:26.278" v="1690"/>
          <ac:inkMkLst>
            <pc:docMk/>
            <pc:sldMk cId="35464924" sldId="468"/>
            <ac:inkMk id="50" creationId="{31CA82AD-2723-5993-6474-C7DC31E24055}"/>
          </ac:inkMkLst>
        </pc:inkChg>
        <pc:inkChg chg="add mod">
          <ac:chgData name="Yilian Zhang" userId="e8905a25-900b-4cbb-9a00-127ab90442de" providerId="ADAL" clId="{82BA0970-613D-46CC-8A5E-38D11BED489E}" dt="2022-09-29T16:42:30.004" v="1692"/>
          <ac:inkMkLst>
            <pc:docMk/>
            <pc:sldMk cId="35464924" sldId="468"/>
            <ac:inkMk id="53" creationId="{D443404B-D116-3E9F-F097-73D7F068A556}"/>
          </ac:inkMkLst>
        </pc:inkChg>
      </pc:sldChg>
      <pc:sldChg chg="addSp delSp modSp add mod">
        <pc:chgData name="Yilian Zhang" userId="e8905a25-900b-4cbb-9a00-127ab90442de" providerId="ADAL" clId="{82BA0970-613D-46CC-8A5E-38D11BED489E}" dt="2022-09-29T16:53:19.611" v="1806"/>
        <pc:sldMkLst>
          <pc:docMk/>
          <pc:sldMk cId="2350469295" sldId="469"/>
        </pc:sldMkLst>
        <pc:spChg chg="mod">
          <ac:chgData name="Yilian Zhang" userId="e8905a25-900b-4cbb-9a00-127ab90442de" providerId="ADAL" clId="{82BA0970-613D-46CC-8A5E-38D11BED489E}" dt="2022-09-29T16:05:29.476" v="1242" actId="20577"/>
          <ac:spMkLst>
            <pc:docMk/>
            <pc:sldMk cId="2350469295" sldId="469"/>
            <ac:spMk id="2" creationId="{EBE4FE22-EAF7-4DD7-9686-E3C648BC5DE1}"/>
          </ac:spMkLst>
        </pc:spChg>
        <pc:spChg chg="mod">
          <ac:chgData name="Yilian Zhang" userId="e8905a25-900b-4cbb-9a00-127ab90442de" providerId="ADAL" clId="{82BA0970-613D-46CC-8A5E-38D11BED489E}" dt="2022-09-29T16:07:17.538" v="1325" actId="20577"/>
          <ac:spMkLst>
            <pc:docMk/>
            <pc:sldMk cId="2350469295" sldId="469"/>
            <ac:spMk id="3" creationId="{EB40B09D-C4A3-4B74-A123-7DFDB48AA3E5}"/>
          </ac:spMkLst>
        </pc:spChg>
        <pc:grpChg chg="del mod">
          <ac:chgData name="Yilian Zhang" userId="e8905a25-900b-4cbb-9a00-127ab90442de" providerId="ADAL" clId="{82BA0970-613D-46CC-8A5E-38D11BED489E}" dt="2022-09-29T16:53:15.961" v="1801"/>
          <ac:grpSpMkLst>
            <pc:docMk/>
            <pc:sldMk cId="2350469295" sldId="469"/>
            <ac:grpSpMk id="8" creationId="{1523782B-3C5C-91B5-B46E-8160EC743B98}"/>
          </ac:grpSpMkLst>
        </pc:grpChg>
        <pc:grpChg chg="del mod">
          <ac:chgData name="Yilian Zhang" userId="e8905a25-900b-4cbb-9a00-127ab90442de" providerId="ADAL" clId="{82BA0970-613D-46CC-8A5E-38D11BED489E}" dt="2022-09-29T16:53:15.961" v="1801"/>
          <ac:grpSpMkLst>
            <pc:docMk/>
            <pc:sldMk cId="2350469295" sldId="469"/>
            <ac:grpSpMk id="9" creationId="{C5171DED-2A2E-4B5F-AFAE-74FCD8F5133F}"/>
          </ac:grpSpMkLst>
        </pc:grpChg>
        <pc:grpChg chg="mod">
          <ac:chgData name="Yilian Zhang" userId="e8905a25-900b-4cbb-9a00-127ab90442de" providerId="ADAL" clId="{82BA0970-613D-46CC-8A5E-38D11BED489E}" dt="2022-09-29T16:53:15.961" v="1801"/>
          <ac:grpSpMkLst>
            <pc:docMk/>
            <pc:sldMk cId="2350469295" sldId="469"/>
            <ac:grpSpMk id="16" creationId="{B6A3959F-3C24-9B0E-678C-1450AE9CBE1B}"/>
          </ac:grpSpMkLst>
        </pc:grpChg>
        <pc:grpChg chg="mod">
          <ac:chgData name="Yilian Zhang" userId="e8905a25-900b-4cbb-9a00-127ab90442de" providerId="ADAL" clId="{82BA0970-613D-46CC-8A5E-38D11BED489E}" dt="2022-09-29T16:53:19.611" v="1806"/>
          <ac:grpSpMkLst>
            <pc:docMk/>
            <pc:sldMk cId="2350469295" sldId="469"/>
            <ac:grpSpMk id="21" creationId="{38060FE5-D8F1-E00C-417A-8EC5CEF638DF}"/>
          </ac:grpSpMkLst>
        </pc:grpChg>
        <pc:grpChg chg="mod">
          <ac:chgData name="Yilian Zhang" userId="e8905a25-900b-4cbb-9a00-127ab90442de" providerId="ADAL" clId="{82BA0970-613D-46CC-8A5E-38D11BED489E}" dt="2022-09-29T16:53:19.611" v="1806"/>
          <ac:grpSpMkLst>
            <pc:docMk/>
            <pc:sldMk cId="2350469295" sldId="469"/>
            <ac:grpSpMk id="22" creationId="{4777DC2C-C0AE-EA33-7C70-73FD0089DA2B}"/>
          </ac:grpSpMkLst>
        </pc:grpChg>
        <pc:inkChg chg="add mod">
          <ac:chgData name="Yilian Zhang" userId="e8905a25-900b-4cbb-9a00-127ab90442de" providerId="ADAL" clId="{82BA0970-613D-46CC-8A5E-38D11BED489E}" dt="2022-09-29T16:53:15.961" v="1801"/>
          <ac:inkMkLst>
            <pc:docMk/>
            <pc:sldMk cId="2350469295" sldId="469"/>
            <ac:inkMk id="4" creationId="{9D14BDC8-6232-55F7-E663-8F7006821903}"/>
          </ac:inkMkLst>
        </pc:inkChg>
        <pc:inkChg chg="add mod">
          <ac:chgData name="Yilian Zhang" userId="e8905a25-900b-4cbb-9a00-127ab90442de" providerId="ADAL" clId="{82BA0970-613D-46CC-8A5E-38D11BED489E}" dt="2022-09-29T16:53:15.961" v="1801"/>
          <ac:inkMkLst>
            <pc:docMk/>
            <pc:sldMk cId="2350469295" sldId="469"/>
            <ac:inkMk id="5" creationId="{82CC2688-0F9F-32CE-D4E9-2E3B3D4D8084}"/>
          </ac:inkMkLst>
        </pc:inkChg>
        <pc:inkChg chg="add mod">
          <ac:chgData name="Yilian Zhang" userId="e8905a25-900b-4cbb-9a00-127ab90442de" providerId="ADAL" clId="{82BA0970-613D-46CC-8A5E-38D11BED489E}" dt="2022-09-29T16:53:15.961" v="1801"/>
          <ac:inkMkLst>
            <pc:docMk/>
            <pc:sldMk cId="2350469295" sldId="469"/>
            <ac:inkMk id="6" creationId="{9BE0E321-00BD-3E0B-5263-2A7967557A7E}"/>
          </ac:inkMkLst>
        </pc:inkChg>
        <pc:inkChg chg="add mod">
          <ac:chgData name="Yilian Zhang" userId="e8905a25-900b-4cbb-9a00-127ab90442de" providerId="ADAL" clId="{82BA0970-613D-46CC-8A5E-38D11BED489E}" dt="2022-09-29T16:53:15.961" v="1801"/>
          <ac:inkMkLst>
            <pc:docMk/>
            <pc:sldMk cId="2350469295" sldId="469"/>
            <ac:inkMk id="7" creationId="{E16CB43E-71ED-407A-3596-A065C63B962C}"/>
          </ac:inkMkLst>
        </pc:inkChg>
        <pc:inkChg chg="add mod">
          <ac:chgData name="Yilian Zhang" userId="e8905a25-900b-4cbb-9a00-127ab90442de" providerId="ADAL" clId="{82BA0970-613D-46CC-8A5E-38D11BED489E}" dt="2022-09-29T16:53:15.961" v="1801"/>
          <ac:inkMkLst>
            <pc:docMk/>
            <pc:sldMk cId="2350469295" sldId="469"/>
            <ac:inkMk id="10" creationId="{5AB6FCCB-93DA-83D0-1754-3530EF3866CE}"/>
          </ac:inkMkLst>
        </pc:inkChg>
        <pc:inkChg chg="add mod">
          <ac:chgData name="Yilian Zhang" userId="e8905a25-900b-4cbb-9a00-127ab90442de" providerId="ADAL" clId="{82BA0970-613D-46CC-8A5E-38D11BED489E}" dt="2022-09-29T16:53:15.961" v="1801"/>
          <ac:inkMkLst>
            <pc:docMk/>
            <pc:sldMk cId="2350469295" sldId="469"/>
            <ac:inkMk id="11" creationId="{D3BBD9DE-3D42-38D1-5765-F5F87AAC208E}"/>
          </ac:inkMkLst>
        </pc:inkChg>
        <pc:inkChg chg="add mod">
          <ac:chgData name="Yilian Zhang" userId="e8905a25-900b-4cbb-9a00-127ab90442de" providerId="ADAL" clId="{82BA0970-613D-46CC-8A5E-38D11BED489E}" dt="2022-09-29T16:53:15.961" v="1801"/>
          <ac:inkMkLst>
            <pc:docMk/>
            <pc:sldMk cId="2350469295" sldId="469"/>
            <ac:inkMk id="12" creationId="{9C5462A1-A3B6-AF81-DE6B-40D49CAAAF04}"/>
          </ac:inkMkLst>
        </pc:inkChg>
        <pc:inkChg chg="add mod">
          <ac:chgData name="Yilian Zhang" userId="e8905a25-900b-4cbb-9a00-127ab90442de" providerId="ADAL" clId="{82BA0970-613D-46CC-8A5E-38D11BED489E}" dt="2022-09-29T16:53:15.961" v="1801"/>
          <ac:inkMkLst>
            <pc:docMk/>
            <pc:sldMk cId="2350469295" sldId="469"/>
            <ac:inkMk id="13" creationId="{A2B1941D-4933-260E-CAEB-97E6A5D6196B}"/>
          </ac:inkMkLst>
        </pc:inkChg>
        <pc:inkChg chg="add mod">
          <ac:chgData name="Yilian Zhang" userId="e8905a25-900b-4cbb-9a00-127ab90442de" providerId="ADAL" clId="{82BA0970-613D-46CC-8A5E-38D11BED489E}" dt="2022-09-29T16:53:15.961" v="1801"/>
          <ac:inkMkLst>
            <pc:docMk/>
            <pc:sldMk cId="2350469295" sldId="469"/>
            <ac:inkMk id="14" creationId="{431DC55C-EDAB-B07F-D3BC-942AF0933665}"/>
          </ac:inkMkLst>
        </pc:inkChg>
        <pc:inkChg chg="add mod">
          <ac:chgData name="Yilian Zhang" userId="e8905a25-900b-4cbb-9a00-127ab90442de" providerId="ADAL" clId="{82BA0970-613D-46CC-8A5E-38D11BED489E}" dt="2022-09-29T16:53:15.961" v="1801"/>
          <ac:inkMkLst>
            <pc:docMk/>
            <pc:sldMk cId="2350469295" sldId="469"/>
            <ac:inkMk id="15" creationId="{59C575B7-CAE6-6958-45BC-8F5F53D586AF}"/>
          </ac:inkMkLst>
        </pc:inkChg>
        <pc:inkChg chg="add mod">
          <ac:chgData name="Yilian Zhang" userId="e8905a25-900b-4cbb-9a00-127ab90442de" providerId="ADAL" clId="{82BA0970-613D-46CC-8A5E-38D11BED489E}" dt="2022-09-29T16:53:19.611" v="1806"/>
          <ac:inkMkLst>
            <pc:docMk/>
            <pc:sldMk cId="2350469295" sldId="469"/>
            <ac:inkMk id="17" creationId="{4B3FFE3C-D62A-97E0-1FBF-8FE6A7DD5BC4}"/>
          </ac:inkMkLst>
        </pc:inkChg>
        <pc:inkChg chg="add mod">
          <ac:chgData name="Yilian Zhang" userId="e8905a25-900b-4cbb-9a00-127ab90442de" providerId="ADAL" clId="{82BA0970-613D-46CC-8A5E-38D11BED489E}" dt="2022-09-29T16:53:19.611" v="1806"/>
          <ac:inkMkLst>
            <pc:docMk/>
            <pc:sldMk cId="2350469295" sldId="469"/>
            <ac:inkMk id="18" creationId="{A7BDA65F-339C-F067-E568-039A7295254E}"/>
          </ac:inkMkLst>
        </pc:inkChg>
        <pc:inkChg chg="add mod">
          <ac:chgData name="Yilian Zhang" userId="e8905a25-900b-4cbb-9a00-127ab90442de" providerId="ADAL" clId="{82BA0970-613D-46CC-8A5E-38D11BED489E}" dt="2022-09-29T16:53:19.611" v="1806"/>
          <ac:inkMkLst>
            <pc:docMk/>
            <pc:sldMk cId="2350469295" sldId="469"/>
            <ac:inkMk id="19" creationId="{9C076819-3BC3-4960-3027-9340C18DA4DB}"/>
          </ac:inkMkLst>
        </pc:inkChg>
        <pc:inkChg chg="add mod">
          <ac:chgData name="Yilian Zhang" userId="e8905a25-900b-4cbb-9a00-127ab90442de" providerId="ADAL" clId="{82BA0970-613D-46CC-8A5E-38D11BED489E}" dt="2022-09-29T16:53:19.611" v="1806"/>
          <ac:inkMkLst>
            <pc:docMk/>
            <pc:sldMk cId="2350469295" sldId="469"/>
            <ac:inkMk id="20" creationId="{A431F2FE-E5C3-8BD2-7C7B-1D44BB7EFE94}"/>
          </ac:inkMkLst>
        </pc:inkChg>
      </pc:sldChg>
      <pc:sldChg chg="add">
        <pc:chgData name="Yilian Zhang" userId="e8905a25-900b-4cbb-9a00-127ab90442de" providerId="ADAL" clId="{82BA0970-613D-46CC-8A5E-38D11BED489E}" dt="2022-10-02T20:37:54.543" v="2118"/>
        <pc:sldMkLst>
          <pc:docMk/>
          <pc:sldMk cId="1850791633" sldId="470"/>
        </pc:sldMkLst>
      </pc:sldChg>
      <pc:sldChg chg="add del">
        <pc:chgData name="Yilian Zhang" userId="e8905a25-900b-4cbb-9a00-127ab90442de" providerId="ADAL" clId="{82BA0970-613D-46CC-8A5E-38D11BED489E}" dt="2022-10-02T20:35:29.900" v="1976"/>
        <pc:sldMkLst>
          <pc:docMk/>
          <pc:sldMk cId="3810948519" sldId="470"/>
        </pc:sldMkLst>
      </pc:sldChg>
    </pc:docChg>
  </pc:docChgLst>
  <pc:docChgLst>
    <pc:chgData name="Yilian Zhang" userId="S::yilianz@usca.edu::e8905a25-900b-4cbb-9a00-127ab90442de" providerId="AD" clId="Web-{844D7377-E461-B579-945E-4033411E3EE8}"/>
    <pc:docChg chg="modSld">
      <pc:chgData name="Yilian Zhang" userId="S::yilianz@usca.edu::e8905a25-900b-4cbb-9a00-127ab90442de" providerId="AD" clId="Web-{844D7377-E461-B579-945E-4033411E3EE8}" dt="2022-10-05T18:37:43.056" v="1" actId="1076"/>
      <pc:docMkLst>
        <pc:docMk/>
      </pc:docMkLst>
      <pc:sldChg chg="addSp modSp">
        <pc:chgData name="Yilian Zhang" userId="S::yilianz@usca.edu::e8905a25-900b-4cbb-9a00-127ab90442de" providerId="AD" clId="Web-{844D7377-E461-B579-945E-4033411E3EE8}" dt="2022-10-05T18:37:43.056" v="1" actId="1076"/>
        <pc:sldMkLst>
          <pc:docMk/>
          <pc:sldMk cId="4178996382" sldId="440"/>
        </pc:sldMkLst>
        <pc:picChg chg="add mod">
          <ac:chgData name="Yilian Zhang" userId="S::yilianz@usca.edu::e8905a25-900b-4cbb-9a00-127ab90442de" providerId="AD" clId="Web-{844D7377-E461-B579-945E-4033411E3EE8}" dt="2022-10-05T18:37:43.056" v="1" actId="1076"/>
          <ac:picMkLst>
            <pc:docMk/>
            <pc:sldMk cId="4178996382" sldId="440"/>
            <ac:picMk id="5" creationId="{474ACD64-EBF6-F2F3-1638-FD50500DCD9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1:45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986 118 368,'0'0'1828,"7"-32"3974,-6 31-5715,0-1 1,0 0-1,0 0 0,-1 0 1,1 0-1,-1 0 0,1 0 1,-1 0-1,0 0 0,1 0 1,-1 0-1,0 0 1,0 0-1,0 0 0,-1 0 1,1 0-1,-1 0 0,1 0 1,-1 0-1,1 0 0,-1 1 1,0-1-1,0 0 0,0 0 1,0 1-1,0-1 0,0 0 1,-1 1-1,1-1 0,0 1 1,-1-1-1,1 1 0,-1 0 1,0 0-1,1 0 0,-1 0 1,-3-2-1,0 0-55,-1 1 0,0-1 0,0 1 0,0 0 0,0 0-1,0 1 1,-1-1 0,1 1 0,0 1 0,-1-1 0,-11 2 0,-5 1-13,1 2 0,0 0 0,0 1 0,0 1 0,0 1 1,1 1-1,1 1 0,-1 1 0,1 1 0,1 1 0,0 0 0,1 1 1,-28 26-1,13-5 13,2 2 0,2 1 0,1 1 0,2 2 0,2 0 0,1 2 1,3 0-1,1 1 0,2 1 0,2 1 0,-18 92 0,24-47 134,5 0 0,3 0 0,14 113 0,-5-95-130,19 245 40,-25-316-71,3 28-28,-6 110 1,-1-164-60,1 0 0,-2 0 0,1 0 0,-2 0 0,1-1 1,-2 1-1,1-1 0,-1 0 0,-1 0 0,0-1 0,0 0 1,-1 0-1,0 0 0,0-1 0,-1 0 0,0 0 0,-1-1 1,1 0-1,-2 0 0,1-1 0,-1 0 0,1-1 0,-2 0 1,1-1-1,-21 6 0,27-9 28,-1 0 0,1-1 0,-1 1 0,1-1 0,-1 0 0,1-1 0,-1 1 0,1-1 0,0 0 0,-1 0 0,1 0 0,0 0 0,0-1 0,0 0 0,0 0 0,-5-3 0,6 4 21,1-1 0,-1 0 0,0 1 0,0-1 0,1-1 0,-1 1 0,1 0 0,0-1 0,0 1 0,0-1 0,0 1 0,0-1 1,0 0-1,1 0 0,-1 0 0,1 0 0,0 0 0,0 0 0,0-1 0,0 1 0,0-3 0,3 3 12,2 1 22,-1 0 0,1 0 1,0 1-1,0-1 0,0 1 1,1 0-1,-1 0 0,0 0 0,0 0 1,7 1-1,-2-1 12,-2 0 4,0 1 0,0 0 0,-1 0 1,1 1-1,0 0 0,0 0 0,-1 0 1,1 1-1,-1 0 0,0 0 1,1 1-1,-1 0 0,0 0 0,0 0 1,-1 1-1,10 7 0,2 3 18,-2 0 0,0 2 0,23 29 1,-23-23-10,0 1 0,-2 0 0,-1 1 0,0 0 0,-2 1 0,-1 0 0,11 51 0,-7-7 49,7 127 0,-24 280 188,-4-168-36,9-122-46,-12 451 255,10-615-395,-12 267 328,14-216-83,19 142 1,-14-182-133,1-1 0,1 0 1,2 0-1,1-1 1,2 0-1,1-1 0,23 37 1,-33-61-110,1 1 1,0-1-1,0 0 1,1 0-1,0 0 1,0-1 0,0 0-1,0 0 1,1-1-1,13 8 1,3-3 24,0 0-1,33 8 1,-15-6-54,-18-8-5,15-2 24,-15 0-26,-1-1-1,0-1 0,34-5 1,-20 1-13,-13 2-442,18-4 980,-24-1-3262,-9-5-4198,-7 7 5245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02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1 292,'0'0'664,"-12"8"-56,9-2 476,-7 5-624,4-3-40,-3 3-48,2 1-36,-2-1-28,-3 3-44,-4 0-96,4 0-72,-1 3-92,1-3-180,-4-3-200,1 0-1164,-1-5 524,1 2 344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57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37 508,'15'-8'664,"-2"-1"-64,2 4-52,1-1-56,2 3-48,1-2-48,0 5-36,-1 0-60,1 0-12,0 0-92,-1 2-104,-2 4-172,0 0-272,-4-4-1164,-3 7 516,-2-4 340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4:00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1256 508,'-1'14'8241,"-1"62"-4889,5-40-2906,2-1 1,1 0-1,2 0 0,1-1 1,2 0-1,2 0 0,22 43 0,-26-55-292,1-2 0,1 0 0,0 0 0,2-1 1,29 35-1,-41-54-132,-1 1-21,1-1 1,0 1 0,-1-1 0,1 0 0,0 1 0,0-1 0,-1 0 0,1 0 0,0 1 0,0-1 0,-1 0 0,1 0 0,0 0 0,0 0 0,0 0 0,-1 0 0,1 0 0,0 0 0,0 0 0,0-1 0,-1 1 0,1 0 0,0 0 0,0-1 0,-1 1 0,1 0 0,0-1-1,-1 1 1,2-1 0,26-15 36,-15-1-39,-1-2-1,18-34 1,-18 30-12,29-42 0,55-73-65,100-193-1,-138 229 43,93-175-153,142-235-324,-249 439 440,-29 44 31,2 1 1,24-30 0,-34 49 33,0-1-1,-1 1 1,0-1-1,4-12 1,-9 21 3,19-18-128,-26 34 120,4-11 15,-11 25-146,9-23 145,3-5-7,-8 8-178,8-8-406,0 1 1,0-1 0,-1 1-1,1-1 1,0 1 0,0-1 0,-1 0-1,1 0 1,-1 0 0,1 0-1,-1 0 1,-1 1 0,-12 3-1931,2 0 765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4:01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930 9 380,'0'-1'145,"0"1"1,0-1-1,0 1 1,-1 0-1,1-1 1,0 1-1,0-1 0,0 1 1,-1 0-1,1-1 1,0 1-1,0 0 0,-1-1 1,1 1-1,0 0 1,-1-1-1,1 1 1,0 0-1,-1 0 0,1 0 1,0-1-1,-1 1 1,1 0-1,-1 0 0,1 0 1,0 0-1,-1 0 1,1-1-1,-1 1 1,1 0-1,-1 0 0,1 0 1,0 0-1,-1 0 1,1 0-1,-1 1 0,1-1 1,-1 0-1,-19 15 1798,-14 29-1212,33-42-392,-292 473 2565,-77 107-2250,290-484-891,70-88-177,0 1 0,-1-2-1,0 1 1,-1-1 0,0-1 0,-19 10 0,30-18 72,0 1 1,0-1 0,0 0-1,0 0 1,0 0 0,0 0-1,0 0 1,0 0 0,0 0-1,0-1 1,0 1 0,0 0-1,0-1 1,0 1 0,0 0-1,-2-2 1,2 2 524,-1-1-1573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4:02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1 460,'8'3'896,"-1"1"0,0 1-1,0-1 1,0 1 0,11 11 0,0 4 846,30 41-1,-3-3-551,21 14-618,3-4 0,3-3 0,3-3 0,117 74 0,-110-81-350,66 39 119,-78-48-191,-53-38 22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4:05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17 80,'-1'-1'399,"0"-1"1,0 1-1,0 0 1,0 0-1,0 0 0,0 0 1,0 0-1,0 0 1,-1 0-1,1 0 0,0 0 1,0 1-1,-1-1 1,1 0-1,-1 1 0,1-1 1,0 1-1,-1 0 1,1-1-1,-2 1 0,-13 10-206,1 0 0,0 1-1,1 1 1,1 0 0,0 1-1,0 0 1,-17 24 0,23-27-133,-1 1 1,1 0 0,1 0 0,0 1-1,0 0 1,1 0 0,1 0 0,0 0-1,1 1 1,0-1 0,-2 26 0,4-35-51,1-1 0,0 1 1,0-1-1,0 1 0,0-1 0,1 1 1,-1-1-1,1 0 0,-1 1 1,1-1-1,0 1 0,0-1 0,0 0 1,0 0-1,0 1 0,1-1 1,-1 0-1,1 0 0,-1 0 0,1-1 1,0 1-1,3 2 0,-3-3-9,1 0 1,0 0-1,-1 0 0,1 0 0,0-1 0,0 0 0,0 1 0,-1-1 1,1 0-1,0 0 0,0 0 0,0-1 0,-1 1 0,1-1 1,0 0-1,4-1 0,4-3-21,0 1 0,0-2 0,-1 1 0,0-1 1,0-1-1,-1 0 0,1 0 0,11-13 0,-14 12-44,-1 1 1,0-1-1,-1-1 0,0 1 0,0-1 1,0 1-1,-1-1 0,-1 0 1,1-1-1,-2 1 0,1-1 1,-1 1-1,-1-1 0,1 0 0,-2 0 1,1 0-1,-2 0 0,1 1 1,-4-16-1,4 21-394,-3-20-236,3 7-4360,3 1 3855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4:05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1 724,'25'148'4527,"2"75"-2243,-26-206-2578,0 34-17,-1-49-3,0 0-1,-1 0 1,1 0-1,-1 0 1,0 0 0,1 0-1,-1-1 1,0 1-1,0 0 1,0-1-1,0 1 1,-1-1 0,-1 3-1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4:06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1 107 684,'0'0'2023,"3"-1"-1414,8-3-169,0 1-1,0 0 1,0 1-1,13-1 1,17-3 261,16-6-139,77-18-254,-50 0-4557,-64 18 3229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4:06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1 200,'0'0'624,"1"3"15,2 16-23,0 0 0,-2 1 0,0-1 0,-1 0 0,-1 1 0,-1-1 0,-7 34 0,-3 41 565,-4 84 739,16-177-1917,0-1 0,0 0 1,1 1-1,-1-1 0,0 0 0,0 1 0,1-1 0,-1 0 0,0 0 0,0 1 0,1-1 1,-1 0-1,0 0 0,1 1 0,-1-1 0,0 0 0,1 0 0,-1 0 0,0 0 1,1 1-1,-1-1 0,0 0 0,1 0 0,-1 0 0,1 0 0,-1 0 0,0 0 0,1 0 1,-1 0-1,1 0 0,-1 0 0,0 0 0,1 0 0,-1 0 0,0-1 0,1 1 1,-1 0-1,0 0 0,1 0 0,-1-1 0,0 1 0,1 0 0,-1 0 0,0 0 0,1-1 1,-1 1-1,0 0 0,0-1 0,1 1 0,-1 0 0,0-1 0,0 0 0,15-9-15,-7 3-6,0 0 1,-1 0-1,1 0 0,-2-1 1,1 0-1,8-14 1,-15 22 17,0-1 0,0 1 0,0 0 0,1-1 1,-1 1-1,0 0 0,0-1 0,1 1 0,-1 0 1,0 0-1,1-1 0,-1 1 0,0 0 0,1 0 1,-1-1-1,0 1 0,1 0 0,-1 0 0,0 0 1,1 0-1,-1 0 0,1-1 0,-1 1 1,1 0-1,-1 0 0,0 0 0,1 0 0,-1 0 1,1 0-1,-1 0 0,0 1 0,1-1 0,-1 0 1,1 0-1,-1 0 0,0 0 0,1 0 0,-1 1 1,0-1-1,1 0 0,-1 0 0,0 0 0,1 1 1,-1-1-1,0 0 0,1 1 0,-1-1 0,0 0 1,0 1-1,1-1 0,-1 0 0,0 1 1,0-1-1,0 0 0,0 1 0,1-1 0,-1 1 1,0-1-1,0 0 0,0 1 0,13 24 60,-7-4-13,-1 1 57,2-1 1,0 1-1,19 37 1,-24-54-86,1-1 0,-1 1 1,1-1-1,0 0 0,0 0 1,1-1-1,-1 1 0,1 0 1,0-1-1,-1 0 0,2 0 1,-1 0-1,0-1 0,0 1 1,1-1-1,0 0 1,-1 0-1,1-1 0,0 1 1,0-1-1,0 0 0,0 0 1,7 0-1,-6-2-9,0 0 0,0-1 0,0 1 0,0-1 0,0 0 0,-1 0 0,1-1 1,0 0-1,-1 0 0,0 0 0,0-1 0,0 0 0,0 0 0,5-5 0,6-7 11,0-1-1,19-27 1,-23 28-29,-1-1 0,0 0 0,-1-1 0,14-37 0,-21 45-24,0 0 0,0-1 0,-1 1 1,0-1-1,-1 0 0,0 0 0,-1 0 0,0 0 0,-1 1 0,-3-20 0,4 29 28,0-1 0,0 1-1,0 0 1,0 0 0,-1 0 0,1-1-1,0 1 1,0 0 0,-1 0 0,1 0 0,-1 0-1,1 0 1,-1 0 0,0 0 0,1 0 0,-1 0-1,0 0 1,0 0 0,1 0 0,-1 0-1,0 1 1,0-1 0,0 0 0,0 0 0,0 1-1,0-1 1,0 1 0,0-1 0,-1 1 0,1 0-1,0-1 1,0 1 0,0 0 0,0 0-1,-1 0 1,1-1 0,0 1 0,0 1 0,0-1-1,-1 0 1,1 0 0,0 0 0,0 1 0,0-1-1,0 0 1,-1 1 0,1-1 0,0 1-1,0-1 1,0 1 0,0 0 0,0-1 0,0 1-1,1 0 1,-1 0 0,0 0 0,-1 1 0,-4 3-4,1 0 0,-1 0 0,1 1 0,0 0 0,1 0 0,-1 0 0,-5 12 1,4-4 32,0 2 1,2-1-1,0 1 1,0-1-1,-2 26 1,6-35-29,-1 0 0,1 0 0,0 1 0,1-1 0,-1 0 0,1 0 0,1 0 0,-1 0 0,1 0 0,0 0 0,0 0 0,1 0 0,-1-1 0,1 1 0,1-1 0,7 10 0,-9-13-112,0 0-1,0 0 1,0-1 0,0 1 0,1-1 0,-1 0 0,1 1 0,-1-1 0,1 0 0,-1 0 0,1-1 0,0 1 0,-1 0 0,1-1 0,0 0 0,4 0 0,25-5-4305,-14-1 3068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4:07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20 224,'3'1'792,"2"2"-512,-1 0-1,1 1 0,-1 0 1,0-1-1,-1 1 1,1 1-1,-1-1 0,0 0 1,0 1-1,0 0 1,0 0-1,-1 0 0,0 0 1,2 5-1,26 86 1978,-24-76-1826,32 126 1911,-38-145-2296,0 0 0,0-1 1,0 1-1,0 0 0,0-1 0,0 1 0,1 0 1,-1-1-1,0 1 0,0 0 0,1-1 0,-1 1 1,0-1-1,1 1 0,-1 0 0,1-1 0,-1 1 1,1-1-1,-1 1 0,1-1 0,-1 0 0,1 1 1,-1-1-1,2 1 0,8-11 439,11-44-429,-12 27 139,3 3-253,1 1-1,1 0 1,1 1-1,1 1 1,35-38-1,-22 32-3759,50-38 1,-63 53 2327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4:07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1 960,'-9'11'680,"0"1"0,1 0 1,1 1-1,0-1 0,0 1 0,-6 23 0,-23 89 1486,26-85-1514,0 12-57,2 0-1,3 1 1,1-1 0,7 92 0,-2-116-613,9 48-1,7-25-1632,-15-46 940,0-1-1,1 1 1,0 0-1,0-1 1,0 0 0,1 0-1,4 5 1,3-3-775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03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0 296,'0'0'3530,"-12"26"-2271,-8 85-145,1-12-4765,14-71 2735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4:07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24 692,'0'-2'165,"0"1"0,-1 0 0,1 0 0,-1-1 0,1 1 0,-1 0 0,0 0 0,0 0 0,1 0 0,-1 0 0,0 0 0,0 0 0,0 0 0,0 0 0,0 0 1,0 1-1,0-1 0,0 0 0,-1 1 0,1-1 0,0 1 0,0-1 0,-1 1 0,1-1 0,0 1 0,-3 0 0,1 0 33,0 0 0,0 0 0,0 1-1,0 0 1,0-1 0,0 1 0,0 0 0,0 1 0,0-1 0,-5 4 0,-5 3 235,1 2 0,-1 0-1,-13 14 1,25-23-394,-11 13 214,0 0 0,0 1 0,2 0-1,0 1 1,1 0 0,0 1-1,1 0 1,1 1 0,-9 35-1,16-53-253,0 0 0,0-1 0,0 1 0,1 0 0,-1 0 0,0 0 0,0-1-1,1 1 1,-1 0 0,0 0 0,1 0 0,-1 0 0,0 0 0,1-1-1,-1 1 1,0 0 0,0 0 0,1 0 0,-1 0 0,0 0 0,1 0 0,-1 0-1,0 0 1,1 0 0,-1 0 0,0 0 0,1 0 0,-1 1 0,0-1 0,1 0-1,-1 0 1,0 0 0,0 0 0,1 0 0,-1 1 0,0-1 0,1 0 0,-1 0-1,0 1 1,0-1 0,0 0 0,1 0 0,-1 1 0,0-1 0,0 0 0,0 0-1,0 1 1,1-1 0,-1 0 0,0 1 0,0-1 0,0 0 0,0 1-1,0-1 1,0 0 0,0 1 0,0-1 0,0 0 0,0 0 0,0 1 0,0-1-1,0 0 1,0 1 0,0-1 0,-1 0 0,1 1 0,0-1 0,27-19-220,-23 16 214,37-34-277,-34 29 253,0 1 1,1 0 0,0 0-1,0 1 1,1 0 0,-1 0-1,1 1 1,0 1 0,12-5-1,-19 8 42,1 1 0,-1 0 0,0 0 0,0 0 0,1 0 0,-1 0 0,0 0 1,1 1-1,-1-1 0,0 1 0,0 0 0,1-1 0,-1 1 0,0 0 0,0 0 0,0 0 0,0 1 0,0-1 0,0 0 0,-1 1 0,3 2 0,35 40 176,-30-32-149,-5-7 621,17 15-3430,-20-19 2617,-1-1 0,1 1 0,0-1 0,-1 0 1,1 0-1,0 0 0,0 1 0,-1-1 0,1 0 0,0 0 0,0 0 0,-1 0 0,1 0 0,0 0 0,0 0 0,-1 0 0,1-1 0,0 1 0,-1 0 1,1 0-1,0-1 0,-1 1 0,1 0 0,0-1 0,-1 1 0,1 0 0,0-1 0,-1 1 0,1-1 0,-1 1 0,1-1 0,0-1 0,2-4-1284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4:08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70 248,'0'0'1986,"1"3"-1386,3 12 266,-1 0 0,-1 1-1,0-1 1,-1 1 0,-2 24 0,2-41-858,-1 0 0,0 1 0,1-1 0,-1 0-1,1 1 1,-1-1 0,1 0 0,-1 1-1,1-1 1,0 1 0,-1-1 0,1 1 0,0-1-1,-1 1 1,1 0 0,0-1 0,0 1 0,-1 0-1,1-1 1,2 1 0,13-10 106,27-49 166,-36 47-80,0 1-1,1 0 1,0 0-1,1 0 1,0 1-1,1 1 1,14-12 0,-22 19-141,1 1 0,-1-1 0,0 1 0,1 0 0,-1 0 1,1 0-1,-1 0 0,1 0 0,-1 0 0,1 1 0,0-1 1,-1 1-1,1 0 0,0 0 0,0 0 0,-1 0 0,1 0 1,0 1-1,-1-1 0,1 1 0,-1-1 0,1 1 0,0 0 1,-1 0-1,0 0 0,1 1 0,-1-1 0,0 1 0,1-1 1,-1 1-1,0 0 0,0-1 0,0 1 0,-1 0 0,1 0 1,2 4-1,5 8 17,-1-1 0,0 1 1,-1 0-1,9 30 1,-12-34-222,6 5-438,-8-13-128,0 0 1,0 0 0,0 0-1,1-1 1,-1 1-1,1-1 1,-1 1 0,1-1-1,-1 0 1,6 2-1,-6-3-801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4:08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378 25 828,'0'0'858,"-1"-17"3645,1 17-4275,0-1 0,0 1-1,0 0 1,-3-5 4326,2 4-4327,1 1 1,0 0 0,0 0-1,-1 0 1,1 0 0,0 0-1,-1 0 1,1-1 0,0 1-1,-1 0 1,-10 3-71,0 0 0,0 1-1,0 0 1,0 1 0,1 0 0,0 0 0,0 1 0,-10 8-1,15-11-148,1 0-1,1 0 0,-1 1 0,0-1 0,1 1 0,0 0 0,-1 0 0,2 0 0,-1 0 0,0 1 0,1-1 0,0 1 0,0 0 0,0-1 1,1 1-1,-1 0 0,1 0 0,0 0 0,1 0 0,-1 0 0,1 0 0,0 8 0,1-11-12,-1 0 0,1 0 0,-1 0 0,1 0-1,-1 0 1,1 0 0,0 0 0,0 0 0,0 0 0,0-1 0,0 1 0,1 0 0,-1-1-1,0 1 1,1-1 0,-1 1 0,1-1 0,0 0 0,-1 0 0,1 1 0,0-1-1,0 0 1,0-1 0,0 1 0,0 0 0,0 0 0,0-1 0,0 1 0,0-1-1,0 0 1,0 0 0,0 0 0,2 0 0,9 0-30,-1-1 1,0 0-1,0-1 1,17-5-1,-17 5-6,-10 1 9,24 8-26,-21-3 56,-1 0-1,-1 0 1,1 0 0,0 0-1,-1 1 1,0 0-1,0-1 1,-1 1 0,1 0-1,-1 0 1,0 1-1,0-1 1,-1 0 0,1 1-1,0 9 1,1 5-5,-1 0-1,-1 1 1,-1 22 0,-3-1-72,-2 1-1,-1-1 1,-21 68 0,18-82 18,-1 1 1,-2-1-1,-1-1 0,-1 0 1,-33 48-1,36-61 5,-1-1-1,0 0 1,0-1-1,-2-1 1,1 0-1,-19 11 1,27-18 19,1-1 1,-1-1-1,0 1 1,1-1-1,-1 1 1,0-1-1,-1-1 0,1 1 1,0-1-1,0 0 1,-1 0-1,1 0 1,-1-1-1,1 0 1,0 0-1,-1 0 1,1-1-1,-1 1 1,1-2-1,0 1 0,0 0 1,-1-1-1,-7-4 1,9 3-55,0-1 0,0 0 0,0 0 0,0 0 0,1 0 0,0-1 1,0 0-1,0 1 0,0-1 0,1 0 0,-1 0 0,1-1 0,1 1 0,-1 0 0,1-1 0,0 1 0,0-1 1,1 1-1,-1-1 0,1 1 0,0-1 0,1-5 0,1-10-929,1-1 0,0 1 1,2 0-1,8-27 0,2 11-1038,0 5 624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4:09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1 584,'59'201'5850,"-59"-200"-5814,1 1 1,-1-1-1,0 1 1,1 0-1,0-1 1,-1 1-1,1-1 1,0 0 0,-1 1-1,1-1 1,0 1-1,0-1 1,0 0-1,1 0 1,-1 0-1,0 0 1,0 0-1,0 0 1,1 0-1,-1 0 1,1 0-1,-1 0 1,1-1-1,2 2 1,-3-2 64,21-20 141,30-101 813,-52 121-1036,0 0-1,0-1 0,0 1 0,0 0 1,0 0-1,1 0 0,-1 0 0,0 0 0,0-1 1,0 1-1,0 0 0,1 0 0,-1 0 1,0 0-1,0 0 0,0 0 0,1 0 1,-1 0-1,0 0 0,0 0 0,0 0 0,1 0 1,-1 0-1,0 0 0,0 0 0,0 0 1,1 0-1,-1 0 0,0 0 0,0 0 0,0 0 1,1 0-1,-1 0 0,0 0 0,0 0 1,0 0-1,1 0 0,-1 1 0,0-1 0,0 0 1,0 0-1,0 0 0,0 0 0,1 0 1,-1 1-1,0-1 0,0 0 0,0 0 0,0 0 1,0 1-1,0-1 0,0 0 0,0 0 1,0 0-1,1 1 0,-1-1 0,0 0 1,0 0-1,0 0 0,0 1 0,0-1 0,4 11 298,-1 5-34,-1-1 0,0 0-1,-1 0 1,0 1 0,-3 27 0,2 39 218,0-77-558,1-1 1,-1 1-1,1-1 0,0 1 1,0-1-1,0 0 1,1 1-1,0-1 0,3 7 1,13 2-2026,10-9-3432,-26-4 4003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4:09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54 628,'-3'-37'3613,"2"36"-3553,1 0 0,0 0 0,-1 0 0,1 1 1,-1-1-1,1 0 0,0 0 0,-1 0 0,0 1 1,1-1-1,-1 0 0,0 0 0,1 1 0,-1-1 0,0 1 1,1-1-1,-1 1 0,0-1 0,0 1 0,0-1 0,0 1 1,0 0-1,1-1 0,-1 1 0,0 0 0,0 0 0,0-1 1,0 1-1,-1 0 0,-1 0 257,-2 1-33,-2 2-173,-1-1 0,0 2 0,1-1 0,0 1 0,0 0 0,0 0 0,0 1 0,1-1 0,0 2 0,0-1 0,0 1 0,0 0 0,-6 10 0,6-9-25,0 0 0,1 1 0,0 0 0,1 0 0,0 0 0,0 0 0,1 1 0,0 0 0,0-1 0,1 1 0,0 0 0,-1 15 0,3-23-82,0 0 1,0-1 0,-1 1-1,1-1 1,0 1-1,0 0 1,0-1 0,0 1-1,0-1 1,1 1-1,-1 0 1,0-1 0,0 1-1,0-1 1,0 1 0,1-1-1,-1 1 1,0-1-1,1 1 1,-1-1 0,0 1-1,1-1 1,-1 1-1,0-1 1,1 1 0,-1-1-1,1 0 1,-1 1-1,1-1 1,-1 0 0,1 1-1,-1-1 1,1 0-1,0 0 1,-1 1 0,1-1-1,-1 0 1,1 0-1,-1 0 1,1 0 0,0 0-1,1 0 65,20-7-14,25-16 70,-44 22-96,19 13 124,33 62 74,-42-66-732,-6-8-5566,11-10 4781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4:10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87 269 608,'9'-35'6134,"-8"34"-6020,-1 1 1,1-1-1,-1 0 0,0 1 1,1-1-1,-1 0 0,0 1 1,0-1-1,0 0 0,0 0 1,1 1-1,-1-1 0,0 0 1,0 0-1,0 1 0,-1-1 0,1 0 1,0 0-1,0 1 0,0-1 1,0 0-1,-1 1 0,1-1 1,0 0-1,-1 1 0,1-1 1,0 0-1,-1 1 0,0-2 1,-18 10 1377,13-3-1357,0 0 0,1 0 1,-1 0-1,1 1 0,-6 9 0,8-8-83,0 0 0,0 1-1,1-1 1,0 0 0,0 1 0,1 0 0,0-1-1,0 1 1,1 0 0,0 0 0,1-1-1,-1 1 1,2 0 0,-1-1 0,1 1 0,0-1-1,0 1 1,1-1 0,0 0 0,0 0-1,1 0 1,6 10 0,-5-15-48,-1 0 0,0 0 0,1 0 0,-1-1 0,1 0-1,0 1 1,-1-2 0,1 1 0,0 0 0,0-1 0,-1 0 0,1 0 0,9-2 0,-6 2-13,-6 0 5,0-1 0,0 1-1,0 0 1,0 0 0,0 0 0,0 0 0,0 0-1,0 1 1,0-1 0,0 1 0,0-1 0,0 1 0,-1 0-1,1-1 1,0 1 0,0 0 0,0 0 0,-1 1-1,1-1 1,-1 0 0,1 0 0,-1 1 0,1-1-1,-1 1 1,0-1 0,0 1 0,1 0 0,-1-1 0,0 1-1,-1 0 1,1 0 0,0 0 0,0 0 0,-1-1-1,1 5 1,6 34-51,-2 0 0,-1 0-1,-3 0 1,-1 1 0,-1-1 0,-3 0-1,-1 0 1,-3 0 0,-13 44 0,-5-4-224,24-74 253,0-1 0,-1 0 0,0 0 0,0 0 1,-1 0-1,1-1 0,-1 1 0,0-1 0,0 0 0,-1 0 0,-8 6 0,12-9-16,-3-4-15,-4-3-17,1 0 1,0-1 0,1 0-1,0 0 1,0-1 0,0 0-1,1 0 1,0 0 0,1-1-1,0 1 1,0-1-1,1 0 1,0 0 0,1-1-1,0 1 1,-2-19 0,2 13-25,1 1 0,0 0 0,2-1 0,-1 1 0,2 0 0,0 0 1,0-1-1,2 1 0,0 1 0,0-1 0,8-15 0,-6 19 62,1-1-1,1 1 1,0 0-1,1 1 1,-1 0-1,2 0 1,-1 1-1,1 0 1,11-6-1,104-58-47,-107 63 80,27-16 56,-1-3-1,0-1 1,-3-3 0,0-1-1,-2-2 1,62-72 0,-87 90-35,-1-2 0,0 0 0,16-32 0,-26 44-25,1 0 0,-1-1 0,0 1 0,-1-1 1,1 0-1,-2 0 0,1 0 0,-1 0 0,0 0 0,-1 0 0,0 0 1,0 0-1,-2-10 0,1 16 2,1 0 0,-1-1 1,0 1-1,0 0 0,0 0 0,0 0 0,0 0 1,0 0-1,-1 0 0,1 0 0,0 0 1,-1 0-1,0 1 0,1-1 0,-1 1 0,0-1 1,0 1-1,0 0 0,0-1 0,-3 0 1,1 1 1,0 0 0,1 0 0,-1 1 0,0-1 0,0 1 0,0 0 0,1 0 0,-1 0 0,0 0 0,0 1 0,0 0 0,1 0 0,-1 0 0,-7 3 0,5-1 4,-1 0 0,1 1-1,0 0 1,0 1 0,0-1 0,0 1-1,1 0 1,0 1 0,0-1-1,0 1 1,1 0 0,0 0 0,0 0-1,0 1 1,1-1 0,0 1 0,-2 8-1,1-4 40,0 0 0,1 0-1,1 0 1,-1 1-1,2-1 1,0 1 0,0-1-1,1 1 1,1-1 0,1 13-1,2-8 40,1-1 1,0 0-1,0 0 0,2-1 0,0 1 1,1-2-1,0 1 0,20 24 0,-9-15-667,2-1 0,1-1 0,41 32 0,-45-43-3851,-11-5 3036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4:19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28 825 552,'0'0'565,"-9"0"288,3-1 2136,6 1-2942,-1 0 0,0 0 0,1 0-1,-1 0 1,1-1 0,-1 1 0,1 0 0,-1 0-1,0-1 1,1 1 0,-1 0 0,1-1 0,-1 1-1,1-1 1,0 1 0,-1 0 0,1-1 0,-1 1-1,1-1 1,0 1 0,-1-1 0,1 0 0,0 1-1,0-1 1,-1 1 0,1-1 0,0 1 0,0-1 0,0 0-1,0 1 1,0-1 0,0 0 0,0 0 0,8-29 988,25-28-72,26-21-165,112-116 1,-73 87-339,149-184 902,-215 253-1582,-31 39 83,7-8-613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16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45 668,'-5'-14'2108,"4"12"-1786,1 1-1,-1-1 1,1 0-1,-1 0 1,0 0-1,0 0 1,0 0-1,0 1 1,0-1-1,0 0 1,0 1-1,0-1 1,-1 1-1,1-1 0,-1 1 1,-2-2 919,-1 5-849,-10 6-186,1 0 0,0 2 0,0 0 1,1 0-1,1 1 0,-1 0 0,2 1 1,0 1-1,-18 26 0,18-24-133,2 1 0,0 0 1,0 0-1,2 0 0,0 1 0,1 0 0,0 1 1,2 0-1,-4 22 0,8-36-92,-1 0 1,1 0-1,-1 0 0,1 1 0,0-1 0,1 0 1,-1 0-1,1 0 0,0 0 0,0 0 0,0-1 1,0 1-1,1 0 0,0 0 0,-1-1 0,1 1 1,1-1-1,-1 1 0,0-1 0,1 0 0,0 0 1,-1 0-1,1 0 0,6 4 0,-5-5-205,-1-1-1,1 1 1,0 0-1,0-1 0,0 0 1,0 0-1,0 0 1,0 0-1,8-1 0,-5 0-584,0 0-1,0-1 1,0 0-1,0 0 1,0-1 0,8-2-1,5-4-615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16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0 108,'0'0'3296,"-4"2"-2736,-2 1-350,1 1 0,0-1 1,0 1-1,1 0 1,-1 0-1,1 1 0,0-1 1,0 1-1,0 0 1,0 0-1,1 0 0,0 0 1,0 1-1,1 0 0,-4 10 1,2-7-39,2-1 1,-1 1-1,1 0 0,0 0 1,1 0-1,0 0 1,0 0-1,1 0 0,0 0 1,3 17-1,-2-23-142,0 0-1,-1-1 1,1 1 0,0-1-1,0 1 1,0-1-1,1 1 1,-1-1-1,0 0 1,1 0 0,0 0-1,-1 1 1,1-2-1,0 1 1,0 0 0,0 0-1,0 0 1,1-1-1,-1 0 1,0 1 0,1-1-1,-1 0 1,0 0-1,1 0 1,0 0-1,-1-1 1,1 1 0,-1-1-1,1 1 1,0-1-1,-1 0 1,1 0 0,4 0-1,-2-1 1,0 0 0,0 0 0,-1-1 1,1 1-1,0-1 0,-1 0 0,1 0 0,-1 0 0,1-1 0,-1 0 0,0 0 0,0 0 0,-1 0 0,1 0 0,0-1 0,-1 0 1,0 1-1,3-6 0,-3 3-38,-1 0 1,0 0-1,0 0 1,0-1-1,-1 1 1,0-1-1,0 1 0,0-1 1,-1 1-1,0-1 1,0 1-1,-1-1 1,0 1-1,0-1 1,-1 1-1,-3-11 1,-4-45-5057,11 54 3154,1-1 580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16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1 560,'3'28'2184,"-5"6"-1061,-2-1 0,-1-1 0,-11 36 1,3-11-384,11-45-635,-27 160 1383,27-152-1587,0 1 0,2-1 0,1 1 0,0 0 0,1-1 0,7 27 0,7-16-1460,-15-30 1281,0 0 0,0 0 0,0 0 0,0 0 0,0 0 0,0 0-1,0 0 1,1-1 0,-1 1 0,0-1 0,0 1 0,1-1 0,-1 1-1,3 0 1,10-1-852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03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0 340,'0'0'2483,"-3"4"-1942,-3 6-179,1 0 0,1 0 0,-1 0 0,2 1 0,-1-1 0,-1 12 0,-14 79 733,13-61-789,-25 217 883,32-255-1088,3-9-41,14-25-23,18-43-29,-34 71-8,0-1 1,1 0-1,-1 1 0,1 0 1,0 0-1,0 0 0,0 0 1,1 0-1,-1 1 0,1-1 0,0 1 1,0 0-1,0 0 0,1 1 1,-1-1-1,1 1 0,-1 0 0,1 0 1,5-2-1,-4 4 2,-1-1 0,1 1 0,0-1 0,0 1 0,-1 1 1,1-1-1,0 1 0,0 0 0,-1 1 0,1-1 0,-1 1 0,1 0 0,-1 0 0,0 1 0,0 0 0,7 4 0,-7-4-8,-1 0 0,0 0-1,0 0 1,0 0-1,0 1 1,0-1-1,-1 1 1,0 0 0,1 0-1,-2 0 1,1 0-1,0 1 1,-1-1-1,0 1 1,2 5 0,-3-6-5,-1 0 0,1 0 0,-1 0 0,0 0 0,0 0 0,-1 0 0,1 0 0,-1 0 1,0 0-1,0-1 0,0 1 0,-1 0 0,1 0 0,-1-1 0,0 1 0,0-1 0,0 1 1,0-1-1,-6 6 0,1-1-66,-1 0 1,-1-1-1,1 0 0,-1 0 1,-1-1-1,1 0 0,-1-1 1,0 0-1,0-1 0,-1 0 1,1 0-1,-22 4 1,18-4-321,12-4 208,0 0-1,1 0 1,-1 0 0,1 0 0,-1 0-1,0 0 1,1-1 0,-1 1-1,0-1 1,1 1 0,-1-1-1,1 1 1,-1-1 0,1 0 0,-1 0-1,1 0 1,0 0 0,0 0-1,-1 0 1,1 0 0,0 0 0,-2-3-1,-3-2-770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17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0 440,'-19'113'3486,"-15"111"573,30-184-3876,2 1 1,1 0-1,9 60 1,-7-88-1511,2 0-1,0-1 1,8 22 0,-5-22 101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17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0 301 428,'19'-1'623,"1"0"0,-1-1 1,0-1-1,0-1 0,0-1 0,-1-1 0,0 0 0,0-1 1,0-1-1,20-12 0,-27 13-528,-1 1-1,0-2 1,0 1 0,0-2 0,-1 1-1,0-1 1,-1 0 0,0-1 0,0 0-1,-1 0 1,-1-1 0,1 0 0,-2 0-1,1 0 1,-2-1 0,6-19-1,-9 29-85,-1-1 0,1 1 0,-1-1 0,1 1-1,-1-1 1,0 0 0,0 1 0,0-1-1,-1 0 1,1 1 0,0-1 0,-1 1-1,0-1 1,-1-4 0,1 6-5,0 0 0,0 0 0,1 0 0,-1 0 0,0 0 0,0 0 0,0 0 0,0 1 0,0-1 0,-1 0 0,1 0 0,0 1 0,0-1 0,0 1 0,-1-1 0,1 1 0,0 0 0,0-1 0,-1 1 0,1 0 0,-2 0 0,-2 0 9,1 0 0,-1 1 0,1 0-1,-1 0 1,0 0 0,1 1 0,0-1 0,-1 1 0,1 0 0,0 0 0,0 0 0,0 1-1,0 0 1,-6 5 0,3-1 56,0 0 1,0 1-1,0 0 0,1 0 0,1 1 0,-1-1 0,1 1 0,1 1 1,0-1-1,0 0 0,1 1 0,0 0 0,-3 18 0,5-24-92,1 1-1,0-1 1,0 1-1,0-1 1,0 1 0,1-1-1,-1 0 1,1 1-1,1-1 1,-1 0-1,0 0 1,1 1-1,0-1 1,0 0-1,0-1 1,1 1-1,-1 0 1,1-1-1,0 1 1,0-1-1,0 0 1,0 0-1,0 0 1,1 0-1,0 0 1,-1-1 0,1 0-1,0 0 1,0 0-1,0 0 1,1-1-1,-1 1 1,8 1-1,-6-2-700,0 0 0,0-1-1,0 1 1,0-1 0,0 0-1,1-1 1,9-1 0,-1-1-598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18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142 382 652,'-1'-1'231,"0"0"-1,1 0 1,-1 1-1,1-1 1,-1 0-1,0 1 1,0-1 0,1 1-1,-1-1 1,0 1-1,0 0 1,0-1-1,0 1 1,0 0 0,1-1-1,-1 1 1,0 0-1,0 0 1,0 0-1,0 0 1,-2 0 0,-7 7 102,0 1 0,1 0 0,0 1 0,0 0 0,1 0 0,0 1 0,0 0 0,1 1 0,0-1 1,-5 13-1,8-15-215,1 0 0,-1 0 0,1 1 0,1-1 1,-1 1-1,2 0 0,-1 0 0,1 0 0,0-1 1,1 1-1,0 0 0,0 0 0,1 0 0,1 0 1,2 13-1,-3-19-124,1 0 1,-1 0-1,0 0 1,1 0-1,0 0 1,0 0-1,0-1 1,0 1-1,0-1 1,0 1-1,1-1 1,-1 0-1,1 0 0,-1 0 1,1 0-1,0-1 1,0 1-1,0-1 1,0 1-1,0-1 1,0 0-1,0 0 1,0 0-1,1-1 1,-1 1-1,5-1 1,-1 1-579,0-2 0,0 1 0,0-1-1,0 0 1,-1 0 0,1 0 0,0-1 0,0-1 0,-1 1 0,1-1 0,9-5 0,2-5-898</inkml:trace>
  <inkml:trace contextRef="#ctx0" brushRef="#br0" timeOffset="1">465 1 652,'0'4'818,"-6"61"2389,5 91 0,2-79-2244,4 42-330,-2-61-1962,-2 0-3492,-1-47 3623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18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28 132,'12'-3'553,"0"0"1,0 0-1,0 1 1,0 1-1,0 0 1,0 0-1,0 1 1,17 3-1,36-2 279,-20-3-751,-30 2-841,-1 0 1,1-1-1,-1-1 1,23-6-1,-22 3-40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19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0 352,'4'2'867,"15"6"232,-1 1-1,1 1 0,-2 0 0,24 18 0,-40-27-1393,0 0 1,0 1-1,0-1 1,0 0-1,0 0 1,0 1-1,0-1 1,0 1-1,-1-1 0,1 1 1,0-1-1,-1 1 1,1 2-1,0 3-635</inkml:trace>
  <inkml:trace contextRef="#ctx0" brushRef="#br0" timeOffset="1">56 353 788,'-32'96'6818,"8"1"-5956,26-72-6048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19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50 119 228,'0'0'1587,"-3"4"-884,-3 5-382,0 1 0,0 0 0,1 1-1,1-1 1,0 1 0,0 0 0,1-1-1,0 2 1,1-1 0,1 0 0,-1 0-1,2 1 1,0-1 0,0 1 0,1-1 0,0 0-1,3 13 1,-4-23-304,1 0-1,-1 0 1,0 0-1,0 0 1,1 0-1,-1 0 1,0 0-1,1 0 1,-1 0-1,1 0 1,-1 0-1,1 0 1,0 0-1,-1 0 1,1-1-1,0 1 1,0 0-1,-1 0 1,1-1-1,0 1 1,0 0-1,0-1 1,0 1-1,0-1 1,0 1-1,0-1 1,2 1-1,-1-1-4,1 0-1,0 0 1,-1 0-1,1 0 0,-1-1 1,1 1-1,-1-1 1,0 1-1,1-1 1,-1 0-1,5-2 1,0-1-5,0 0 0,0-1 0,0 0-1,0 0 1,-1-1 0,10-9 0,-6 1 74,-1 0 0,0-1 0,-1 0 0,-1 0 1,-1 0-1,0-1 0,-1 0 0,0 0 0,-1-1 0,-1 1 0,-1-1 0,0 0 0,-2 1 0,0-24 0,0 38-77,0 0 0,1 0 0,-1 0-1,1 0 1,0 0 0,0 0 0,-1 0-1,1 0 1,1 0 0,-1 0 0,0 1-1,0-1 1,1 0 0,-1 1 0,1-1-1,-1 1 1,1-1 0,0 1 0,-1 0-1,1 0 1,0 0 0,0 0 0,0 0-1,0 0 1,0 0 0,0 1 0,0-1-1,0 1 1,0-1 0,0 1 0,1 0-1,-1 0 1,0 0 0,3 0 0,1 0 3,1 0 0,-1 0 0,1 0 0,-1 1 0,0 0 0,1 0 0,-1 1 0,0 0 0,0 0 1,12 6-1,-11-4 18,-1 2 1,0-1-1,0 1 1,0 0 0,0 0-1,-1 1 1,0 0 0,-1 0-1,1 0 1,-1 0-1,-1 1 1,4 8 0,4 15 102,12 58 0,-4-16-19,-19-72-117,0 1 0,1-1 0,-1 0 0,0 0 0,1 1 0,0-1 0,-1 0 0,1 0 0,0 0 0,-1 0 0,1 0 0,0 0 0,0 0 0,0 0 0,0 0 0,0 0 0,0 0 0,0-1 0,0 1 0,0 0 0,1-1 0,-1 1 0,0-1 0,0 1 0,0-1-1,1 0 1,-1 1 0,0-1 0,1 0 0,-1 0 0,0 0 0,1 0 0,-1 0 0,0 0 0,1 0 0,-1 0 0,0-1 0,0 1 0,1-1 0,1 0 0,6-3-98,1-1 1,-1 0-1,1 0 1,11-10-1,13-6-125,-25 17 234,1 0 1,-1 0 0,1 1 0,0 0-1,0 1 1,0 0 0,0 1-1,0 0 1,0 0 0,1 1 0,-1 1-1,0 0 1,0 0 0,0 1 0,0 0-1,0 1 1,0 0 0,-1 0 0,1 1-1,-1 0 1,0 1 0,0 0-1,0 0 1,8 8 0,9 9-1064,-5 4-3955,-15-14 3581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21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57 424 392,'1'-1'131,"-1"1"1,0 0-1,0-1 1,0 1-1,0 0 1,0-1-1,0 1 0,0 0 1,0 0-1,0-1 1,0 1-1,0 0 1,0-1-1,0 1 0,0 0 1,0-1-1,0 1 1,0 0-1,0-1 0,0 1 1,0 0-1,-1-1 1,1 1-1,0 0 1,0 0-1,0-1 0,0 1 1,-1 0-1,1 0 1,0-1-1,0 1 1,-1 0-1,1 0 0,0 0 1,0-1-1,-1 1 1,1 0-1,0 0 0,-1 0 1,1 0-1,0 0 1,-1 0-1,1 0 1,0 0-1,-1 0 0,-13 12 1389,-12 31-608,24-34-732,-1-1 0,1 1 1,1 0-1,0 0 0,0-1 1,0 1-1,1 0 0,2 14 0,-2-20-149,1 0 0,-1 0-1,1 0 1,0 0 0,0 0-1,0-1 1,0 1 0,0 0-1,1-1 1,-1 1 0,1-1-1,-1 0 1,1 1 0,0-1-1,0 0 1,0 0 0,0 0-1,1 0 1,-1 0-1,0-1 1,1 1 0,-1-1-1,1 1 1,-1-1 0,1 0-1,0 0 1,0 0 0,0-1-1,4 2 1,-2-2-26,-1 0 1,1 0-1,-1 0 0,1-1 1,0 1-1,-1-1 1,1 0-1,-1-1 0,0 1 1,1-1-1,-1 0 0,0 0 1,0 0-1,0 0 0,0-1 1,0 1-1,-1-1 1,1 0-1,-1-1 0,0 1 1,0 0-1,0-1 0,4-6 1,-4 6-32,0-1 0,0 0 1,-1 0-1,0 0 0,0 0 1,0 0-1,0 0 0,-1 0 1,0-1-1,0 1 0,0-1 1,0 1-1,-1-1 0,0 1 1,-1-1-1,1 1 0,-1-1 1,0 1-1,-2-7 0,3 11-12,0 3-141,0-1 175,0 1-1,0 0 1,0 0 0,0-1 0,1 1 0,-1 0-1,0-1 1,1 1 0,0 0 0,-1-1 0,1 1-1,0-1 1,0 1 0,0-1 0,0 1-1,0-1 1,0 0 0,0 1 0,1-1 0,-1 0-1,0 0 1,1 0 0,-1 0 0,3 1 0,0 0-13,0-1 1,1 0-1,-1 0 1,0 0-1,1 0 1,-1-1-1,1 0 1,-1 1-1,9-2 1,5-2-47,0 0 0,-1-1 0,0-1 0,19-7 0,10-7-13,-1-2 0,-2-2 0,0-2 1,65-50-1,-79 52 95,-2-1 0,-1-2 0,-2 0 0,0-2 0,-1 0 0,-2-2 0,18-32 1,-28 44 52,-8 14-54,0 0 0,-1 1 0,1-1 0,-1 0-1,0 0 1,0 0 0,-1 0 0,1 0 0,-1-1 0,1-4 0,-2 8 133,-3 6-74,-51 85 167,3 3 0,5 2 0,4 2 0,5 2 0,-38 150 0,62-193-180,3 1-1,-7 102 1,16-120-91,1 0 1,2 0 0,2 0 0,2 0 0,11 40-1,-16-74 9,1 1 0,1-1-1,-1 1 1,1-1 0,0 0-1,0 0 1,0 0 0,1 0-1,0 0 1,0-1 0,0 1-1,0-1 1,10 6-1,-13-9 10,1 0 0,-1 0-1,1 0 1,0-1-1,-1 1 1,1 0 0,0-1-1,0 0 1,0 1-1,-1-1 1,1 0-1,0 0 1,0 0 0,0 0-1,0 0 1,-1 0-1,1 0 1,0-1 0,2 0-1,-2 0-2,1-1 0,-1 1 0,0-1 0,1 1 0,-1-1 0,0 0 0,0 0 0,0 0 0,-1 0 0,1-1 0,0 1 0,-1 0 0,1-1 0,-1 1 0,0-1 0,1-3 0,0 0-35,0 0 0,-1 0 0,0 0 0,0 0 0,0 0 0,-1 0 0,0 0 0,0 0 1,0 0-1,-1 0 0,0 0 0,0 0 0,-4-10 0,-4-8-230,-22-44 0,16 38 106,2 5 21,8 15 132,-1-1 0,1 1 1,1-1-1,0 0 0,-4-15 1,8 24 17,-1 0 1,1 0 0,0 0 0,0 0-1,0 0 1,0-1 0,0 1 0,1 0 0,-1 0-1,1 0 1,-1 0 0,1 0 0,-1 0-1,1 0 1,0 0 0,0 1 0,0-1-1,0 0 1,1 0 0,-1 1 0,0-1-1,1 1 1,-1-1 0,1 1 0,-1 0 0,1-1-1,0 1 1,0 0 0,-1 0 0,1 0-1,0 0 1,0 0 0,0 1 0,0-1-1,3 0 1,31-9-523,59-7 0,-5 7-4547,-59 7 3770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21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1 668,'-7'7'589,"1"0"1,0 0-1,0 1 0,1 0 1,0 0-1,0 1 1,1-1-1,-6 18 0,-21 82 1437,17-50-1062,-13 41-35,-12 40-3433,27-117-1441,5-13 2707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22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51 352,'0'0'800,"15"0"604,10 0-788,-6-2-56,-1 2-44,1 0-56,3 0-68,0-3-104,2 0-127,4 0-89,-3 3-136,0-5-145,3 2-139,-3-6-152,0 4-1032,0-4 520,-3 1 344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22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0 280,'9'28'2132,"-16"11"-31,-21 61 1,7-28-850,9-28-613,6-26-280,1 1 0,0 0-1,2 0 1,-3 31 0,6-50-349,1 1 0,-1-1 0,1 1 1,-1 0-1,0-1 0,1 1 1,-1-1-1,1 1 0,-1-1 0,1 1 1,-1-1-1,1 0 0,0 1 0,-1-1 1,1 0-1,-1 1 0,1-1 0,0 0 1,-1 0-1,1 1 0,0-1 1,-1 0-1,1 0 0,0 0 0,0 0 1,-1 0-1,1 0 0,0 0 0,-1 0 1,1 0-1,0-1 0,-1 1 1,1 0-1,0 0 0,-1 0 0,2-1 1,18-4 53,67-24 190,-86 29-232,30 17 42,5 18-14,-22-21-10,0-1-1,28 21 1,-36-30-33,0-1 0,0 0 0,1 0 0,-1 0 0,1-1 0,-1 0 0,1 0 0,0 0 0,0-1 1,-1 0-1,13 0 0,1-2-10,0-1 1,0-1 0,0-1 0,0-1-1,-1 0 1,1-1 0,-1-1-1,-1-1 1,0-1 0,27-17-1,-31 17-21,0 0-1,-1-1 1,0-1-1,-1 0 1,0 0-1,0-1 1,-1-1-1,-1 0 1,0 0-1,-1-1 1,-1-1-1,0 1 1,8-21-1,-15 33 13,-1 0 0,1 0 0,0 0 0,-1-1 0,1 1 0,-1 0 0,1 0 0,-1 0 0,0-1 0,0 1 0,0 0 0,0 0 0,-1-1 0,1 1 0,0 0 0,-1 0 0,0 0 0,1-1 0,-1 1 1,0 0-1,0 0 0,0 0 0,-1 0 0,1 1 0,-2-3 0,2 4 10,0-1 0,0 1 0,0 0-1,0 0 1,0-1 0,0 1 0,-1 0 0,1 0 0,0 0 0,0 0 0,0 1 0,0-1 0,0 0 0,0 0 0,0 1 0,0-1 0,0 1 0,0-1 0,0 1 0,0-1 0,0 1 0,0-1 0,0 1 0,0 0 0,0 0 0,-1 1 0,-24 19 53,20-14-4,0-1 1,0 1-1,1 1 0,0-1 0,0 1 0,1 0 0,0 0 0,0 0 0,1 1 0,0-1 0,0 1 1,-1 12-1,3-17-43,1 0 0,0 0 0,0 1 0,0-1 0,0 0 0,1 0 0,0 1 0,0-1 0,0 0 0,0 0 1,1 0-1,-1 0 0,1 0 0,0-1 0,0 1 0,0 0 0,1-1 0,-1 0 0,1 1 0,0-1 0,0 0 0,0 0 1,1-1-1,-1 1 0,0-1 0,1 1 0,0-1 0,5 2 0,12 6-519,-1-2 0,24 7 0,14-3-5443,-43-12 4564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04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1 508,'0'0'1400,"0"22"-796,0-11-48,-4 0-52,1 3-52,0 0-52,-3 6-96,0 0-148,0 5-196,-4-3-272,4 3-1232,-6 6 528,2-6 344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23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6 224,'-3'-1'398,"0"0"1,0 0-1,0 0 1,-1 0-1,1 1 1,0 0-1,0-1 0,0 1 1,-1 1-1,1-1 1,0 0-1,0 1 0,-6 1 1,2 0-42,0 0 1,0 1 0,1 0-1,-1 1 1,-11 7-1,10-5-163,0 0 0,0 0 0,0 1 0,1 0-1,0 1 1,1 0 0,-1 0 0,-9 17 0,14-21-147,1 1 0,-1-1 1,1 1-1,0-1 0,0 1 1,0 0-1,1 0 0,0-1 1,0 1-1,0 0 0,0-1 1,1 1-1,0 0 0,0 0 1,0-1-1,0 1 1,1-1-1,0 0 0,0 1 1,4 6-1,6 8 30,1 0 0,1-2 0,22 23 1,20 28 91,-53-63-149,0 0 0,0 0 0,0 0 0,-1 0 0,0 0 0,0 1 0,0-1 0,-1 1 0,1 10 0,-2-14-12,0 1 0,0-1 0,-1 1 0,1 0 0,-1-1 0,1 1 0,-1-1 0,0 0 0,0 1 0,0-1-1,-1 0 1,1 1 0,-1-1 0,1 0 0,-1 0 0,1 0 0,-1 0 0,0 0 0,0-1 0,0 1 0,0 0 0,-1-1 0,1 0-1,-4 2 1,-6 4-179,0-1 1,0 0-1,0-1 0,-1-1 0,0 0 0,0 0 0,0-2 0,-16 2 0,24-3-631,0-1-1,1 0 0,-1-1 1,1 1-1,-1-1 0,1 0 1,-6-2-1,8 2-492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23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44 332,'-1'-3'188,"0"1"0,1 0 1,-1-1-1,0 1 0,0 0 0,-1 0 0,1 0 0,0 0 1,-1 0-1,1 0 0,-1 0 0,0 0 0,0 0 1,1 1-1,-1-1 0,0 1 0,0-1 0,-1 1 0,1 0 1,0 0-1,0 0 0,-1 0 0,-3-1 0,2 2-57,1 0-1,-1 0 0,0 0 1,1 1-1,-1 0 0,1-1 1,-1 1-1,1 1 0,-1-1 1,1 0-1,-1 1 0,1 0 1,0-1-1,-4 4 0,-3 3 58,0 0 0,0 0 0,0 1-1,1 1 1,1-1 0,0 2 0,0-1 0,-7 13-1,6-6 19,2-5-35,1 1 0,1-1-1,-6 18 1,10-27-129,0 1-1,0 0 1,1 0 0,-1 0 0,1 0-1,0 0 1,0 0 0,0 0-1,1-1 1,-1 1 0,1 0-1,0 0 1,0 0 0,0-1 0,1 1-1,1 4 1,-2-8-40,0 1 0,0 0 1,0-1-1,0 0 0,0 1 0,0-1 1,1 1-1,-1-1 0,0 0 0,0 0 1,0 0-1,0 0 0,0 0 0,0 0 1,0 0-1,0 0 0,0 0 0,1 0 1,-1-1-1,0 1 0,0 0 0,2-1 1,23-9-41,-3-3 3,-2 0-1,23-19 1,21-13-36,-63 44 78,-1 0 1,1 0 0,-1 1-1,1-1 1,0 1 0,-1-1-1,1 1 1,0-1 0,-1 1-1,1 0 1,0 0 0,0 0-1,-1 0 1,1 0 0,0 0 0,-1 1-1,1-1 1,0 1 0,-1-1-1,1 1 1,0-1 0,-1 1-1,1 0 1,-1 0 0,1 0-1,-1-1 1,0 2 0,1-1-1,-1 0 1,0 0 0,0 0 0,0 1-1,1-1 1,-1 0 0,-1 1-1,1-1 1,0 1 0,1 1-1,4 10 74,1 0 0,-1 0 0,6 24 0,-4-15-20,-2-5-93,-5-12-141,1 0 0,-1 0 0,1-1 0,0 1 0,0-1 0,0 1 0,1-1 1,0 0-1,-1 0 0,2 0 0,-1 0 0,0-1 0,1 1 0,-1-1 0,6 4 0,6-9-3518,-14 2 3209,2-1-826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24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0 552,'3'7'537,"0"0"0,-1 1 0,1-1-1,-1 0 1,-1 1 0,1 0 0,-1-1 0,-1 1-1,0 9 1,-7 76 1995,3-57-1715,1 62 1344,22-114-2065,-8 4-82,0-1 1,-1 0-1,8-15 0,-11 17-12,-1 1 0,2 0 0,-1 0 0,2 0 0,-1 1 0,12-9-1,-19 17 4,1-1-1,0 1 0,-1-1 0,1 1 1,0-1-1,-1 1 0,1 0 1,0 0-1,0 0 0,0 0 0,0 0 1,0 1-1,0-1 0,1 1 0,-1-1 1,0 1-1,0 0 0,0 0 0,0 0 1,1 0-1,-1 0 0,0 0 1,0 0-1,0 1 0,0-1 0,0 1 1,0 0-1,0-1 0,0 1 0,0 0 1,0 0-1,0 0 0,0 1 0,0-1 1,-1 0-1,1 1 0,0-1 1,-1 1-1,1 0 0,-1-1 0,0 1 1,0 0-1,0 0 0,1 0 0,-2 0 1,1 0-1,0 0 0,0 0 0,0 3 1,4 12 60,0 0 0,-1 1 0,-1 0 1,-1 0-1,0 24 0,-2-42-63,0 0 0,0 1-1,0-1 1,0 0 0,0 1 0,0-1 0,0 0-1,1 1 1,-1-1 0,0 0 0,0 0 0,0 1-1,0-1 1,0 0 0,1 1 0,-1-1-1,0 0 1,0 0 0,0 1 0,1-1 0,-1 0-1,0 0 1,0 0 0,1 1 0,-1-1-1,0 0 1,0 0 0,1 0 0,-1 0 0,0 0-1,1 0 1,-1 1 0,0-1 0,0 0-1,1 0 1,-1 0 0,0 0 0,1 0 0,-1 0-1,0 0 1,1 0 0,-1 0 0,0 0 0,1-1-1,-1 1 1,0 0 0,0 0 0,1 0-1,15-11-95,-1-1-1,-1-1 1,0 0-1,17-20 0,-17 16 10,2 1 0,0 0 1,33-24-1,-48 39 95,1 0 1,0 0-1,-1 0 0,1 0 1,0 0-1,0 0 1,0 1-1,-1-1 0,1 1 1,0-1-1,0 1 1,0-1-1,0 1 0,0 0 1,0 0-1,0 0 1,0 0-1,0 1 1,0-1-1,0 0 0,0 1 1,3 1-1,-2-1 13,0 1 1,-1 0-1,0 0 0,1 0 1,-1 0-1,0 1 0,0-1 0,0 0 1,0 1-1,-1 0 0,1-1 1,-1 1-1,2 3 0,3 11-58,0 0 0,-1 0 0,-1 0 0,1 19 0,-4-29-129,6 17-1243,-2-15-4433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24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1 207 148,'0'1'182,"0"0"0,0 0 0,0 0 1,0-1-1,0 1 0,0 0 0,1 0 0,-1 0 0,0 0 1,0 0-1,1-1 0,-1 1 0,1 0 0,-1 0 0,1 0 1,-1-1-1,1 1 0,-1 0 0,1-1 0,-1 1 0,1 0 0,0-1 1,0 1-1,-1-1 0,1 1 0,0-1 0,0 0 0,-1 1 1,2 0-1,1-1 20,0 1 0,0-1-1,0 0 1,0 1 0,0-1 0,0 0 0,0-1 0,0 1 0,3-1 0,60-21 1549,-51 14-1443,-1 1 0,-1-1 0,1-1 0,-1-1 0,21-19 0,-29 25-234,0-1 1,-1 0 0,1-1-1,-1 1 1,0-1 0,0 0 0,0 0-1,-1 0 1,0 0 0,0-1-1,-1 1 1,0-1 0,0 1-1,0-1 1,1-13 0,-3 19-68,0 0 1,0 0-1,0 0 1,0 0-1,0 0 0,0 0 1,0 0-1,0 0 1,0 0-1,0 0 1,-1 0-1,1 0 1,0 0-1,-1 0 0,1 0 1,-1 0-1,1 1 1,-1-1-1,1 0 1,-1 0-1,0 0 1,1 1-1,-1-1 0,0 0 1,0 1-1,0-1 1,1 0-1,-1 1 1,0-1-1,-1 0 1,-1 1-2,1 0 0,0 0 0,0 0 1,0 0-1,0 1 0,-1-1 0,1 0 0,0 1 1,0 0-1,0-1 0,0 1 0,0 0 1,-2 2-1,-7 3 13,0 1 0,1 0-1,-18 17 1,22-17 0,0-1 0,1 1 0,0 0 0,0 1 0,0 0 0,1-1 0,0 1 0,0 1 0,1-1 0,0 0 0,1 1 1,-3 13-1,5-18-20,-1-1 0,1 0 0,0 0 1,0 1-1,0-1 0,1 0 1,-1 0-1,1 1 0,0-1 1,-1 0-1,2 0 0,-1 0 1,0 0-1,0 0 0,1 0 1,0-1-1,0 1 0,0 0 1,0-1-1,0 1 0,0-1 0,0 0 1,1 0-1,-1 0 0,1 0 1,0 0-1,-1 0 0,1-1 1,0 1-1,0-1 0,0 0 1,0 0-1,0 0 0,1 0 1,-1 0-1,5 0 0,3 0-295,1 1-1,-1-1 1,0-1 0,0 0-1,0-1 1,1 0 0,14-3-1,40-20-5967,-47 13 4682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25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1 184,'0'0'979,"-1"4"-30,-34 149 5022,-10 85-3783,39-205-2221,4-27-196,-8 41-902,0-19-3980,7-17 3756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25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1 101 560,'4'-3'298,"-1"-1"0,1 1 0,1 0 0,-1 0 0,0 0 0,1 0 1,-1 1-1,1-1 0,0 1 0,6-1 0,58-17 1101,-55 16-1110,103-22 532,-38 10-4719,-64 14 3016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26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0 112,'-7'27'1566,"1"-1"0,-4 44 1,9-60-1359,1-1 1,0 1 0,0-1-1,1 1 1,0-1 0,1 1-1,0-1 1,0 0 0,1 0-1,8 18 1,-11-26-189,1 0-1,-1 0 1,1 0-1,0 0 1,0 0-1,-1 0 1,1 0-1,0 0 1,0 0 0,0-1-1,0 1 1,0 0-1,0-1 1,0 1-1,0 0 1,1-1 0,-1 1-1,0-1 1,0 0-1,0 1 1,1-1-1,-1 0 1,0 0-1,0 0 1,1 0 0,1 0-1,0 0-3,0-1-1,1 0 1,-1 0-1,0 0 1,0-1 0,1 1-1,-1-1 1,0 1-1,4-5 1,3-1-11,-1-1 1,0 0-1,-1 0 1,14-18-1,2-10 10,-15 21 35,1 0 1,1 0-1,22-23 0,-32 37 267,-2 26-41,-4 10-9,-1-1-1,-2 0 1,-16 41 0,9-26-111,-61 198-487,43-143-5169,32-100 5179,-8 13-1008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26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0 608,'-8'15'664,"0"0"-1,1 1 1,1 0 0,0 0 0,1 0-1,1 0 1,-2 22 0,-6 15 116,-47 222 1097,44-197-2194,9-27-767,5-18-2948,1-24 2902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26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1 115 584,'4'-8'297,"1"0"0,0 0 0,0 1 0,1 0 0,0 0 0,0 0 0,1 1 0,0 0 0,0 0 0,0 1 0,1-1 0,0 2 0,0-1 0,0 1 0,0 0 0,1 1 0,-1 0 0,1 0 0,0 1 0,0 0 0,0 1 0,0 0 0,0 0 0,11 1 0,-8 0-166,0 0 1,0 1-1,0 0 1,0 1-1,0 0 1,0 1-1,-1 0 1,1 1-1,-1 0 1,0 1-1,0 0 1,0 1-1,-1 0 1,0 0 0,0 1-1,-1 1 1,0 0-1,9 9 1,-14-13-86,-1 0 1,0 1-1,0-1 1,-1 0 0,1 1-1,-1-1 1,0 1-1,0 0 1,-1 0-1,1 0 1,-1 0 0,0 0-1,-1 0 1,1 0-1,-1 0 1,0 0-1,-1 10 1,0-8-3,-1 1 0,-1-1 0,1 0 0,-1 0 0,-1 0 1,1 0-1,-1 0 0,0-1 0,-1 1 0,-8 9 0,-7 4-56,0-1 1,-2-1-1,0-1 0,0-1 1,-36 18-1,42-26-499,0 0-1,-28 9 0,-8-4-5320,36-10 4254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27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1 443 548,'1'3'220,"0"1"0,1-1-1,0 0 1,-1 0 0,1 0 0,0 0 0,1 0-1,-1-1 1,1 1 0,-1-1 0,1 1 0,0-1 0,-1 0-1,1 0 1,0 0 0,0 0 0,4 1 0,0-1 51,0 0 0,1 0 0,-1 0 0,0-1 0,0 0 0,1 0 0,13-1 0,0-1 85,-1-2 0,1 0 0,-1-2 0,0 0 0,22-9 0,-14 4-103,-1-2 1,0-1-1,-1-1 0,0-2 1,-2 0-1,26-23 0,-36 27-175,-1-1 0,0 0 0,-1-1 0,-1 0 0,0-1 0,-1-1 0,0 0 0,-1 0 0,-1 0 0,-1-1 0,6-20 0,-10 28-50,-1 0 1,0 0-1,-1 1 1,0-1-1,0 0 1,-1 0-1,0 0 1,-2-18 0,1 25-25,1-1 0,-1 0 0,0 0 0,0 1 0,0-1 0,0 1 1,-1-1-1,1 1 0,-1-1 0,1 1 0,-1 0 0,0 0 1,0 0-1,0 0 0,0 0 0,0 0 0,-1 0 0,1 1 1,0-1-1,-1 1 0,1 0 0,-1-1 0,0 1 0,1 1 0,-1-1 1,0 0-1,0 0 0,1 1 0,-1 0 0,0 0 0,0-1 1,-4 2-1,-4 0 0,0 0 1,1 0 0,0 1 0,-1 1-1,1 0 1,0 0 0,0 1-1,0 0 1,1 1 0,-1 0-1,1 1 1,1 0 0,-1 0 0,1 1-1,0 0 1,0 0 0,1 1-1,0 0 1,-10 15 0,6-8 23,0 2 0,2-1 0,0 1 0,1 0 0,1 1 0,0 0 0,2 0 0,0 1 0,1 0 0,-3 24 0,7-36-14,-1-1-1,1 0 1,1 1 0,-1-1 0,1 0 0,0 1-1,0-1 1,1 0 0,0 0 0,0 0 0,0 0 0,1 0-1,0-1 1,0 1 0,0-1 0,8 9 0,-5-7 0,1 0 0,1-1 0,-1 0 0,1 0 0,0-1 0,0 0 0,1-1 0,-1 1 0,1-2 0,10 4 0,14 2 11,0-2 1,1-1-1,-1-2 0,1-1 1,38-2-1,-27 1-111,8 0-1359,-19-6-5424,-32 4 5270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04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0 148,'-3'9'712,"-3"-1"-64,3 1-60,-3-1-60,-1 6-60,1-3-40,-3 3-48,0 3-80,-4-3-92,1 3-160,-1-3-188,1-3-256,-1 3-940,-5-3 456,-4-2 300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14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414 48 852,'-1'-6'1805,"-1"0"1,1 0-1,0 0 0,0 0 0,1-12 1,-3 26-1633,-1 0 1,0-1-1,0 0 0,0 0 1,-11 12-1,6-7-34,-99 154-461,-105 219 1,213-384 213,-19 30-1283,1-16-5262,12-12 5193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15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1 376,'0'0'690,"0"3"-29,2 131 5005,0 12-3237,-3-125-2148,1 0 0,1 0 0,1 0 0,0 0 0,2 0 0,1-1 0,0 0 0,16 39 0,-20-58-269,0 0-1,-1-1 1,1 1 0,0 0-1,-1-1 1,1 1-1,0-1 1,0 1 0,-1-1-1,1 1 1,0-1-1,0 1 1,0-1 0,0 0-1,0 0 1,0 1 0,-1-1-1,1 0 1,0 0-1,0 0 1,0 0 0,0 0-1,0 0 1,0 0-1,0 0 1,0 0 0,0-1-1,0 1 1,0 0 0,-1-1-1,2 1 1,29-15 126,-27 12-126,31-19 88,-2-1 0,45-41 0,3-3 105,-4 15-552,-66 36-2435,-9 9-2732,-2-4 3815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4:23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413 50 764,'-1'-3'409,"0"-1"0,0 1-1,0 0 1,-1 0 0,1 0-1,-1 0 1,0 0 0,0 0 0,0 0-1,0 0 1,-1 1 0,1-1-1,-5-2 1,4 4-304,0 0-1,0 0 0,0 0 1,0 0-1,0 1 1,0 0-1,-1-1 0,1 1 1,0 0-1,0 1 1,-1-1-1,1 1 1,0-1-1,0 1 0,-4 1 1,-26 10 147,0 0 0,0 2 0,1 2-1,1 1 1,0 1 0,-47 38 0,73-53-231,1 1-1,-1-1 1,1 1-1,0-1 1,0 1-1,1 0 1,-1 1-1,1-1 1,0 1-1,0-1 0,0 1 1,1 0-1,-1 0 1,1 0-1,1 0 1,-1 1-1,-1 7 1,3-8-9,0 0 0,1 0 0,-1 0 0,1 0 0,0 0-1,0-1 1,1 1 0,0 0 0,0-1 0,0 1 0,0-1 0,0 0 0,1 1 0,0-1 0,0 0 0,0-1 0,0 1 0,1 0 0,6 4 0,44 35 42,-40-33-40,-1 0 0,0 0 0,0 1 0,-1 1-1,-1 0 1,0 0 0,12 19 0,-21-27-10,-1 0-1,1 1 1,-1-1-1,0 0 1,0 1 0,-1-1-1,1 0 1,-1 1-1,0-1 1,0 1 0,0-1-1,-1 1 1,0-1-1,0 0 1,0 1 0,0-1-1,-1 0 1,1 0-1,-1 0 1,0 0-1,0 0 1,-1 0 0,1-1-1,-1 1 1,-4 4-1,3-3-56,0 0 0,0-1 0,-1 1 0,1-1 0,-1 0 0,0 0 0,0 0 0,-1-1 0,1 0 0,-1 0 0,0 0 0,1-1 0,-1 0 0,0 0 0,-1 0 0,1-1 0,-7 1 0,11-2-193,0-1 1,0 1-1,0-1 1,0 0-1,0 1 1,0-1-1,0 0 1,0 0-1,0 0 1,1 0-1,-1-1 1,0 1-1,1 0 1,-1-1-1,1 1 1,-1-1-1,1 1 1,0-1-1,-1 0 1,1 0-1,0 0 1,0 0-1,-1-2 1,-6-12-1171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4:24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1 360,'8'23'1082,"-2"0"0,-1 1 0,-1-1 0,0 1 0,-1 38 0,-11 125 470,1-89-809,5-24-661,-2 30-757,-2-36-4453,3-56 3898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4:24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13 588,'32'-6'1537,"0"2"0,0 1 0,59 3 0,34 9-4145,-101-7 1041,-8 0 646</inkml:trace>
  <inkml:trace contextRef="#ctx0" brushRef="#br0" timeOffset="1">517 58 128,'6'9'429,"-1"0"0,0 1 0,0 0 0,-1 0 0,0 1 0,-1-1 0,0 1 0,-1 0 0,0-1 1,0 1-1,-1 14 0,0 4 191,-2-1 0,-1 0 1,-8 35-1,10-57 5,2-10-249,7-25-151,12-45-356,12-21-1304,-7 33-2854,-17 40 3164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4:25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0 652,'3'6'1356,"0"5"-776,4-8 416,2 11-576,-3-9-116,0 4-120,4-1-184,-4-2-196,3-1-1268,-3 1 500,-3-1 328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4:25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64,'-16'123'6515,"16"-122"-6493,1-1 0,-1 0 1,0 0-1,1 1 1,-1-1-1,1 0 1,-1 0-1,0 0 1,1 0-1,-1 1 0,0-1 1,1 0-1,-1 0 1,1 0-1,-1 0 1,1 0-1,-1 0 1,0 0-1,1 0 0,-1 0 1,1 0-1,-1 0 1,0 0-1,1-1 1,-1 1-1,1 0 1,-1 0-1,0 0 0,1 0 1,-1-1-1,0 1 1,1 0-1,-1 0 1,0-1-1,1 1 1,12-7 159,22-16 197,-27 17-316,0 1 0,0-1 0,1 1-1,0 1 1,0 0 0,0 0 0,0 1 0,0 0-1,15-3 1,-20 6-13,0-1 0,-1 1 0,1 0 1,-1 0-1,1 1 0,-1-1 0,1 1 0,-1-1 0,1 1 0,-1 0 0,0 0 1,1 1-1,-1-1 0,0 1 0,0-1 0,0 1 0,3 3 0,1 1 84,0 1-1,-1-1 1,0 2 0,9 13-1,-2-3-47,-12-17-100,0 0 1,0 0-1,1 0 1,-1 0-1,0-1 1,0 1 0,1 0-1,-1-1 1,0 1-1,1-1 1,-1 0 0,0 1-1,1-1 1,-1 0-1,1 0 1,-1 0-1,1 0 1,-1 0 0,0 0-1,1 0 1,-1-1-1,1 1 1,-1 0-1,0-1 1,1 1 0,1-2-1,41-18-626,-32 14 418,48-24-554,-40 19 593,0 0 0,38-12 0,-57 23 189,0 0 0,0 0 1,0 0-1,0 0 0,0 0 0,0 0 1,0 1-1,0-1 0,0 0 0,0 0 0,0 1 1,0-1-1,-1 1 0,1-1 0,0 1 1,0-1-1,0 1 0,0-1 0,0 1 0,-1 0 1,1-1-1,0 1 0,-1 0 0,1 0 1,0 0-1,-1 0 0,1-1 0,-1 1 0,0 0 1,1 0-1,-1 0 0,1 2 0,10 36 134,-10-33-122,1 2-1,1 0 1,0 0-1,0 0 0,0 0 1,1 0-1,0 0 1,0-1-1,1 0 1,9 10-1,-12-15-12,0 0-1,0 0 0,0 0 1,0 0-1,1-1 1,-1 1-1,0-1 0,1 1 1,0-1-1,-1 0 1,1 0-1,0 0 0,-1-1 1,1 1-1,0-1 1,0 1-1,-1-1 1,1 0-1,0 0 0,0 0 1,0 0-1,-1-1 1,1 1-1,0-1 0,0 0 1,-1 1-1,1-1 1,0-1-1,-1 1 1,1 0-1,-1-1 0,5-2 1,-2 0 8,1 1 0,0-1 0,-1 0 0,0-1 1,0 1-1,0-1 0,-1 0 0,0 0 0,0-1 1,0 1-1,0-1 0,-1 0 0,0 0 0,0 0 0,-1 0 1,1-1-1,-1 1 0,-1-1 0,1 1 0,-1-1 0,0 0 1,-1 1-1,0-1 0,0 0 0,0 1 0,-1-1 0,0 0 1,-3-12-1,3 18-12,0 0 1,0 0 0,1 1-1,-1-1 1,0 0 0,0 1-1,0-1 1,0 0 0,0 1-1,0-1 1,0 1-1,0 0 1,0-1 0,-1 1-1,1 0 1,0 0 0,0 0-1,0 0 1,0 0 0,0 0-1,0 0 1,-1 0-1,1 0 1,0 0 0,0 0-1,0 1 1,0-1 0,0 1-1,0-1 1,0 1 0,0-1-1,0 1 1,0-1-1,0 1 1,0 0 0,0-1-1,0 1 1,1 0 0,-1 0-1,0 0 1,1 0 0,-1 0-1,0 0 1,1 0-1,-1 1 1,0 2-3,0 0 0,0 0 0,1 0-1,0 0 1,0 0 0,0 0 0,0 0 0,1 0 0,-1 0 0,1 0-1,0 0 1,0 0 0,0 0 0,3 3 0,29 59 2,-19-42 5,1 8 2,-1 0 0,-2 1 0,-1 0 1,-2 1-1,-1 0 0,-1 1 0,-2 0 0,1 47 0,-6-60-1,0 0 1,-1 1-1,-2-1 0,0 0 1,-1 0-1,-1-1 0,-1 1 1,-1-1-1,-1 0 0,-1-1 1,-1 1-1,0-2 0,-2 0 1,-16 21-1,22-32-5,0-1 0,-1 0 0,0-1 0,-1 0-1,0 0 1,1-1 0,-2 0 0,1 0 0,-1 0 0,-12 4 0,18-8-16,0-1 0,0 1 0,1 0 0,-1-1 0,0 1 0,0-1 0,0 0 1,0 0-1,0 0 0,0 0 0,0-1 0,0 1 0,0-1 0,0 0 0,1 0 0,-1 0 0,0 0 0,1 0 0,-1-1 0,0 1 1,1-1-1,-1 1 0,1-1 0,0 0 0,0 0 0,0 0 0,0 0 0,0-1 0,0 1 0,0 0 0,1-1 0,-1 1 0,1-1 0,0 0 1,0 1-1,0-1 0,-1-4 0,-2-5-100,1 1 0,1-1 0,0 0-1,1 0 1,0 0 0,1 0 0,0 0 0,1 0 0,0 0 0,5-20 0,6-14-721,25-63 0,-13 42-1083,-14 35 678,-1-2 376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4:26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682 1 148,'-69'58'1428,"3"4"0,2 2-1,-62 83 1,38-44-634,8-3-199,51-61-323,-2-1 0,-44 42 0,74-80-279,-19 16-382,19-15 240,1-1 0,-1 1 0,0-1 1,1 1-1,-1-1 0,0 1 0,0-1 0,1 0 1,-1 0-1,0 1 0,0-1 0,0 0 0,1 0 1,-1 0-1,0 0 0,0 0 0,0 0 0,1 0 1,-1 0-1,0 0 0,0 0 0,0 0 0,1 0 1,-1 0-1,0-1 0,0 1 0,1 0 0,-1-1 1,0 1-1,0-1 0,-7-8-950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4:26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1 368,'-27'137'5076,"10"-44"-3484,-21 130 917,18-98-1548,18-115-884,1 1 1,0-1 0,1 0 0,-1 0 0,2 0-1,0 0 1,0 0 0,3 10 0,-3-15-53,1 0 1,-1-1 0,1 0-1,0 1 1,1-1-1,-1 0 1,1 0 0,-1 0-1,1 0 1,0-1 0,1 1-1,-1-1 1,1 0-1,-1 0 1,1 0 0,0 0-1,0-1 1,8 4-1,27 9 39,0-3-1,0-1 1,1-2-1,58 5 1,51 12 10,59 13 26,-188-39 359,-9-2-1779,-35-12-7067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4:28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1013 18 644,'0'-1'205,"1"1"0,-1 0 1,0-1-1,0 1 0,0-1 0,0 1 1,0 0-1,0-1 0,0 1 0,0-1 0,0 1 1,0 0-1,0-1 0,-1 1 0,1-1 1,0 1-1,0 0 0,0-1 0,0 1 0,-1 0 1,1-1-1,0 1 0,0 0 0,-1-1 0,1 1 1,0 0-1,-1-1 0,1 1 0,0 0 1,-1 0-1,1-1 0,0 1 0,-1 0 0,1 0 1,0 0-1,-1 0 0,0-1 0,-23-3 1485,-26 5-1740,50-1 72,-245 25 1010,-75 6-649,-3-21-198,320-10-340,0 0 0,0 0 0,0 0 0,0 0 0,-1-1 0,1 1 0,0-1 0,0 0 0,1 0 0,-5-2 0,7 3-5,-1-1-1,0 1 0,1-1 0,-1 1 0,1-1 0,0 1 0,-1-1 0,1 0 1,-1 1-1,1-1 0,0 1 0,-1-1 0,1 0 0,0 1 0,0-1 0,0 0 1,-1 0-1,1 1 0,0-1 0,0 0 0,0 1 0,0-1 0,0 0 0,0 0 1,0 1-1,1-1 0,-1 0 0,0 1 0,0-1 0,0 0 0,1 1 0,-1-1 1,0 0-1,1 1 0,-1-1 0,2 0 0,2-7-1294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05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0 224,'-3'6'1460,"3"5"-820,0 0-76,-3-2-44,3 2-52,-3 3-64,3 3-108,-3 2-120,-4 4-160,7 2-216,-6-3-1356,3 3 528,-3 1 352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4:28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373 4 456,'-18'-3'629,"14"3"-47,-14 12 989,-23 13-759,1 2 0,1 1 1,2 2-1,1 1 1,-44 51-1,73-75-738,0 1 0,1 0-1,0 1 1,1-1 0,-1 1-1,2 0 1,-1 1 0,1-1-1,-3 12 1,7-17-41,-1 0 0,0 0 0,1 0 0,0 0 0,0 0 0,0 0 0,0 0-1,0 0 1,1 0 0,0 0 0,0 0 0,0-1 0,0 1 0,1 0 0,0 0 0,-1-1 0,1 1 0,1-1 0,-1 0-1,0 1 1,1-1 0,-1 0 0,1 0 0,0-1 0,6 5 0,23 16 139,2-1 1,0-3-1,40 18 1,10 5 82,158 80 719,-231-121-1018,-10-1-237,-1-1 0,1 1 0,-1-1 0,0 0 0,1 1 0,-1-1 0,0 0 0,1 0 0,-1 1 0,0-1 0,0 0 0,1 0 0,-1 1 0,0-1 0,0 0 0,0 0 0,0 1 0,0-1 0,0 0 0,0 0 0,-1 0 0,1 1 0,0-1 0,0 0 0,-1 0 0,0-8-1253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4:30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1 412,'1'8'391,"0"0"0,0 1 0,1-1 0,0 0 0,0 0 0,1 0 0,0-1 0,1 1 0,-1-1 0,1 1 0,1-1 0,-1 0 0,1-1 0,1 1 0,-1-1 0,1 0 0,0 0 0,0-1 0,1 0 0,-1 0 0,14 7 0,-20-12-452,1 0 0,-1 0 0,0 0 0,1 0 0,-1 0 0,0 1 0,1-1 0,-1 0 0,0 0 0,0 0 0,1 0 0,-1 0 0,0 1 0,1-1-1,-1 0 1,0 0 0,0 1 0,0-1 0,1 0 0,-1 0 0,0 1 0,0-1 0,0 0 0,0 0 0,1 1 0,-1-1 0,0 0 0,0 1 0,0-1 0,0 0 0,0 1 0,0-1 0,0 0 0,0 1 0,0-1 0,0 0-1,0 1 1,0-1 0,0 0 0,0 0 0,0 1 0,0-1 0,-1 0 0,1 1 0,0-1 0,0 0 0,0 1 0,0-1 0,-1 0 0,1 0 0,0 1 0,0-1 0,0 0 0,-1 0 0,1 0 0,-1 1 0,-12 7-2365,2-4 1309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4:30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80,'-7'19'663,"2"0"0,0 0 0,1 0 0,1 1 0,1 0 1,0 0-1,2-1 0,3 38 0,8-7-64,-10-47-893,0 0 0,0 0 1,0-1-1,0 1 0,0 0 0,1-1 0,-1 1 0,1 0 0,0-1 0,0 0 0,-1 1 0,2-1 0,3 4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4:31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1 409 784,'13'46'3527,"-12"-42"-3358,-1 0 1,0 0-1,1-1 0,0 1 1,0 0-1,0 0 0,0-1 1,1 1-1,0-1 0,-1 0 1,1 1-1,0-1 1,1 0-1,-1 0 0,0 0 1,1 0-1,4 3 0,-5-5-137,0-1 0,1 0 0,-1 0 0,0 0 0,0 0 0,0 0 0,1-1-1,-1 1 1,0-1 0,0 1 0,0-1 0,0 0 0,0 0 0,0 0 0,0 0-1,0 0 1,0 0 0,0 0 0,-1-1 0,1 1 0,2-3 0,3-1 74,25-18 46,-25 18-113,0-1 1,1 1-1,0 0 0,0 0 0,1 1 0,15-6 0,-20 10-25,0-1 0,-1 1 0,1 0 0,0 0 0,0 0 0,-1 0 0,1 1 0,0-1 0,-1 1 0,1 0 0,0 0 0,-1 1 0,1-1 0,-1 1-1,0-1 1,0 1 0,1 0 0,-1 1 0,0-1 0,0 0 0,3 5 0,0-1 16,-1 0 1,0 1-1,0-1 0,0 1 0,-1 0 1,0 1-1,-1-1 0,5 13 0,18 33-232,-25-53 101,-1 1 0,0-1-1,0 1 1,0-1 0,1 1-1,-1-1 1,0 1 0,1-1-1,-1 1 1,0-1 0,1 0-1,-1 1 1,1-1 0,-1 0-1,0 1 1,1-1 0,-1 0-1,1 0 1,-1 1 0,1-1 0,-1 0-1,1 0 1,-1 0 0,1 0-1,-1 1 1,1-1 0,-1 0-1,1 0 1,0 0 0,-1 0-1,1 0 1,-1 0 0,1-1-1,-1 1 1,1 0 0,-1 0-1,1 0 1,-1 0 0,1-1 0,-1 1-1,1 0 1,-1 0 0,0-1-1,1 1 1,-1 0 0,1-1-1,-1 1 1,0-1 0,1 1-1,-1 0 1,0-1 0,1 1-1,-1-1 1,0 1 0,0-1 0,1 1-1,-1-1 1,0 1 0,0-2-1,1 1 357,7-11-1385</inkml:trace>
  <inkml:trace contextRef="#ctx0" brushRef="#br0" timeOffset="1">598 1 608,'0'0'845,"1"4"-17,13 70 2635,8 138 1,-1-2-4687,-17-162-3510,-7-36 3565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4:31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81 620,'2'-3'185,"-1"-1"0,1 1-1,0 1 1,0-1 0,0 0-1,0 0 1,0 1 0,1-1 0,-1 1-1,1 0 1,0 0 0,-1 0 0,1 0-1,0 0 1,0 1 0,0-1 0,1 1-1,-1 0 1,0 0 0,6-1-1,11-4 262,1 2 0,25-2 0,-24 3-32,29-5 45,62 0 0,-94 8-1591,0 1-1,0 1 1,30 6 0,-33-3 184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4:32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0 249 472,'1'1'121,"0"0"0,0 0 0,-1 1 0,1-1 0,0 0 0,0 0 0,0 0 0,1 0 0,-1 0 0,0 0 0,0 0 0,1 0 0,-1-1 0,0 1 0,1 0 0,-1-1 0,0 1 0,1-1 0,-1 1 0,1-1 0,-1 0 0,1 0 0,-1 0 0,1 0 0,-1 0 0,1 0 0,-1 0 0,1 0 0,-1 0 0,1-1 0,-1 1-1,1-1 1,-1 1 0,0-1 0,1 1 0,1-2 0,58-28 695,-51 24-457,14-7 61,-1-1 0,35-29-1,-53 39-369,0 0 0,0 0 0,0-1-1,-1 1 1,0-1 0,0 0-1,0 0 1,-1-1 0,0 1 0,0-1-1,0 1 1,0-1 0,-1 0 0,0 0-1,0 0 1,-1 0 0,1-8-1,-2 13-45,1 0-1,-1 0 0,-1-1 0,1 1 0,0 0 1,0 0-1,0 0 0,0 0 0,-1 0 0,1 0 0,-1-1 1,1 1-1,-1 0 0,1 0 0,-1 0 0,1 0 0,-1 1 1,0-1-1,0 0 0,1 0 0,-1 0 0,0 0 1,0 1-1,0-1 0,0 0 0,0 1 0,-1-1 0,-1 0-2,1 0-1,-1 1 0,1-1 0,-1 1 0,1 0 1,-1 0-1,0 0 0,1 0 0,-1 0 0,1 1 1,-6 1-1,3-1-3,0 0 0,-1 1 1,1 0-1,0 1 0,0-1 0,0 1 1,0 0-1,1 0 0,-1 0 1,1 1-1,-5 4 0,6-4 9,0 1 0,0-1 0,0 1-1,1 0 1,0 0 0,0 0 0,0 0 0,1 0 0,0 0 0,0 1-1,0-1 1,0 0 0,1 1 0,0-1 0,0 0 0,2 11-1,-1-13-21,0 0 0,0 0-1,0-1 1,1 1 0,-1 0-1,1-1 1,0 1-1,0-1 1,0 1 0,0-1-1,0 0 1,0 0-1,1 0 1,-1 0 0,1 0-1,-1 0 1,1-1-1,0 1 1,0-1 0,0 0-1,-1 0 1,1 0 0,0 0-1,0 0 1,1-1-1,-1 1 1,0-1 0,0 0-1,0 0 1,5-1-1,12 0-157,0-2 1,0-1-1,-1 0 0,1-2 0,-1 0 0,-1-1 0,1-1 0,-1-1 0,0 0 0,-1-1 0,0-1 0,-1-1 0,0 0 1,-1-1-1,0-1 0,-1 0 0,-1-1 0,0-1 0,11-18 0,-29 40 431,0-1 0,1 1 0,-1 0-1,1 1 1,0-1 0,1 0 0,0 1 0,-4 11 0,4 8 97,14-29-53,17-9-276,-26 12-9,16 22 96,-11-6-45,-2 0 0,1 0-1,-2 0 1,0 1 0,-1-1 0,1 33-1,0-10 31,2 13 47,-3 1 0,-6 102 0,0-120-92,-2-1 0,-1 0 0,-2 0 0,-2 0 0,-19 47 0,25-73-37,0 0 0,0-1 0,-1 1 0,0-1 0,0 0 0,-7 7 0,10-12-20,-1 1 0,0-1 0,0 1-1,1-1 1,-1 0 0,-1 0 0,1 0 0,0 0 0,0-1 0,-1 0 0,1 1-1,-1-1 1,1 0 0,-1 0 0,1-1 0,-6 1 0,7-1-70,0-1 1,0 1-1,0-1 1,0 1-1,0-1 0,0 0 1,0 0-1,0 0 1,1 0-1,-1 0 1,0 0-1,1-1 0,-1 1 1,1 0-1,-1-1 1,1 1-1,0-1 1,0 0-1,-1 1 0,1-1 1,-1-3-1,-16-40-3839,12 20 2714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4:32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1 195 216,'3'0'738,"14"2"-127,0-1 0,0-2-1,0 1 1,0-2 0,0 0 0,0-1 0,30-10-1,-38 10-517,0 0 0,0 0 0,-1-1 0,1 0 1,-1-1-1,0 0 0,0 0 0,-1-1 0,1 0 0,-1 0 0,0 0 0,-1-1 0,0 0 0,0-1 0,0 1 0,5-11 0,-10 16-87,0 1-1,0-1 1,-1 0-1,1 0 1,0 0-1,-1 0 1,0 0-1,1 0 1,-1 0-1,0 0 1,0 0-1,0 0 1,0 0-1,0 0 1,0 0 0,-1 0-1,1 0 1,-1 0-1,1 0 1,-1 0-1,0 0 1,0 0-1,0 1 1,0-1-1,0 0 1,0 1-1,0-1 1,-1 0-1,1 1 1,0 0-1,-1-1 1,1 1 0,-1 0-1,0 0 1,0-1-1,-2 0 1,2 1-5,-1 0 0,1 0 0,-1 0 0,0 0 0,0 0 0,1 1 0,-1-1 0,0 1 0,0 0 0,0 0 0,0 0 0,0 0 0,1 0 0,-1 1 0,0-1 0,0 1 0,0 0 0,1 0 0,-1 0 0,0 0 0,1 0 0,-1 0 0,1 1 0,-1-1 0,-2 3 0,-2 4 81,0 0 0,0 0 1,1 0-1,0 1 0,0 0 0,1 0 1,0 0-1,1 1 0,0-1 1,0 1-1,1 0 0,0 0 0,1 1 1,0-1-1,1 1 0,0-1 1,0 1-1,1-1 0,1 1 0,0-1 1,0 1-1,1-1 0,0 0 1,1 0-1,0 0 0,1 0 0,0 0 1,0 0-1,1-1 0,9 13 1,-12-19-94,0-1 1,0 1 0,0-1 0,1 1-1,-1-1 1,1 0 0,-1 0 0,1 0-1,0 0 1,0 0 0,0-1 0,0 1-1,0-1 1,0 0 0,0 0 0,1 0-1,-1 0 1,0-1 0,0 1 0,1-1-1,-1 0 1,1 0 0,-1 0 0,5-1-1,-3 0-353,-1 0 1,0-1-1,1 1 0,-1-1 0,0 0 0,0 0 0,0 0 0,0-1 0,-1 1 0,1-1 0,-1 0 0,1 0 1,-1 0-1,0-1 0,0 1 0,0-1 0,2-4 0,4-6-857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4:32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2 584,'1'0'94,"-1"0"-1,1-1 1,-1 1 0,0 0-1,1 0 1,-1 0 0,1 0-1,-1-1 1,1 1 0,-1 0-1,1 0 1,-1 0 0,1 0-1,-1 0 1,1 0 0,-1 0-1,0 0 1,1 0 0,-1 1-1,1-1 1,-1 0 0,1 0-1,-1 0 1,1 0 0,-1 1-1,0-1 1,1 0 0,-1 1-1,0-1 1,1 0 0,-1 0-1,0 1 1,1-1-1,-1 1 1,0-1 0,1 0-1,-1 1 1,0-1 0,1 1-1,20 20 860,-5 3-419,-1 1 0,-1 0 0,-1 1-1,-1 0 1,-1 1 0,-2 0 0,-1 1 0,-1 0-1,-1 0 1,4 56 0,-10-83-70,-1-7-394,0-7 11,0 0 0,2 0-1,-1-1 1,1 1 0,1 0-1,1 0 1,0 0 0,0 1 0,1-1-1,1 1 1,0 0 0,1 0-1,11-19 1,-5 13-270,0 0 0,1 1-1,18-19 1,-18 24-1225,0 0 0,0 0 1,30-18-1,-33 25-768,-2 1 665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4:33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17 720,'16'-2'2332,"81"11"275,128-3-1,-106-5-2044,576-16 813,-124-1-1479,-485 18 182,-25-1-1738,-21-1-3476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4:33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0 112 168,'16'8'1610,"-4"-6"-1305,-1 0-1,0 0 1,1-1-1,-1-1 1,1 0 0,11-2-1,15 1 164,788-39 2602,-559 21-2552,-36 3-265,625-24-399,-850 40 124,12 0-1612,-1 0 0,32-6 1,-39 4 499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05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6 200,'-28'-5'4312,"20"7"-4046,0 0 0,0 1 0,1 1 0,-1-1 0,1 1 0,-1 0 0,1 1 0,1 0 0,-1 0 1,1 1-1,0-1 0,0 1 0,0 1 0,1-1 0,-9 14 0,0 1-64,2 1 1,0-1-1,1 2 1,-10 29-1,17-39-135,0 0 0,0 1 1,1-1-1,1 1 0,0-1 0,1 1 1,2 26-1,-1-36-62,1 1 1,-1-1-1,1 1 1,1-1-1,-1 0 1,1 1-1,-1-1 1,1 0-1,0 0 1,1 0-1,-1 0 1,1 0-1,0-1 1,-1 1-1,2-1 1,-1 0-1,0 0 0,1 0 1,-1 0-1,1 0 1,0-1-1,0 0 1,0 1-1,0-2 1,0 1-1,1 0 1,6 1-1,5 1-323,1-1 1,0 0-1,25 0 0,21-5-5305,-47 0 4337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4:39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0 860,'0'0'941,"0"4"-41,2 6-403,1 0-1,0-1 1,0 1 0,1 0 0,1-1-1,-1 0 1,1 0 0,1 0 0,0-1-1,7 8 1,14 25 399,23 51 105,39 103 0,-87-190-1597,4 12 465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4:40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84 172,'-1'-2'203,"1"-1"-1,-1 1 1,0-1-1,1 1 1,0 0-1,-1-1 1,1 1-1,0-1 1,1 1 0,-1-1-1,0 1 1,1 0-1,-1-1 1,1 1-1,-1-1 1,1 1 0,0 0-1,0 0 1,0-1-1,1 1 1,2-3-1,-2 2-21,1 1 0,0-1 0,0 1 0,0 0 0,1 0 0,-1 0 0,0 1-1,1-1 1,-1 1 0,1-1 0,0 1 0,6-1 0,2 0 110,1 1 0,0 0 0,0 1 0,0 1 0,0 0 1,-1 0-1,15 4 0,-15-2-112,-1 1 1,0 0-1,-1 0 1,1 1 0,-1 1-1,1 0 1,-2 0-1,1 1 1,14 13-1,-22-18-149,1 1 0,-1-1 0,0 1 0,1-1 0,-1 1 1,-1 0-1,1 0 0,0 0 0,-1 0 0,1 0 0,-1 1 0,0-1 0,0 0 0,0 1 0,-1-1 0,1 0 0,-1 1 0,0-1 0,0 1 0,0-1 0,0 1 1,0-1-1,-1 0 0,0 1 0,0-1 0,0 0 0,0 1 0,0-1 0,-1 0 0,1 0 0,-1 0 0,0 0 0,0 0 0,0 0 0,0-1 0,-4 5 0,1-1-182,0 0-1,-1-1 1,1 1-1,-1-1 0,0 0 1,-1-1-1,1 1 1,-1-1-1,0 0 0,0-1 1,0 0-1,-1 0 1,1 0-1,-1-1 0,1 0 1,-1-1-1,-11 1 1,17-2-251,0 0 1,0-1 0,-1 0 0,1 1 0,0-1 0,0 0 0,0 0 0,0 0 0,1 0 0,-1 0 0,0 0 0,0-1 0,-2-1 0,-2-5-979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4:40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0 492,'5'6'461,"0"1"-1,-1 0 1,0 0 0,0 0 0,-1 0-1,0 1 1,0-1 0,2 12-1,12 70 1556,-10-46-1152,21 195 2182,-28-238-3045,-1 1 0,1-1 0,0 1-1,0-1 1,0 0 0,0 1 0,0-1-1,1 1 1,-1-1 0,0 0 0,0 1-1,0-1 1,0 0 0,0 1 0,0-1-1,1 1 1,-1-1 0,0 0-1,0 0 1,0 1 0,1-1 0,-1 0-1,0 1 1,1-1 0,-1 0 0,0 0-1,1 1 1,-1-1 0,0 0 0,1 0-1,-1 0 1,0 0 0,1 1 0,-1-1-1,0 0 1,1 0 0,-1 0 0,1 0-1,-1 0 1,0 0 0,1 0 0,-1 0-1,1 0 1,16-16-150,14-35-281,-28 46 390,-3 5 36,1-1 1,0 1 0,-1-1 0,1 1 0,0-1-1,-1 1 1,1 0 0,0-1 0,0 1-1,-1 0 1,1-1 0,0 1 0,0 0 0,-1 0-1,1 0 1,0 0 0,0 0 0,0 0 0,-1 0-1,1 0 1,0 0 0,0 0 0,0 0-1,-1 0 1,1 1 0,0-1 0,0 0 0,0 1-1,-1-1 1,1 0 0,0 1 0,-1-1 0,1 1-1,1 0 1,24 19 20,-18-12-90,0 1 1,0 0-1,0 1 0,-2 0 0,1 0 0,-1 1 0,0 0 0,-1 0 1,-1 0-1,0 0 0,0 1 0,-1-1 0,0 1 0,1 22 0,-1-26-1069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4:40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43 552,'25'-33'7995,"-5"24"-5451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4:41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0 288,'-4'13'466,"-1"0"1,2 0-1,0 1 0,1-1 0,0 0 0,1 1 1,0 0-1,1-1 0,1 1 0,2 16 1,0-12-209,0-1 0,1 0 0,1 0 0,1 0 1,0-1-1,1 0 0,14 24 0,-21-39-239,1 1 0,0-1 0,-1 0 1,1 1-1,0-1 0,0 0 0,0 0 0,0 1 0,1-1 0,-1 0 1,0 0-1,0 0 0,1 0 0,-1-1 0,0 1 0,1 0 0,-1-1 1,1 1-1,-1 0 0,1-1 0,-1 0 0,1 1 0,-1-1 0,1 0 0,-1 0 1,1 0-1,0 0 0,1 0 0,0-1 1,0-1 0,0 1 0,0-1 0,0 1 0,0-1 0,-1 0 0,1 0 0,0 0 0,-1 0-1,0-1 1,0 1 0,4-6 0,2-3 11,0-1 0,-1-1-1,-1 1 1,0-1-1,6-18 1,20-80 62,-32 110 83,1 7-74,1 25 91,-1 0-1,-1 1 0,-2-1 1,-11 56-1,-1 23 117,7-7-100,-23 201-40,28-290-825,-1-1 1,0 0 0,-1 1 0,-9 19-1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4:41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0 208,'7'46'1788,"-2"0"1,-1 91-1,-4-110-1446,-5 204 1504,2-115-2521,1 0-3706,2-101 3408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4:42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1 104 328,'0'0'609,"4"-1"-39,81-2 1508,-52 2-1632,62-7 0,-84 6-595,0-1-1,0 0 1,-1 0 0,1-1-1,-1 0 1,1-1-1,-2-1 1,1 1-1,15-12 1,5-8-1446,-17 11 1095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4:42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 1104,'5'-8'110,"-3"4"46,0 0-1,0 0 0,0 0 0,1 0 0,-1 1 0,1-1 1,0 1-1,6-6 0,-7 8 160,-11 198 3620,3-102-2795,5-92-1104,-1 18 196,1 0 0,1 0-1,0 0 1,2 0 0,0 0-1,2 0 1,7 26 0,-11-46-221,1 1 0,-1-1 0,0 0 0,1 0 0,-1 0 0,1 0 0,-1 0-1,1 0 1,-1 0 0,1-1 0,0 1 0,-1 0 0,1 0 0,0 0 0,0-1 0,0 1 0,0 0 0,-1-1 0,1 1 0,0 0 0,0-1 0,0 1 0,0-1 0,0 0 0,1 1-1,-1-1 1,0 0 0,0 0 0,0 0 0,0 0 0,0 0 0,0 0 0,0 0 0,0 0 0,1 0 0,-1 0 0,0 0 0,0-1 0,0 1 0,0 0 0,0-1 0,0 1-1,0-1 1,0 1 0,0-1 0,0 0 0,0 1 0,-1-1 0,1 0 0,0 0 0,0 0 0,-1 1 0,2-3 0,8-7-14,-1 0 1,-1-1-1,12-19 1,-8 13 22,-12 17-20,7-10 8,1 1 0,0 0 0,0 0-1,1 0 1,17-12 0,-25 20 2,1 1 0,-1-1-1,1 0 1,-1 0 0,1 0-1,0 1 1,-1-1 0,1 1-1,0 0 1,-1-1 0,1 1-1,0 0 1,0 0 0,-1 0-1,1 0 1,0 0 0,0 0-1,-1 1 1,4 0-1,-2 0 12,-1 1 0,0 0-1,0 0 1,1-1-1,-1 1 1,-1 0 0,1 1-1,0-1 1,0 0-1,-1 0 1,1 1 0,-1-1-1,0 1 1,0-1-1,0 1 1,0 0-1,1 2 1,17 80 373,-15-61-659,1-1 1,9 26-1,-3-35-643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4:43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94 520,'0'0'4285,"-1"4"-3688,-2 5-289,1 0 0,0 1 0,1-1 0,0 0 0,1 1 0,0-1 0,0 1 0,1-1 0,3 11 0,-3-12-173,0 0 1,1-1 0,0 0-1,1 1 1,-1-1-1,1 0 1,1 0 0,-1-1-1,1 1 1,1-1 0,-1 1-1,8 6 1,-12-12-125,1 0 0,0 0 0,0 0 0,0 0 1,0 0-1,0-1 0,0 1 0,0 0 0,1 0 0,-1-1 0,0 1 0,0-1 1,0 1-1,1-1 0,-1 0 0,0 0 0,1 1 0,-1-1 0,0 0 0,0 0 1,1 0-1,-1 0 0,0 0 0,1-1 0,-1 1 0,0 0 0,1 0 0,-1-1 0,0 1 1,0-1-1,0 1 0,1-1 0,-1 0 0,0 0 0,0 1 0,0-1 0,0 0 1,0 0-1,0 0 0,0 0 0,-1 0 0,1 0 0,0 0 0,0-2 0,2-1-14,-1 0 0,0-1-1,0 1 1,0-1 0,0 1-1,-1-1 1,0 0-1,0 0 1,0 1 0,0-6-1,-2-3-23,0 1 1,-1 0-1,0 0 0,-1 0 0,0 1 0,-8-19 0,-10-36-654,20 64 645,1 0 0,-1-1 0,1 1 0,-1 0 0,1-1 0,0 1 0,0-1 0,0 1 0,0 0 0,0-1 0,1 1 0,-1 0 0,1-1 0,0 1 0,-1 0 0,1 0 0,0 0 0,0 0 0,1-1 0,-1 1 0,0 1-1,1-1 1,-1 0 0,1 0 0,-1 0 0,1 1 0,0-1 0,0 1 0,0-1 0,0 1 0,0 0 0,4-2 0,-3 2 54,0 0 0,0 1 0,0-1 0,0 1 0,1 0 0,-1 0 0,0 0 0,0 0 0,1 1-1,-1-1 1,0 1 0,0-1 0,0 1 0,0 0 0,0 1 0,0-1 0,0 0 0,0 1 0,0 0 0,-1 0-1,1-1 1,0 2 0,-1-1 0,4 4 0,4 7 91,0 0 0,-1 0 0,0 1-1,-2 0 1,1 0 0,-2 1 0,0 0-1,6 22 1,3 5 52,-15-41-155,0 0 0,0 0 0,0 0-1,0 0 1,1 0 0,-1 0 0,0 0-1,1 0 1,-1-1 0,1 1 0,-1 0-1,1 0 1,-1 0 0,1 0 0,0-1-1,-1 1 1,1 0 0,0-1 0,0 1 0,-1-1-1,1 1 1,0-1 0,0 1 0,0-1-1,0 1 1,0-1 0,0 0 0,-1 1-1,1-1 1,0 0 0,0 0 0,0 0-1,0 0 1,0 0 0,0 0 0,0 0-1,0 0 1,0 0 0,0 0 0,0-1 0,0 1-1,0 0 1,0-1 0,0 1 0,0 0-1,0-1 1,-1 1 0,1-1 0,0 0-1,0 1 1,-1-1 0,1 0 0,0 1-1,-1-1 1,1 0 0,0 0 0,-1 1-1,1-2 1,9-10 4,-1 0-1,0 0 0,8-17 1,-3 7 19,-13 22-31,2-6 29,2 0 0,-1 0 0,1 1 0,0-1 0,0 1 1,0 0-1,11-7 0,-14 11 5,1 0 0,-1 1 0,0-1 1,1 1-1,-1-1 0,0 1 0,1 0 0,-1 0 1,0 0-1,1 0 0,-1 1 0,0-1 0,1 0 0,-1 1 1,0 0-1,1 0 0,-1-1 0,0 1 0,0 0 1,0 1-1,0-1 0,0 0 0,0 1 0,0-1 1,-1 1-1,1-1 0,3 5 0,3 2 17,-1 0 0,1 1-1,-1 0 1,-1 0 0,0 1 0,0 0 0,-1 0-1,0 0 1,0 1 0,-1 0 0,-1-1 0,0 2-1,0-1 1,1 21 0,-3-22-613,-1 1 0,0 0 0,-4 20 0,3-22-382,-1 0 1,-1-1 0,0 1 0,0-1 0,-4 9 0,-5 3-697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4:47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1 325 32,'0'0'2400,"5"0"-1948,37 1 478,1-3 1,-1-1 0,1-2 0,64-17 0,7 0-296,452-56 812,92-14-750,-126 13-288,-497 72-380,-18 4-6,-1 0 1,28-1-1,-3 0-141,-29 2-6706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06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1 896,'0'2'5973,"3"15"-5646,-5 46 1032,-10-2-3464,5-28-817,3-10 1654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4:59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15 171 508,'-7'-10'1329,"-1"-6"812,9 15-2099,-1 0 0,1 0 0,0 0-1,-1 0 1,1 1 0,0-1 0,0 0 0,-1 1-1,1-1 1,0 0 0,0 1 0,0-1 0,0 1 0,0-1-1,0 1 1,0-1 0,0 1 0,0 0 0,0 0-1,0-1 1,0 1 0,1 0 0,48-9 563,-1 2 0,1 3 0,84 2 0,-40 1-248,1158-68 1170,-984 41-1315,-250 26-285,-25 2-224,-25 2 52,-344 45-982,126-13 855,110-12 207,79-11 147,0-3 0,-94 1 0,204-28 184,658-67 427,-493 68-498,-141 10-65,-38 3 2,1 1 0,0 2 0,0 2 0,56 5 0,-91-5-33,-1 0 0,1 0 0,0 0 0,0 0-1,0 0 1,0 0 0,0 0 0,0 1-1,0-1 1,0 0 0,-1 1 0,1-1 0,0 0-1,0 1 1,0-1 0,-1 1 0,1-1 0,0 1-1,0-1 1,-1 1 0,1 0 0,-1-1-1,1 1 1,0 0 0,-1 0 0,1-1 0,-1 1-1,0 0 1,1 0 0,-1 1 0,0-1-7,-1 0 1,1 1-1,-1-1 1,1 0 0,-1 1-1,0-1 1,0 0-1,0 0 1,0 1-1,0-1 1,0 0-1,0 0 1,0 0 0,0 0-1,-3 1 1,-55 30-321,-11-7-35,47-18 148,0 1 0,-43 22 0,66-30 208,0 1 1,0-1-1,0 0 1,0 0-1,0 0 1,-1 0-1,1 0 1,0 1 0,0-1-1,0 0 1,0 0-1,0 0 1,0 0-1,0 1 1,0-1-1,0 0 1,0 0 0,0 0-1,0 1 1,0-1-1,0 0 1,0 0-1,0 0 1,0 0-1,0 1 1,0-1 0,0 0-1,0 0 1,0 0-1,0 1 1,0-1-1,0 0 1,0 0-1,0 0 1,1 0 0,-1 0-1,0 1 1,0-1-1,0 0 1,0 0-1,0 0 1,0 0-1,1 0 1,-1 0 0,0 0-1,0 1 1,0-1-1,0 0 1,1 0-1,-1 0 1,0 0-1,0 0 1,0 0 0,1 0-1,-1 0 1,0 0-1,0 0 1,22 9-116,26 3 22,101 18-159,174 37-3282,-262-53 2758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5:22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1119 348,'44'-88'4234,"-30"73"-3699,1 2 0,1 0 0,-1 1 0,2 0 0,21-11 0,45-33-86,-48 27-339,-3-1 0,0-1 0,-2-2 1,-1-1-1,41-64 0,-60 81-95,0 0-1,-2-1 1,0-1 0,-1 1-1,0-1 1,-2 0 0,0 0-1,-1-1 1,-2 0-1,1 1 1,-2-1 0,-1 0-1,0 0 1,-2 0 0,-3-20-1,1 22 32,-1 0-1,0 0 1,-1 1 0,-1-1-1,-1 2 1,0-1-1,-1 1 1,-1 0-1,0 1 1,-1 0 0,-1 0-1,0 2 1,-1-1-1,-1 2 1,0-1 0,0 2-1,-1 0 1,-33-17-1,46 27-27,0 0 1,0 0-1,0 0 0,0 1 0,-1-1 0,1 1 0,0 0 0,0 0 0,-1-1 1,1 2-1,0-1 0,0 0 0,-1 0 0,1 1 0,0-1 0,0 1 0,0-1 1,-1 1-1,1 0 0,0 0 0,-2 1 0,-1 2 14,1-1 0,0 0 0,0 1 0,0 0 1,0 0-1,1 0 0,0 1 0,-5 7 0,-1 4 47,0 1 1,2 0 0,0 0-1,-6 25 1,5-3 8,1 1 0,2 1 0,1-1 0,3 53 0,21 163 106,-18-234-180,3 16-198,2 1-1,2-1 0,1-1 0,1 1 1,3-2-1,26 53 0,-39-88-400,8-12-4588,-7 9 4593,5-7-893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5:23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5 155 452,'-1'2'168,"0"0"1,1 0-1,-1 0 1,1 0-1,-1 0 0,1 0 1,-1 0-1,1 0 0,0 0 1,0 0-1,0 0 1,0 0-1,1 0 0,-1 0 1,0 0-1,1 1 1,0-1-1,-1 0 0,1-1 1,0 1-1,0 0 0,0 0 1,0 0-1,2 1 1,0 1 52,1 0 1,-1-1 0,1 1 0,0-1 0,1 0-1,-1 0 1,0 0 0,1-1 0,9 4 0,-6-3-83,0 0 1,1 0-1,0-1 1,0 0-1,-1 0 1,1-1-1,0 0 1,0-1-1,0 0 0,0 0 1,13-3-1,-14 0-108,-1 0-1,0 0 1,-1-1-1,1 0 1,-1 0-1,1-1 1,-1 1-1,0-1 1,-1-1-1,1 1 1,-1-1-1,0 0 1,-1 0-1,1-1 1,-1 1-1,-1-1 1,1 0-1,-1 0 1,0 0-1,-1-1 1,0 1-1,0 0 1,0-1-1,-1 0 1,0 1-1,0-1 1,-1 0-1,0 1 1,-2-12-1,1 9-13,1 8-16,1-1-1,-1 1 0,0 0 1,-1 0-1,1 0 0,0 0 1,0 0-1,-1 0 0,1 0 1,-1 0-1,0 0 0,0 0 1,1 0-1,-1 0 0,0 1 1,-1-1-1,1 0 0,0 0 1,0 1-1,-1-1 0,1 1 1,-1-1-1,1 1 0,-1 0 1,0 0-1,0 0 0,1 0 1,-4-2-1,3 3-1,-2 0 13,1 1 0,-1 0 1,0 0-1,0 0 0,0 1 0,1-1 0,-1 1 0,1 0 0,-1 0 1,1 0-1,0 1 0,0-1 0,0 1 0,0-1 0,0 1 0,1 0 1,-1 0-1,1 1 0,0-1 0,0 0 0,0 1 0,-2 4 0,-1 3 32,0-1 0,0 1 0,1 1 1,1-1-1,0 0 0,-2 15 0,4-18-10,1 0 0,0-1 0,0 1 0,1 0 0,0-1 0,0 1 0,0 0 0,1-1 0,0 0 1,7 15-1,-7-18-20,0 0-1,1 0 1,-1 0 0,1 0 0,0-1 0,0 1 0,0-1-1,1 0 1,-1 0 0,1 0 0,0 0 0,0 0 0,0-1-1,0 0 1,0 1 0,1-2 0,-1 1 0,9 2 0,-5-2-135,1 0 0,-1-1 0,1 0 0,-1-1 0,1 0 1,-1 0-1,1 0 0,-1-1 0,12-3 0,-9 1-1064,-1-1 0,0 0 0,0-1 0,11-6 0,-5 1-105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5:23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0 228,'0'0'1867,"0"4"-1314,0 9 55,1 1 0,1-1 0,0 1 0,1-1 0,6 19 0,2 13 333,-1-8-44,20 54 0,-30-91-890,1 1 0,-1-1 0,0 0 0,0 0 0,0 1 0,1-1 0,-1 0-1,0 0 1,0 0 0,1 1 0,-1-1 0,0 0 0,1 0 0,-1 0 0,0 0 0,0 1 0,1-1 0,-1 0 0,0 0 0,1 0 0,-1 0 0,0 0 0,1 0 0,-1 0 0,0 0 0,1 0 0,-1 0 0,0 0 0,1 0-1,-1 0 1,0 0 0,1-1 0,-1 1 0,0 0 0,1 0 0,-1 0 0,0 0 0,0 0 0,1-1 0,-1 1 0,0 0 0,0 0 0,1-1 0,-1 1 0,0 0 0,0 0 0,0-1 0,1 1 0,-1 0 0,0-1 0,0 1-1,0-1 1,10-11 78,11-20 23,-13 17-70,2 1 0,20-24 0,-25 34-16,0-1 0,0 0-1,1 1 1,-1 0 0,1 1-1,0-1 1,1 1 0,-1 0 0,0 1-1,8-3 1,-11 5 1,0 0 0,-1-1 0,1 1 1,0 1-1,0-1 0,-1 0 0,1 1 0,0-1 0,0 1 1,-1 0-1,1 0 0,-1 0 0,1 0 0,-1 1 0,1-1 1,-1 1-1,0-1 0,0 1 0,1 0 0,-1 0 0,-1 0 1,4 3-1,2 2 39,-2 0-1,1 1 1,-1-1 0,0 1 0,5 11-1,6 19 76,-8-18-115,0-1 0,1 1 0,1-1 0,17 23 0,-26-41-430,11 12 38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5:24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1 116,'-6'8'581,"1"0"0,0 1-1,1-1 1,-1 1 0,2 0 0,0 1 0,0-1-1,-3 18 1,-1-1-33,-5 18-198,3 1 1,1 0-1,3 1 1,1-1-1,2 1 1,6 56-1,4-24-96,3 0-1,40 137 1,-43-188-167,19 43 0,-23-62-174,-1-1-1,1 0 0,1 1 0,-1-2 0,1 1 0,0 0 0,1-1 0,0 0 1,0 0-1,7 5 0,4-3-976,-2-8-3007,0-4 2929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5:25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9 408,'-6'2'617,"0"0"-1,0 1 1,0 0-1,1 0 1,-1 0-1,1 1 1,-1 0-1,1 0 1,0 0-1,1 0 1,-1 1 0,-4 6-1,4-4-359,0 0-1,0 1 0,1 0 1,0-1-1,1 2 0,-1-1 1,1 0-1,-2 15 1,3-15-220,1 1 0,0-1 0,0 1 0,1 0 0,0-1 0,0 1 0,1 0 0,0-1 0,1 1 0,0-1 0,0 0 0,1 1 0,0-1 0,0 0 0,1 0 0,0-1 0,0 1 0,1-1 0,11 13 0,-14-18-22,1 1 0,-1-1 1,1 1-1,0-1 0,0 0 0,0 0 0,0 0 0,0-1 1,1 1-1,-1-1 0,1 1 0,-1-1 0,1 0 0,-1-1 1,1 1-1,-1 0 0,1-1 0,0 0 0,5 0 0,-4-1-3,1 0 0,-1-1 0,0 1 0,1-1 0,-1 0 0,0-1 0,0 1 0,0-1 0,-1 0 0,1 0 0,7-7 0,-4 3-5,-1 0 1,0 0 0,-1-1 0,1 0-1,-1 0 1,-1 0 0,0-1 0,0 0-1,-1 0 1,0 0 0,0-1 0,-1 1-1,0-1 1,1-10 0,-3 6 8,0-1 1,-1 0 0,-1 0 0,-3-16-1,3 25-119,0 0 0,0 1-1,-1-1 1,0 0 0,0 1-1,-1 0 1,1-1-1,-1 1 1,0 0 0,-1 0-1,1 1 1,-9-9 0,3 8-916,-5-2-4800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5:25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266 297 556,'-1'-3'225,"0"0"0,0 0 0,-1 0 0,1 0 0,-1 0 0,0 0 0,0 0 0,0 0 0,0 1 0,0-1 0,0 1-1,-1 0 1,0-1 0,1 1 0,-1 0 0,0 1 0,0-1 0,0 0 0,0 1 0,-5-2 0,3 2-76,0 0 0,0 1 0,0-1 0,0 1 0,1 0 0,-1 1 0,0-1 0,0 1 0,0 0 0,0 0 0,0 1 0,-7 3 0,1-1-56,1 1 1,0 1-1,0 0 1,1 0-1,0 1 1,0 0-1,1 1 1,0-1-1,0 2 1,0-1-1,-9 16 1,12-15-56,1 0 0,1 0 0,-1 1 0,2-1 1,-1 0-1,1 1 0,1 0 0,0 0 0,0 19 0,1-26-31,0 0-1,0 1 1,0-1-1,1 0 1,-1 0-1,1 1 0,0-1 1,0 0-1,0 0 1,0 0-1,1 0 0,-1 0 1,1 0-1,0-1 1,0 1-1,0 0 0,0-1 1,0 1-1,0-1 1,1 0-1,-1 0 0,1 0 1,0 0-1,0 0 1,-1-1-1,1 1 0,0-1 1,0 0-1,1 1 1,-1-1-1,0-1 0,0 1 1,6 0-1,-3-1-12,1-1-1,-1 1 1,0-1-1,1-1 1,-1 1-1,0-1 1,0 0-1,0-1 1,0 0-1,0 0 1,0 0 0,-1 0-1,1-1 1,-1 0-1,0 0 1,0 0-1,-1-1 1,5-5-1,6-6-16,0-2 1,-2 1-1,23-40 0,-25 35 8,-1-1 1,0 0-1,-2-1 0,9-40 1,9-102-1,-18 109 44,-13 101 318,3 0 0,5 73 0,0-87-734,2 1 0,10 37 0,-12-55-380,2 0 1,0 0-1,0 0 0,1 0 1,1-1-1,12 18 0,-4-12-375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5:26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240 307 252,'-2'-4'305,"-1"0"0,1 0-1,-1 0 1,0 0 0,0 0 0,0 0-1,-1 1 1,1-1 0,-1 1 0,0 0 0,0 0-1,0 1 1,0-1 0,-1 1 0,1 0-1,-1 0 1,-5-2 0,6 4-195,0-1 0,0 1 0,0 0 0,0 0-1,0 0 1,0 1 0,0-1 0,0 1 0,1 0 0,-1 0 0,0 0 0,0 1 0,1-1-1,-1 1 1,0 0 0,1 0 0,0 0 0,-1 1 0,1-1 0,0 1 0,0 0 0,-2 2-1,-4 5 31,0 0 0,1 1-1,0-1 1,1 2-1,0-1 1,1 1 0,0 0-1,-5 17 1,8-21-95,0 1 1,1 0-1,0 0 1,1-1-1,0 1 1,0 0-1,1 0 1,0 0-1,1 0 1,0 0-1,0 0 1,1 0-1,3 11 1,-4-18-42,-1-1 0,0 1 1,1 0-1,0 0 0,-1-1 1,1 1-1,0 0 0,0-1 0,0 1 1,0-1-1,0 1 0,0-1 0,0 0 1,0 1-1,1-1 0,-1 0 1,0 0-1,1 0 0,-1 0 0,1 0 1,-1 0-1,1 0 0,0-1 0,-1 1 1,1 0-1,0-1 0,0 0 1,-1 1-1,1-1 0,0 0 0,0 0 1,0 0-1,-1 0 0,1 0 0,0 0 1,0 0-1,-1-1 0,1 1 0,0-1 1,0 1-1,-1-1 0,1 0 1,0 0-1,-1 1 0,1-1 0,-1 0 1,1 0-1,0-2 0,7-4-9,0 0 0,0 0 0,-1-1 0,-1 0 0,1-1 0,7-11 0,-3 1-17,0-2 0,-1 0 1,-1 0-1,-1-1 0,-1 0 1,8-39-1,15-144-92,-20 109 171,-19 204 1151,8-47-824,16 116 1,-13-155-790,2 0 0,1 0 0,0-1 0,2 0 0,0 0 0,1-1 0,1 0 0,21 30 0,-9-32-4106,-10-12 3094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5:26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0 860,'-10'28'1124,"1"0"0,2 0 0,-7 46 0,1-5-227,-59 224 1255,19-100-7733,50-183 4565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5:27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0 500,'0'0'775,"3"4"-29,35 59 1240,-2 2-1,48 126 1,17 32-676,-87-195-1163,-9-16-84,0 0 1,1 0 0,1-1-1,0 0 1,1 0-1,0-1 1,0 0 0,1 0-1,17 14 1,-25-23-57,-1-1-1,1 1 1,0 0 0,0-1-1,0 1 1,0-1 0,0 1 0,1-1-1,-1 0 1,0 1 0,0-1-1,0 0 1,0 0 0,0 0 0,0 0-1,0 0 1,1 0 0,-1 0-1,0 0 1,0 0 0,0 0 0,0-1-1,0 1 1,0 0 0,0-1-1,0 1 1,2-1 0,-1-1 0,-1 0 0,1 0 0,-1 0 0,1 1 0,-1-1 1,1 0-1,-1-1 0,0 1 0,0 0 0,0 0 0,0-1 0,0-2 1,3-8 8,-2-1 0,0 0 0,1-19 0,-3 33-15,34-499-406,-27 457-850,0 28-2310,-3 13 569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14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0 124,'0'0'586,"0"1"-382,-1-1-1,0 1 0,0-1 1,0 1-1,0-1 1,0 1-1,0 0 1,0-1-1,1 1 1,-1 0-1,0 0 1,1 0-1,-1-1 1,0 1-1,0 2 1,9 2 210,1-1 0,0 0 1,0 0-1,0-1 0,0 0 1,0 0-1,1-1 1,14 1-1,87 2 566,-56-4-574,644 0 921,-593-3-1261,96-8 80,-183 9 621,-3-1-4980,-16 2 4118,0-1 0,0 1 1,0 0-1,0-1 0,0 1 0,1 0 1,-1 0-1,0-1 0,0 1 0,0 0 1,0-1-1,0 1 0,0 0 0,0-1 1,0 1-1,0 0 0,0-1 1,0 1-1,-1 0 0,1 0 0,0-1 1,0 1-1,0 0 0,0-1 0,0 1 1,0 0-1,-1 0 0,1-1 0,0 1 1,0 0-1,0 0 0,-1-1 0,1 1 1,0 0-1,0 0 0,-1 0 1,1 0-1,0-1 0,-1 1 0,-1-2-1121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5:27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12,'0'0'1569,"-8"37"2179,6-18-3156,1 0 0,1 0 0,0 0 0,6 29 1,-4-37-456,0 0 0,1 0 0,0 0 0,1-1 0,0 1 0,0-1 0,1 0 1,1 0-1,7 11 0,-11-19-115,-1 0 1,1 0-1,0 0 1,-1 0-1,1 0 0,0-1 1,0 1-1,0-1 1,0 1-1,0-1 0,1 1 1,-1-1-1,0 0 1,1 0-1,-1 0 0,1-1 1,-1 1-1,1 0 1,-1-1-1,1 0 1,-1 0-1,4 1 0,-2-2-13,-1 0 0,0 0-1,1 0 1,-1-1-1,0 1 1,1-1-1,-1 0 1,0 0 0,0 0-1,0 0 1,-1 0-1,1-1 1,0 1-1,1-3 1,5-6-23,-1 0-1,0 0 1,-1 0 0,-1-1 0,1 0-1,-2 0 1,6-17 0,23-129-233,4 294 635,-30-115-554,25 56 200,-30-72-412,0 0 0,0-1-1,0 1 1,0-1 0,1 1-1,-1-1 1,1 0 0,0-1 0,1 1-1,-1-1 1,1 0 0,6 4-1,-2-4-1419,0-3 546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5:28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1 208,'42'119'5443,"-27"-71"-3937,24 50 0,-39-97-1484,0 0 0,0 0 0,1 0-1,-1 0 1,0 0 0,1 0 0,-1-1-1,1 1 1,-1 0 0,1 0 0,-1 0-1,1-1 1,0 1 0,-1 0 0,1 0-1,0-1 1,0 1 0,-1-1 0,1 1-1,0-1 1,0 1 0,0-1 0,0 1-1,0-1 1,0 0 0,0 0 0,0 1-1,-1-1 1,2 0 0,0-1-6,-1 1 1,0-1 0,1 0-1,-1 0 1,0 0-1,0 0 1,0 0 0,0 0-1,0 0 1,0-1-1,0 1 1,-1 0 0,1 0-1,0-1 1,-1 1-1,2-2 1,16-60 77,0 5-62,-17 54-25,0 1 0,1 0 0,-1-1 0,1 1 0,0 0 0,0 0 0,0 0 0,1 0 1,-1 0-1,1 1 0,-1-1 0,1 1 0,5-4 0,-6 6 10,0-1 0,0 1 0,0 0 0,0 0 0,0 0 0,0 0 0,0 0 0,0 1 0,0-1 0,-1 1 0,1-1 0,0 1 1,0-1-1,0 1 0,0 0 0,-1 0 0,1 0 0,0 0 0,-1 0 0,1 1 0,-1-1 0,1 0 0,-1 1 0,0-1 0,0 1 0,1-1 0,0 3 0,32 47 201,-32-47-197,10 20 63,13 24 46,-23-46-124,-1 1 0,1-1 0,0 0 0,0 1 0,0-1 0,0 0 0,0 0 0,0 0 0,1 0 0,-1-1 1,1 1-1,-1-1 0,4 2 0,-4-2-17,-1-1 1,1 0 0,0 0 0,-1 0-1,1-1 1,0 1 0,-1 0 0,1-1-1,0 1 1,-1-1 0,1 1-1,-1-1 1,1 0 0,-1 0 0,1 1-1,-1-1 1,1 0 0,-1 0 0,0 0-1,0-1 1,0 1 0,1 0 0,-1 0-1,0-1 1,0 1 0,-1-1 0,1 1-1,0-1 1,0 1 0,0-4-1,22-58-363,-17 46 263,-6 14 110,1 0-1,0 0 0,0 0 0,1 0 1,-1 0-1,0 0 0,1 1 0,0-1 1,0 0-1,0 1 0,0 0 0,0-1 1,0 1-1,1 0 0,-1 0 0,1 0 1,-1 0-1,1 1 0,0-1 1,-1 1-1,1-1 0,0 1 0,0 0 1,0 0-1,6-1 0,-4 3 24,-1-1 0,1 1 1,-1 0-1,1 0 0,-1 0 0,0 1 0,0-1 1,1 1-1,-1 0 0,0 0 0,-1 1 0,1-1 0,0 1 1,-1 0-1,1 0 0,-1 0 0,4 6 0,7 6-142,8 11-842,-6-14-3112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5:28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0 224,'39'248'6582,"-22"123"-3755,-16-386-2913,1 1-1,0-1 1,1 1 0,0 0 0,1 0-1,1 0 1,6-13 0,-8 21 67,-1 0 0,1 0 0,0 0 0,1 0 1,-1 0-1,1 1 0,0 0 0,1 0 0,-1 0 0,1 0 0,0 1 0,0 0 0,1 0 1,-1 0-1,1 0 0,0 1 0,0 0 0,9-3 0,-11 5 28,0 0 1,0 1-1,1-1 0,-1 1 0,0 0 1,0 1-1,0-1 0,1 1 0,-1-1 1,0 1-1,0 1 0,0-1 1,0 0-1,0 1 0,0 0 0,-1 0 1,1 0-1,0 0 0,-1 1 0,0 0 1,1-1-1,-1 1 0,0 0 0,-1 1 1,1-1-1,0 0 0,2 6 0,-1-2 51,0-1-1,-1 1 0,0-1 0,0 1 1,-1 0-1,0 1 0,0-1 0,-1 0 1,0 0-1,0 1 0,0-1 0,-1 0 1,0 1-1,-3 12 0,2-12-7,-1 0 0,0 0 1,-1 0-1,0 0 0,0 0 0,-1-1 0,0 1 0,0-1 0,-8 9 0,10-13-199,-1 0 0,0 0 1,0-1-1,-1 1 0,1-1 0,0 1 0,-1-1 0,-6 3 0,6-4-332,1 1 0,-1-1 0,0 0 0,0-1-1,0 1 1,0-1 0,0 1 0,0-1 0,0 0 0,-4-1-1,-2-2-836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5:29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11 267 12,'0'0'95,"-1"0"1,0 1-1,1-1 1,-1 0-1,1 1 1,-1-1-1,0 1 1,1-1-1,-1 1 1,1-1-1,-1 1 1,1-1-1,-1 1 1,1-1-1,-1 1 1,1 0-1,0-1 1,-1 1-1,1 0 1,0-1-1,0 1 1,0 0-1,-1 0 1,1-1-1,0 1 0,0 0 1,0 0-1,0-1 1,0 1-1,0 0 1,0 0-1,1-1 1,-1 1-1,0 0 1,0-1-1,0 1 1,1 0-1,-1-1 1,0 1-1,1 0 1,-1-1-1,1 1 1,-1 0-1,1-1 1,-1 1-1,1-1 1,-1 1-1,1-1 1,-1 1-1,1-1 0,0 0 1,-1 1-1,1-1 1,0 0-1,-1 1 1,2-1-1,2 2 83,-1-1-1,1 0 0,-1-1 1,1 1-1,-1 0 0,1-1 0,0 0 1,-1 0-1,1 0 0,7-2 1,-5 1-147,0-2 0,1 1 1,-1-1-1,0 0 1,0 0-1,-1-1 1,1 0-1,-1 0 0,0 0 1,0-1-1,0 1 1,0-1-1,-1 0 0,0-1 1,0 1-1,0-1 1,-1 1-1,0-1 0,0 0 1,0-1-1,-1 1 1,0 0-1,2-10 1,-2 8-90,0 0 1,-1-1-1,0 1 1,-1 0 0,1-1-1,-2 1 1,1-1 0,-1 1-1,0-1 1,-1 1 0,0 0-1,-1 0 1,1 0-1,-1 0 1,-1 0 0,0 1-1,0-1 1,-7-8 0,11 14 69,-1 1 0,0 0 1,0-1-1,0 1 1,0 0-1,0 0 0,0 0 1,0 0-1,0 0 1,0 0-1,0 0 0,-1 0 1,1 0-1,0 0 1,-1 1-1,1-1 0,-1 1 1,1-1-1,0 1 1,-1-1-1,1 1 0,-1 0 1,0 0-1,1-1 1,-1 1-1,1 0 0,-1 1 1,1-1-1,-1 0 1,1 0-1,-1 1 0,1-1 1,-1 1-1,1-1 1,-1 1-1,1-1 0,0 1 1,-1 0-1,1 0 1,0 0-1,0 0 0,0 0 1,-1 0-1,1 0 1,0 0-1,0 0 0,0 1 1,-1 1-1,-1 2 100,0 0-1,0 1 1,0-1-1,0 1 0,1-1 1,0 1-1,0 0 1,0 0-1,1 0 1,0 0-1,0 8 0,1-2 46,2-1 0,-1 0 0,1 0 0,1 0 0,0-1 0,0 1 0,1-1-1,1 1 1,-1-1 0,2 0 0,-1-1 0,1 1 0,1-1 0,0 0 0,0-1-1,15 14 1,-15-16-244,0-1-1,0 1 1,1-1-1,0-1 1,0 1-1,0-1 1,0-1-1,1 1 1,11 2-1,-13-5-434,0 1 0,0-2 0,1 1 0,-1-1 0,0 0 0,1 0 0,-1-1 0,0 0 0,0 0 0,0-1-1,0 0 1,10-4 0,1-2-920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5:29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90 484,'0'0'693,"4"2"-28,3 2-323,0 0-1,0 0 1,-1 1-1,1 0 1,-1 0 0,0 0-1,0 1 1,-1 0-1,0 0 1,0 1 0,0-1-1,6 14 1,3 8 484,-2 0 0,10 32-1,-8-20-194,-14-40-609,0 1 1,0-1 0,0 0-1,0 1 1,0-1-1,0 0 1,0 0 0,0 1-1,0-1 1,0 0-1,0 1 1,0-1-1,0 0 1,0 1 0,0-1-1,1 0 1,-1 0-1,0 1 1,0-1 0,0 0-1,0 1 1,1-1-1,-1 0 1,0 0-1,0 0 1,0 1 0,1-1-1,-1 0 1,0 0-1,0 0 1,1 0 0,-1 1-1,0-1 1,1 0-1,-1 0 1,0 0 0,1 0-1,-1 0 1,0 0-1,0 0 1,1 0-1,-1 0 1,0 0 0,1 0-1,-1 0 1,0 0-1,1 0 1,-1 0 0,0 0-1,0 0 1,1 0-1,-1 0 1,0-1-1,1 1 1,9-24 540,5-52-226,-14 64-187,3-8-74,1 0 1,0 1-1,1 0 0,11-22 0,-14 34-267,0 0-1,0 1 1,1 0-1,0 0 1,0 0-1,1 0 1,-1 1-1,1-1 0,1 1 1,-1 1-1,1-1 1,-1 1-1,1 0 1,0 0-1,7-3 0,22-7-5113,-21 9 3979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5:30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18 92,'10'-11'2075,"-7"4"2753,-13 12-4530,0-1 0,0 2 0,1-1 0,0 1 0,0 1 0,1-1 0,0 2 0,-11 10 0,17-15-245,0-1 0,0 0 1,0 1-1,0 0 1,0-1-1,1 1 0,-1 0 1,1 0-1,0 0 0,0 0 1,0 0-1,0 0 0,0 0 1,1 1-1,-1-1 0,1 0 1,0 0-1,0 0 0,0 1 1,1-1-1,-1 0 0,1 0 1,-1 0-1,1 0 0,0 0 1,0 0-1,1 0 0,-1 0 1,1 0-1,-1 0 0,1 0 1,0-1-1,0 1 0,4 3 1,41 37 142,-38-37-176,-1 1 0,0 0 1,0 0-1,0 1 1,-1 0-1,0 1 0,0 0 1,-1 0-1,0 0 0,7 16 1,-13-23-23,1 0-1,-1 0 1,0 0 0,1 0 0,-1 0-1,0 1 1,0-1 0,0 0 0,-1 0 0,1 0-1,-1 1 1,1-1 0,-1 0 0,1 0-1,-1 0 1,0 0 0,0 0 0,0 0 0,0 0-1,-1-1 1,1 1 0,-2 2 0,-40 32-953,21-19-634,21-17 1283,0 0 1,-1 0-1,1 1 1,0-1 0,0 0-1,0 0 1,-1 0-1,1 0 1,0 0-1,0-1 1,0 1-1,-1 0 1,1-1-1,0 1 1,0 0-1,0-1 1,-2-1-1,-13-5-1084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5:30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0 700,'0'0'945,"29"23"2323,175 179 2380,-178-172-5397,-2 2 0,0 0 0,-2 2 0,-2 0 1,19 44-1,-33-61-198,-1 1 1,0-1 0,-2 1-1,0 0 1,-1 0 0,0 0-1,-2 0 1,-2 29 0,-3-2 15,-1 1 1,-16 52-1,-65 177-184,28-100-127,57-167 48,-35 93-174,34-93-458,-1 0-1,-1 0 0,0 0 0,0-1 1,-8 10-1,4-9-1515,-1-4 712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5:32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0 132 560,'74'-4'2707,"73"-12"1,-10 0-1613,314 7 995,-38 3-1334,-402 6-772,24-2-333,-1-1-1,0-1 1,0-2-1,52-16 1,-83 21-52,1 0 1,-1-1-1,0 0 1,0 0 0,0 0-1,0 0 1,0 0-1,0-1 1,0 1-1,-1-1 1,5-5 0,2-6-804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5:33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1 536,'0'0'194,"-1"0"-1,1 0 1,-1 1 0,1-1-1,-1 0 1,1 0 0,-1 1-1,1-1 1,-1 1 0,1-1-1,0 0 1,-1 1 0,1-1-1,-1 1 1,1-1 0,0 1-1,0-1 1,-1 1 0,1-1-1,0 1 1,0-1 0,-1 1 0,1 0-1,0-1 1,0 1 0,0 0-1,69 26 1608,-38-17-1051,58 30 1,-81-36-668,-1 1 0,1-1 0,-1 1 0,0 1 0,-1-1 0,0 1 0,1 1 0,-2-1 1,1 1-1,-1 0 0,0 0 0,5 11 0,-7-11-69,-2-1-1,1 1 1,-1 0 0,0 0 0,0 0-1,-1 0 1,0 0 0,0 0-1,0 0 1,-1 0 0,0 0 0,-1 0-1,0 0 1,0 0 0,0-1 0,-1 1-1,0-1 1,-5 9 0,-2 3-1068,0-1 0,-1-1 0,0 0 0,-2-1 0,-19 19 0,7-11-414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5:36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399 0 416,'-30'41'1353,"2"1"-1,2 1 1,1 1 0,-26 70 0,5-17-257,2-10-326,-56 127 494,90-188-1149,1 0-1,1 0 1,2 1-1,0 0 1,2 0 0,-1 38-1,5-56-90,0-1-1,1 0 0,0 0 0,0 0 1,1 0-1,0 0 0,1 0 0,-1 0 1,1 0-1,1-1 0,0 0 0,0 1 1,0-1-1,9 10 0,-9-13-21,-1-1 0,1 0 0,0 0 0,0 0 0,0 0-1,0 0 1,1-1 0,-1 0 0,1 0 0,-1 0 0,1 0 0,0-1 0,0 0 0,0 0 0,-1 0-1,1 0 1,0-1 0,0 0 0,0 0 0,0 0 0,0-1 0,0 0 0,0 0 0,0 0-1,5-2 1,8-3-40,0-1 0,-1 0 0,0-2-1,0 0 1,-1-1 0,26-20 0,-34 24 25,0-1 1,-1 0 0,0 0 0,0 0 0,-1 0 0,0-1 0,0 0 0,-1-1 0,0 1 0,-1-1-1,1 0 1,-2 0 0,1 0 0,3-18 0,-7 25-2,1 0 1,-1 0-1,0 0 0,0 0 1,0 0-1,0-1 1,0 1-1,0 0 0,-1 0 1,1 0-1,-1 0 0,1 0 1,-1 0-1,0 0 0,0 0 1,0 0-1,0 0 1,0 0-1,0 0 0,0 1 1,-3-4-1,1 3 46,0 1 0,1-1-1,-1 1 1,0-1 0,0 1 0,0 0-1,0 0 1,0 0 0,0 0 0,0 1 0,-1-1-1,1 1 1,-4 0 0,-12 1-924,0 1-1,1 1 1,-1 0-1,-19 7 1,23-6-1776,-3 1 1204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14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0 128,'0'0'1905,"3"3"-1327,22 25 883,1-2 0,1 0 1,46 32-1,-35-30-864,60 61 0,-93-84-548,0 0-1,0 1 0,-1-1 1,1 1-1,-1 0 1,-1 1-1,1-1 0,-1 1 1,4 9-1,-7-12-33,1 0 0,-1 0 1,0 1-1,0-1 0,0 0 0,-1 0 0,1 1 0,-1-1 0,0 0 0,0 0 0,0 0 1,-1 0-1,0 0 0,0 0 0,0-1 0,0 1 0,-5 6 0,-4 7-108,-2-1 0,0 0-1,0 0 1,-26 21 0,-7-8-4338,41-28 2557,-10-1 567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6:57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1 114 600,'0'0'6040,"16"-11"-3002,89 6-1839,118-21-1,12-2-1126,428-5 49,-412 22-152,155 22 44,-97 3 37,-32 4-5,-84-2-46,317 33-289,-427-39 102,119 0-1,-37-4 36,-108-5 158,101-11 1,4-1 259,115-5 781,-270 15-985,49-1 381,-54 2-407,23 0-157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02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76 156,'0'0'1706,"3"-2"-924,16-8 218,1 0 1,-1 2 0,2 0 0,34-8 0,-23 9-330,0 1-1,1 1 0,-1 2 1,62 3-1,-72 1-318,0 1-1,-1 2 0,1 0 1,37 13-1,-51-14-260,-1 0-1,1 0 1,-1 1-1,0 0 1,0 0-1,-1 1 1,1 0 0,-1 0-1,0 1 1,0 0-1,-1 0 1,0 0-1,0 0 1,0 1 0,-1 0-1,4 7 1,2 10 96,-2-1 0,0 1 1,-2 1-1,0-1 0,3 47 0,-4 131 382,-5-66-346,4 19-101,8 134 134,-3-146-188,4 45-6,-12-182-58,-1-1 1,0 1 0,0-1-1,0 1 1,-1 0 0,0-1 0,0 1-1,0-1 1,-3 6 0,3-9-5,-1 0 1,0 0 0,0 0-1,0 0 1,-1-1-1,1 1 1,0-1-1,-1 0 1,1 1 0,-1-1-1,1 0 1,-1-1-1,1 1 1,-1 0-1,0-1 1,1 1 0,-6-1-1,2 1-19,-23 5-449,0-1 0,-1-2 0,1-1 1,-35-2-1,-57-10-7680,75 5 5897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01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508 13 308,'-7'-3'820,"0"1"-1,0 0 1,0 0-1,0 1 1,-1 0 0,-8-1-1,9 3-612,0-1 0,0 2-1,-1-1 1,1 1 0,1 0 0,-1 0 0,-7 4-1,-90 42 776,-124 77 0,224-123-969,0 1-1,0-1 1,1 0 0,-1 1 0,1 0-1,-1 0 1,1 0 0,0 0 0,0 0-1,1 1 1,-1-1 0,1 1-1,-4 7 1,4-5-1,1 0 0,0 0 0,0 0 0,1 1 0,0-1 0,0 0 1,0 1-1,3 11 0,23 114 123,-6-36-44,-2 11-21,-5 1 1,-5 0 0,-9 195 0,-9-250-47,8-42-19,-1-1 1,1 1 0,1-1-1,0 1 1,1 0 0,1 21-1,1-27 5,-1-4-7,1 1 0,-1-1 0,1 1 0,-1-1 0,1 1 0,0-1 0,0 0 0,-1 0 0,1 0 0,0 0 0,0 0 0,0 0 0,0-1 0,0 1 0,0 0 0,1-1 0,3 1 0,47 2 9,-21-2 0,77 9 152,-3-1-1249,-39 5-4598,-54-11 4245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03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28,'0'0'5479,"25"37"-2240,-22-28-3067,-1 0 0,0 0-1,0 0 1,-1 0 0,0 1-1,-1-1 1,0 0 0,-1 1 0,0-1-1,0 0 1,-1 0 0,0 0-1,0 0 1,-6 13 0,3-7-1559,1 1 1,1-1-1,0 0 1,-1 22-1,4-17-190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04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43 316,'-5'-5'593,"-1"0"1,0-1-1,0 2 1,0-1-1,-1 1 1,-13-7-1,17 11-506,0-1 0,0 0 0,0 1 0,0 0 0,0 0 0,0 0 0,0 0 0,0 0 0,0 1 0,0-1-1,0 1 1,0 0 0,0 0 0,0 0 0,0 0 0,1 0 0,-1 1 0,0-1 0,1 1 0,-1 0 0,-2 2 0,-12 10 91,0 1 1,1 0-1,0 1 1,2 1-1,0 0 0,0 1 1,2 1-1,0 0 1,1 0-1,1 1 1,-12 38-1,13-31-82,1 1 0,1-1-1,2 1 1,1 0 0,1 0-1,1 1 1,2-1 0,6 55 0,-6-79-85,1 0 1,-1 0 0,1 0-1,0 0 1,0 0 0,1-1 0,-1 1-1,1 0 1,0-1 0,-1 1 0,2-1-1,-1 1 1,0-1 0,1 0 0,-1 0-1,1 0 1,0-1 0,0 1-1,6 4 1,-8-7 11,5-2-12,1-2-22,0 0 0,-1 0 0,1-1 0,-1 0 0,0 0 0,0 0 0,0-1 0,7-9 0,38-60-163,-13 19 85,-38 55 90,1 0 0,-1 0-1,1 0 1,0 0 0,-1 1-1,1-1 1,0 0 0,-1 0-1,1 1 1,0-1 0,0 1-1,0-1 1,-1 0 0,1 1-1,0 0 1,0-1 0,0 1-1,0 0 1,0-1 0,0 1-1,0 0 1,0 0 0,0 0-1,0 0 1,0 0 0,0 0-1,1 0 1,0 1 3,0 0 1,0 0-1,-1 0 1,1 0-1,-1 0 1,1 0-1,-1 0 1,0 1-1,1-1 1,-1 0-1,0 1 0,0-1 1,2 4-1,4 8 30,-1 0-1,0 0 1,4 16-1,-7-19-20,12 33-239,-7-19 231,0 0 0,12 22 0,-16-39-969,0 0 0,1-1 0,-1 1-1,1-1 1,12 12 0,-11-12-304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04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1 960,'0'0'3438,"2"4"-2704,1 0-515,-1 0 0,0 0-1,-1 0 1,1 1-1,-1-1 1,0 1 0,0 0-1,0-1 1,0 1-1,-1-1 1,0 1-1,0 0 1,0 0 0,-2 7-1,0-4-758,-1 0 1,1 0-1,-2-1 0,1 1 1,-1-1-1,0 0 0,0 0 0,-7 7 1,-4 6-739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04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1 148,'-9'8'1032,"-1"3"-56,1-2-84,0 2-92,-4 3-76,4 0-80,-3 3-51,-1 0-61,-2-1-72,2 4-112,-2 0-112,2-4-148,-2 4-224,-1-3-220,4-3-2021,-4 0 809,4-6 532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06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0 592,'-9'12'916,"0"2"-56,-4 0-92,1 2-76,-1 1-80,-2 0-80,2 0-124,-2 2-191,-1 1-241,1-1-253,-4-2-1527,3-3 616,1-3 404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07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1 340,'0'0'4236,"10"19"-3384,-7-10-87,-3 2-81,0 0-56,-3 3-88,3 3-88,-7 5-112,4 1-156,-3 2-180,3 3-220,0 3-296,0-3-2312,0 5 959,3-2 637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07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19 676,'-1'-1'266,"-1"-1"0,1 0 0,-1 1 0,1 0 0,-1-1 0,0 1 0,0 0 0,0 0 0,0 0 0,0 0 0,0 0 0,0 0 0,0 0 0,0 1 0,0-1 0,0 1 0,0 0 0,0-1 0,-1 1 0,1 0 0,0 0 0,0 0 0,-3 1 0,-1 1 19,0-1 0,1 1 0,-1 0 0,1 1 1,-1-1-1,1 1 0,0 0 0,-8 6 0,-3 4 74,1 1 0,0 0 0,1 1 0,-16 21-1,20-22-150,0 1 0,1 0 1,1 1-1,0 0 0,1 0 0,1 1 0,-8 31 0,12-43-249,1-1 1,1 1-1,-1-1 0,0 1 0,1 0 1,0-1-1,0 1 0,1-1 1,-1 1-1,1 0 0,0-1 1,0 1-1,0-1 0,1 0 1,-1 1-1,1-1 0,0 0 1,1 0-1,-1 0 0,1 0 1,-1-1-1,1 1 0,0-1 1,1 1-1,-1-1 0,0 0 1,1 0-1,0-1 0,0 1 0,0-1 1,0 0-1,0 0 0,0 0 1,0 0-1,7 1 0,1 0-1370,0 0-1,0-1 0,-1 0 0,19-1 1,-11-1-227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1:5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96 284,'0'0'1908,"-4"0"-1542,-11-2 4527,44 4-4797,3-5 237,-1-2 1,1-1-1,47-16 0,4 0 37,-31 10-187,0 2 0,0 3 1,1 2-1,-1 2 1,1 2-1,56 8 1,16 10-19,-32-3-74,118 1-1,107-22-40,-313 7-47,-4 1-174,37 9 933,-26-3-1900,-12-6 994,0-1-1,1 0 0,-1 0 0,0 0 0,0 1 0,0-1 1,0 0-1,0 0 0,0 0 0,0 1 0,0-1 0,0 0 1,0 0-1,0 1 0,0-1 0,0 0 0,0 0 0,0 0 1,0 1-1,0-1 0,0 0 0,0 0 0,0 1 0,0-1 0,0 0 1,0 0-1,-1 0 0,1 1 0,0-1 0,0 0 0,0 0 1,-1 1-436,1-1 435,0 0 1,0 0-1,-1 0 0,1 0 0,0 0 0,0 1 0,-11 6-1349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1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14 620,'0'0'620,"-1"-1"-412,0 0 0,1 0 0,-1 0 0,0 0 0,0 0 0,0 0 1,0 0-1,0 0 0,0 0 0,0 0 0,0 1 0,0-1 0,0 1 0,-2-2 0,-18 7 172,0 0-1,0 1 1,1 1 0,-33 16-1,-77 49 687,128-70-1033,1 0 0,-1 0 0,1 0 0,0 0 0,-1 0 0,1 0 0,0 0 1,0 1-1,0-1 0,0 0 0,1 0 0,-1 1 0,1-1 0,-1 1 0,1-1 0,0 0 0,0 1 0,0-1 0,0 1 0,1 3 0,8 66 724,-4-41-359,1 25-59,-3 1-1,-3 0 1,-6 58-1,-5-30-198,-11 165 124,21-245-259,1-1 0,0 0 0,1 1-1,-1-1 1,1 0 0,0 0 0,0 0 0,0 1-1,0-1 1,1 0 0,0 0 0,0-1-1,0 1 1,0 0 0,1-1 0,-1 1 0,1-1-1,0 0 1,0 0 0,0 0 0,0 0-1,0 0 1,1-1 0,-1 1 0,6 1 0,6 2 1,0 0 0,0-2 1,0 0-1,0-1 1,26 2-1,-22-2-7,84 9-121,111-2 0,-211-10 16,0 0 1,-1 0-1,1 0 0,-1-1 0,1 1 0,-1-1 0,1 1 0,-1-1 0,1 0 1,-1 0-1,1 0 0,-1 0 0,0-1 0,0 1 0,0-1 0,0 1 0,0-1 0,2-2 1,13-24-5164,-13 16 3987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08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3 64,'0'0'1316,"-16"-3"2368,4 17-2631,9-5-109,-1 2-92,1 3-92,0 0-64,0 6-128,0-1-160,0 1-192,0 5-284,-3 0-336,2 3-352,-2 0-2420,-3 3 1079,3 2 713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08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5 200,'-7'-4'7745,"0"21"-7360,0 0-1,-1 0 1,-1 0-1,-1-1 1,0-1-1,-22 27 1,1-1-1249,29-38 386,0-1-1,0 1 1,-1-1 0,1 1 0,-1-1 0,1 0-1,-1 0 1,0 0 0,0 0 0,0 0 0,-4 1-1,-8 1-971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09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0 668,'-4'8'670,"1"0"-1,0-1 1,1 2-1,-1-1 1,1 0 0,1 0-1,0 1 1,0-1-1,0 1 1,2 15 0,-5 40-151,-19 32-5613,14-65 3851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09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340 626 832,'-3'-11'685,"0"-1"0,-1 1-1,0 1 1,-1-1 0,0 0 0,-1 1-1,-11-15 1,15 22-591,0 1 1,0 0-1,0 0 0,-1 0 1,1 0-1,-1 0 0,1 0 0,-1 1 1,0-1-1,0 1 0,0 0 1,0-1-1,0 1 0,0 1 1,0-1-1,0 0 0,0 1 0,0 0 1,0-1-1,0 1 0,0 0 1,0 1-1,0-1 0,-1 1 1,1-1-1,0 1 0,0 0 0,0 0 1,1 0-1,-1 0 0,0 1 1,0-1-1,-3 4 0,-8 3 70,2 1-1,-1 1 0,1 0 1,1 1-1,0 1 0,0-1 1,1 1-1,-12 20 1,9-12-33,1 0 0,2 1 0,0 1 1,1 0-1,-6 23 0,12-35-87,1 0-1,1 1 1,-1-1-1,2 0 1,0 12-1,0-20-40,-1 0 1,1-1-1,0 1 1,0 0-1,0 0 0,1-1 1,-1 1-1,0 0 0,1 0 1,-1-1-1,1 1 0,-1-1 1,1 1-1,0 0 0,0-1 1,0 1-1,0-1 0,0 1 1,0-1-1,0 0 0,0 0 1,0 1-1,1-1 1,-1 0-1,0 0 0,1 0 1,-1 0-1,1 0 0,-1-1 1,1 1-1,0 0 0,-1-1 1,1 1-1,0-1 0,-1 1 1,1-1-1,0 0 0,0 0 1,2 0-1,5-2-13,1-1 1,-1 0-1,0 0 1,0-1-1,0 0 0,-1 0 1,1-1-1,-1 0 0,0-1 1,0 0-1,-1 0 0,0-1 1,0 0-1,9-11 0,13-18-40,42-69-1,-54 78 28,33-61-99,-5-2 0,45-124 0,-66 155 61,51-136-34,-82 224 382,-6 49 0,8-42-202,-9 48-289,3 2 0,5-1-1,3 1 1,9 91 0,-6-175 157,10 53-1950,5-25-3055,-6-23 3644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10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0 288,'0'0'6038,"3"34"-3401,-5-27-2453,0 1-1,0-1 1,0-1 0,-1 1-1,-5 9 1,-21 33-2471,3-6-1477,10-13 2322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16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408 150 44,'-19'-39'5558,"14"28"-4640,0-1-1,-1 1 0,-1 0 0,0 0 0,-10-12 0,14 20-841,0 0-1,0 0 1,0 1 0,0-1 0,-1 1-1,1 0 1,-1 0 0,0 0-1,1 0 1,-1 1 0,0-1-1,0 1 1,0 0 0,0 0 0,0 1-1,0-1 1,0 1 0,-1 0-1,1 0 1,0 0 0,-4 1 0,-4 2-10,1-1 0,0 1 1,0 1-1,0 0 1,0 1-1,1 0 1,0 0-1,0 1 1,0 1-1,1 0 1,0 0-1,0 0 1,1 1-1,0 1 1,0-1-1,1 1 0,0 1 1,-10 17-1,7-9-10,1 1-1,0-1 0,1 1 0,2 1 1,0-1-1,0 1 0,2 0 1,1 0-1,0 1 0,1 21 0,2-32-36,1 0-1,0 1 1,0-1-1,1 0 1,1 0-1,-1-1 1,2 1-1,-1 0 1,1-1-1,1 0 1,-1 0-1,2 0 1,-1-1-1,1 1 1,1-1-1,9 10 1,-10-13-10,1 1 0,-1-1 0,1 0 0,0-1 1,0 0-1,0 0 0,1 0 0,-1-1 0,1 0 1,0 0-1,0-1 0,0 0 0,0-1 0,1 0 1,-1 0-1,0-1 0,0 1 0,1-2 0,-1 1 1,12-4-1,-3 1-5,-1-2 1,0 0 0,0 0 0,0-2-1,0 0 1,-1-1 0,28-19 0,-34 20-6,1-1 0,-1 0 1,-1 0-1,1-1 1,-1 0-1,-1-1 0,0 0 1,0 0-1,-1 0 1,0-1-1,-1 0 0,4-12 1,-5 10-9,-1 0 1,0 0 0,-2 0-1,1 0 1,-1-1 0,-1 1-1,0 0 1,-1-1 0,-1 1-1,0 0 1,0 0 0,-2 0-1,1 0 1,-2 1 0,0-1-1,0 1 1,-1 0 0,0 0-1,-10-12 1,0 0 0,-16-19-25,27 39 31,1 0 0,-1 1-1,0-1 1,0 1-1,-1 0 1,1 0-1,-10-3 1,14 5-13,-20-9-4492,14 25-1044,7-9 3800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17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5 184,'-4'-5'8041,"-53"289"-2887,10-43-4179,46-230-885,-1 10-2469,3-26 1934,4-18-512,0 9-5057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17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1 528,'0'0'733,"16"41"3259,-2-16-2226,0 0-1,12 34 1,-15-32-1019,1-1 0,20 31 1,-30-53-664,0 0 10,0-1 1,1 1-1,-1-1 1,1 0-1,-1 1 1,1-1-1,0 0 1,0-1-1,0 1 1,1-1-1,5 4 1,-7-5 32,1-2-66,22-13-4,-2 0-1,1-1 1,-2-1 0,0-2-1,-1 0 1,26-30 0,8-4 55,37-28 372,-89 78-466,-2 2-16,-1 0 0,1 0 0,0 0 0,0 0 0,-1 0 0,1 0 0,0 0 0,-1-1 0,1 1 0,0 0 0,-1-1-1,1 1 1,-1 0 0,1-1 0,0 1 0,-1-1 0,1 1 0,-1-1 0,1 1 0,-1-1 0,1 1 0,-1-1 0,0 1 0,1-1-1,-1 0 1,0 1 0,1-1 0,-1 0 0,0 1 0,0-1 0,1 0 0,-1-1-9,0 1-50,8-8-924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20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46 4,'0'0'781,"-2"-3"-1009,-12-19 8080,11 16-7150,3 4 177,3-11 3046,-27 185-1947,-15 138-1227,24-173-623,15-130 777,1 5-4807,1-21-1675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05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0 444,'0'0'8391,"-2"4"-7881,-15 58 1360,2-1-6126,9-39 1887,2 0 719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16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69 608,'0'0'697,"-29"-5"3813,19 11-4272,0-1 1,0 1-1,0 0 0,1 1 0,0 0 0,0 1 1,1 0-1,0 0 0,0 0 0,1 1 0,0 1 0,0-1 1,1 1-1,-5 12 0,6-14-179,1 1-1,1-1 1,-1 1 0,1 0-1,1 0 1,0 0-1,0 0 1,1 0 0,0 0-1,0 0 1,1 0-1,0 1 1,1-1 0,0 0-1,1 0 1,0 0-1,0 0 1,5 13 0,-6-19-47,1 0 1,-1 0-1,1-1 0,0 1 1,-1-1-1,1 1 1,0-1-1,0 0 1,1 1-1,-1-1 1,0 0-1,1-1 1,-1 1-1,1 0 1,0-1-1,0 1 1,-1-1-1,1 0 1,0 0-1,6 1 0,-3-1 0,0-1 0,0 0 0,-1 0 0,1 0 0,0-1 0,0 0 0,0 0 0,-1-1 0,1 1 0,7-4 0,8-5 3,-1-1 0,0 0-1,0-2 1,26-22 0,-38 28-13,0-1 1,0 0-1,-1-1 1,0 0-1,0 0 1,-1-1-1,0 0 1,-1 0-1,0 0 1,-1-1-1,0 1 0,0-1 1,3-21-1,-5 26-6,-1-1-1,0 0 0,-1 0 0,1 0 1,-1 0-1,-1 0 0,0 0 0,1 1 1,-2-1-1,1 0 0,-1 1 1,0-1-1,-1 1 0,1-1 0,-1 1 1,0 0-1,-1 0 0,0 0 0,0 1 1,0-1-1,0 1 0,-1 0 0,-9-8 1,12 11-73,-1 1 1,1-1 0,0 1-1,-1-1 1,1 1 0,-1 0 0,1 0-1,-1 0 1,0 0 0,1 0-1,-1 1 1,0-1 0,0 1 0,-4 0-1,-23 8-4423,28-6 2714,-1 5 543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06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1 956,'-4'1'923,"-1"1"-638,1 1 0,-1 0 1,1 0-1,0 0 0,0 0 1,0 1-1,1 0 0,-1 0 1,1 0-1,0 0 0,0 0 1,0 0-1,1 1 0,-1 0 1,1-1-1,-2 8 0,-8 19 696,-10 46 1,11-38-455,-3 7-189,2 1 0,1 1 0,3 0 0,-3 77 0,11-124-335,4-4-30,8-6 18,-1-1 0,-1-1 0,0 0 0,0-1 0,7-12 0,28-31-14,-34 43 29,1 1 0,0 0-1,1 0 1,0 2-1,1-1 1,0 2 0,1 0-1,27-11 1,-38 17-2,1 0 1,0 1 0,0 0 0,-1 0-1,1 0 1,0 0 0,0 1-1,0 0 1,0 0 0,0 0 0,0 1-1,0 0 1,0 0 0,0 0-1,0 0 1,-1 1 0,1 0 0,0 0-1,-1 0 1,1 0 0,-1 1-1,0 0 1,0-1 0,0 2 0,0-1-1,-1 0 1,1 1 0,-1 0-1,0 0 1,0 0 0,0 0 0,0 0-1,2 6 1,-2-4-15,-1-1 1,1 1-1,-1 0 0,0 0 0,0 1 1,0-1-1,-1 0 0,0 1 1,-1-1-1,1 0 0,-1 1 0,-1-1 1,1 1-1,-1-1 0,-2 10 0,0-7 76,0 0-1,0 0 0,-1-1 1,0 1-1,-1-1 0,1 0 1,-2 0-1,1 0 0,-1-1 0,-7 8 1,4-7-230,0 0 0,0 0 0,0-1 0,-1 0 0,0-1 0,-1 0 1,-20 8-1,23-11-357,0 0 1,0-1 0,0 0-1,0 0 1,0-1 0,0 0 0,-1 0-1,1-1 1,0-1 0,-1 1-1,-10-3 1,-2-2-927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06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1072,'0'0'2260,"-9"23"-360,6-9-1087,3-6-69,0 0-84,0 4-64,-4 2-112,1 2-136,-3 1-172,-3 3-236,6 5-320,-7-3-404,1 4-1881,0 4 909,-1-4 596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21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1 616,'0'0'7985,"0"4"-7529,-31 417 4783,37-324-5915,-6-96 414,-2 6-214,-8-25-9582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21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1 140,'0'0'792,"2"3"-15,136 203 8066,-128-191-8530,28 37 632,-35-48-873,0-1 0,0 0 0,0 1-1,0-1 1,1-1 0,0 1 0,-1 0 0,1-1 0,0 1 0,5 1 0,-7-3-1,20-9 47,-4-2-72,-1 0-1,0-1 1,-1-1 0,0 0 0,-1-1-1,0-1 1,17-21 0,21-17 71,29-29 47,-63 63-428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23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56,'0'0'6058,"5"-1"-5415,31-10 950,0 2 0,1 1 1,70-4-1,-97 11-1467,0 1 0,0 1 1,0 0-1,-1 0 0,1 1 1,0 0-1,-1 0 0,0 1 1,1 0-1,-1 1 0,0 0 0,13 9 1,-19-11-87,0 0 0,0 0 0,0 1 0,0-1 0,-1 1 1,1-1-1,-1 1 0,0 0 0,0 0 0,0 0 0,0 1 0,0-1 1,-1 0-1,1 1 0,-1-1 0,0 1 0,0-1 0,0 1 0,0-1 1,-1 1-1,0 0 0,0-1 0,0 1 0,0 0 0,0 0 0,-1-1 1,1 1-1,-1-1 0,0 1 0,0 0 0,-1-1 0,1 0 0,-1 1 1,1-1-1,-4 5 0,-8 12 24,-1-2 0,0 1-1,-2-2 1,-25 24 0,-11 12 39,21-19-73,13-15 9,1 0 0,0 2 0,-21 34 0,38-55-36,-1 1 1,1 0-1,-1 0 1,1-1-1,0 1 1,-1 0-1,1 0 1,0 0-1,0 0 1,-1-1-1,1 1 1,0 0-1,0 0 1,0 0-1,0 0 1,0 0-1,0 0 1,0-1-1,1 1 1,-1 0-1,0 0 1,0 0-1,1 0 1,-1 0-1,0-1 1,1 1-1,-1 0 1,1 0-1,0 1 1,1-1 2,0 0 1,0 1-1,0-1 1,0 0-1,0 0 0,0 0 1,0 0-1,0 0 1,0-1-1,1 1 0,2 0 1,4 0 14,0 0 0,0 0 0,0-1 0,16-1 0,146-38 117,-41 8-84,-3 5-1011,-126 26 643,-1-1 0,1 1 0,0-1 0,0 1 0,0 0 0,0 0 0,0-1 0,0 1 0,0 0 0,-1 0 0,1 0 0,0 0 0,0 0 0,0 0 0,0 0 0,0 1 0,0-1 0,0 0 0,0 0 0,0 1 0,-1-1 0,1 0 0,0 1 0,0-1 0,0 1 0,-1-1 0,1 1 0,0-1 0,0 1 0,-1 0 0,1-1 0,-1 1 0,1 0-1,0 1 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24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1 240,'0'0'7879,"2"4"-7289,1 1-339,-1 0 1,-1 0 0,1 0-1,-1 1 1,0-1-1,0 0 1,-1 1-1,0-1 1,0 1 0,0-1-1,0 0 1,-1 1-1,-1 5 1,-23 83 1158,6-28-833,-2 18-96,10-42-214,-7 49 0,9-10-457,9-80 127,0-1 0,0 0-1,0 1 1,0-1 0,0 1 0,0-1 0,1 0 0,-1 1 0,0-1 0,0 1 0,0-1 0,0 0-1,1 1 1,-1-1 0,0 0 0,0 1 0,1-1 0,-1 0 0,0 1 0,1-1 0,-1 0 0,0 0-1,1 1 1,-1-1 0,0 0 0,1 0 0,-1 0 0,1 0 0,-1 1 0,0-1 0,1 0 0,-1 0-1,1 0 1,-1 0 0,0 0 0,1 0 0,-1 0 0,1 0 0,-1 0 0,1 0 0,-1 0 0,0 0-1,1-1 1,-1 1 0,1 0 0,0 0-215,0 0 0,-1-1-1,1 1 1,0 0 0,-1-1 0,1 1-1,0 0 1,-1-1 0,1 1 0,0-1 0,-1 1-1,1-1 1,-1 1 0,1-1 0,-1 1-1,1-1 1,-1 1 0,1-1 0,-1 0-1,0 1 1,1-1 0,-1 0 0,0 0-1,1 1 1,-1-1 0,0-1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25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48,'0'0'3265,"1"4"-2629,11 24 1490,-2 1-1,7 32 1,11 33-208,-24-83-1747,12 25 448,-15-34-594,0-1 0,0 0 0,1 1 0,-1-1 0,0 0-1,0 0 1,1 0 0,-1 0 0,1 0 0,-1 0 0,1-1-1,-1 1 1,1 0 0,-1-1 0,1 1 0,0-1 0,-1 1-1,1-1 1,0 0 0,3 0 0,-3 0 32,2-1-3,18-6-4,-1-2 1,0-1-1,0 0 0,-1-1 0,33-25 0,21-12 113,-24 17 140,24-12 36,-73 42-327,18-11-1137,-14-3-7425,-7 6 6716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26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35 884,'0'0'2282,"24"-14"3678,-11 11-5251,7-2-91,-1 0 1,1 2-1,0 1 0,0 0 1,0 1-1,23 2 0,-29 1-438,1 1-1,-2 0 0,23 8 1,-31-10-136,0 1-1,-1 0 1,1 0 0,-1 1 0,1-1 0,-1 1 0,0 0 0,0 0 0,0 1 0,0-1 0,-1 1 0,0 0 0,5 5-1,-8-7-30,1-1-1,-1 1 0,1 0 0,-1-1 1,0 1-1,0 0 0,0 0 0,0-1 1,0 1-1,0 0 0,0-1 0,-1 1 1,1 0-1,-1-1 0,1 1 0,-1 0 0,0-1 1,1 1-1,-1-1 0,0 1 0,0-1 1,0 0-1,0 1 0,0-1 0,0 0 1,-3 3-1,-40 32 114,35-29-102,-7 4-1,0-1 0,-25 11 0,-5 3-71,46-24 47,0 0 0,0 0 0,0 0-1,0 0 1,-1 0 0,1 0 0,0 0 0,0 1-1,0-1 1,0 0 0,0 0 0,0 0-1,0 0 1,-1 0 0,1 0 0,0 0-1,0 0 1,0 1 0,0-1 0,0 0-1,0 0 1,0 0 0,0 0 0,0 0-1,0 0 1,0 1 0,0-1 0,0 0-1,0 0 1,0 0 0,0 0 0,0 0-1,0 0 1,0 1 0,0-1 0,0 0-1,0 0 1,0 0 0,0 0 0,0 0-1,0 1 1,0-1 0,0 0 0,0 0-1,0 0 1,0 0 0,0 0 0,0 0 0,1 0-1,-1 1 1,0-1 0,0 0 0,0 0-1,0 0 1,0 0 0,0 0 0,0 0-1,1 0 1,-1 0 0,0 0 0,0 0-1,0 0 1,16 5-27,11-1 44,-9-4-13,1 0 0,-1 2-1,0 0 1,0 1 0,0 0-1,-1 2 1,1 0 0,-1 1-1,0 0 1,-1 2 0,1 0-1,16 12 1,-30-19 1,-1 1 0,1 0 0,-1 0-1,0 0 1,0 0 0,0 0 0,0 0 0,0 1-1,0-1 1,0 1 0,-1-1 0,1 1 0,-1 0 0,0 0-1,0 0 1,0-1 0,0 1 0,0 0 0,0 0 0,-1 0-1,0 0 1,1 0 0,-1 1 0,-1-1 0,1 0-1,0 0 1,-1 0 0,0 4 0,-2-2 1,1 1 0,-1-1 0,0-1 0,0 1 1,0 0-1,0-1 0,-1 1 0,0-1 0,0 0 0,0 0 1,0-1-1,-1 1 0,0-1 0,-7 4 0,-9 5-227,-49 24-55,65-34-353,-1 0 0,0 0 0,0-1-1,1 0 1,-1 0 0,-8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26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0 832,'0'0'4781,"12"45"-1036,-15 4-1805,-17 95 0,11-95-1541,-5 98 1,11-92-245,1-40-272,1 1-1,1 0 0,1 0 1,2 16-1,-4-31-19,1-1 0,0 0 0,0 1 0,0-1 0,0 0 0,0 1 0,0-1 0,0 0 1,1 1-1,-1-1 0,0 0 0,0 1 0,0-1 0,0 0 0,0 1 0,0-1 0,1 0 0,-1 0 0,0 1 0,0-1 0,0 0 0,1 0 0,-1 1 0,0-1 1,0 0-1,1 0 0,-1 0 0,0 1 0,0-1 0,1 0 0,-1 0 0,0 0 0,1 0 0,-1 0 0,0 1 0,1-1 0,-1 0 0,0 0 0,1 0 1,-1 0-1,0 0 0,1 0 0,-1 0 0,0 0 0,1 0 0,-1-1 0,0 1 0,1 0 0,-1 0 0,0 0 0,1 0 0,-1 0 0,0 0 0,0-1 1,1 1-1,-1 0 0,0 0 0,0 0 0,1-1 0,-1 1 0,0 0 0,0 0 0,0-1 0,1 1 0,-1 0 0,0-1 0,0 1 0,0-1 0,2 0 712,0-1-2273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27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7 492,'0'0'3234,"0"27"744,4-18-3607,0 0-1,0 0 1,0 0 0,1-1 0,1 1-1,-1-1 1,1 0 0,1-1-1,-1 0 1,1 0 0,1 0-1,-1-1 1,1 0 0,13 8 0,-15-13-329,0 0 0,0 0 0,0 0 1,0 0-1,0-1 0,0 0 1,0 0-1,0-1 0,1 0 0,-1 0 1,0 0-1,0-1 0,10-4 1,7-4 11,0-1 1,23-16-1,-2 2-5,-27 17-38,-2 0 24,0 1 0,-1-2 0,20-14 1,-33 22-20,20-10 827,-7 2-2978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16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1 600,'7'29'3326,"-6"-28"-3216,-1 1 0,1 0 0,0 0 0,-1 0 0,1-1 0,-1 1 1,1 0-1,-1 0 0,0 0 0,0 0 0,0 0 0,0 0 0,0-1 0,0 1 0,-1 0 0,1 0 0,-1 0 0,1 0 0,-1 0 0,-1 2 0,-2 4 79,0 0 0,-1-1 0,1 0 0,-1 0-1,-1 0 1,0-1 0,0 1 0,0-2 0,0 1 0,-12 7-1,11-8-833,0-1 0,0-1 0,0 0 0,0 0 0,-1 0 0,0-1 0,-9 2 0,2-3-489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30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43 248,'0'0'4118,"8"-1"-3556,67-9 957,194-19 1820,-221 27-5580,84 8-1,-121-4 439,-9-2 547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31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1 600,'0'0'799,"24"8"2742,-22-5-3370,0 0-1,0 0 1,0 0-1,-1 1 1,0-1-1,0 0 1,0 1-1,0-1 1,0 1-1,0-1 1,-1 1-1,0-1 1,0 1-1,0-1 1,0 1-1,-1 4 1,-12 63 737,9-58-678,-16 79 276,3 1 0,5 1 0,4-1 0,4 119 0,5-191-467,4 51 101,-4-67-161,0 0-1,0 0 1,0 0-1,1 0 0,0 0 1,0-1-1,0 1 1,0 0-1,1-1 1,5 9-1,-6-12-69,-1 0 0,1 1 1,0-1-1,0 0 0,0 0 0,-1 0 0,1 0 0,0 0 1,0-1-1,0 1 0,1-1 0,-1 1 0,0-1 0,0 0 1,0 1-1,0-1 0,0 0 0,0-1 0,0 1 0,1 0 1,-1 0-1,3-2 0,46-19-5440,-33 10 4154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32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1 508,'3'37'2754,"1"-5"-1370,0 2 10,15 58-1,-17-84-1280,1 0 0,0 1-1,0-1 1,1-1-1,0 1 1,0 0-1,1-1 1,-1 0 0,2 0-1,-1-1 1,1 1-1,9 7 1,-13-12-84,0-1 1,1 1 0,-1 0-1,1 0 1,0-1-1,0 0 1,-1 1 0,1-1-1,0 0 1,0-1-1,0 1 1,0 0 0,0-1-1,0 0 1,0 1 0,1-1-1,-1-1 1,0 1-1,0 0 1,0-1 0,0 1-1,0-1 1,4-2-1,-3 1-1,0 0 0,0-1 0,0 1 0,0-1 0,0 0-1,-1 0 1,1-1 0,-1 1 0,0-1 0,0 1 0,0-1-1,-1 0 1,1 0 0,1-6 0,-1 5-45,-1 0 1,0-1 0,0 0-1,-1 0 1,1 1-1,-1-1 1,0 0 0,-1 0-1,0 0 1,0 0-1,-1-9 1,1 11-38,-1 1 0,0-1 0,0 1 0,0 0 0,0-1 0,0 1 0,-1 0 1,1 0-1,-1 0 0,0 0 0,0 0 0,0 1 0,-1-1 0,1 0 0,0 1 0,-1 0 0,0-1 0,0 1 0,1 0 0,-6-2 0,-10-5-1336,0 2 0,-1 0-1,-23-6 1,18 8 264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32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22 584,'0'0'1886,"6"-1"-1312,31-7 209,1 2 1,0 2 0,52 1 0,125 12-2449,-150-4-445,-16-3 1246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33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159 322 36,'0'-1'95,"0"0"-1,1 0 1,-1 0 0,0 0-1,-1 0 1,1 0 0,0-1-1,0 1 1,0 0 0,0 0-1,-1 0 1,1 0-1,-1 0 1,1 0 0,-1 0-1,1 0 1,-1 0 0,1 0-1,-1 1 1,0-1 0,0 0-1,1 0 1,-1 0 0,0 1-1,0-1 1,0 1 0,0-1-1,0 0 1,0 1 0,0-1-1,0 1 1,0 0 0,0-1-1,0 1 1,0 0-1,0 0 1,0 0 0,0-1-1,0 1 1,-2 1 0,0-1 22,0 0 0,0 1 0,0 0 0,0 0-1,0 0 1,1 0 0,-1 0 0,0 0 0,1 1 0,-1 0 0,1-1 0,0 1 0,-1 0 0,1 0 0,-2 2 0,-7 10 125,1 0 0,1 0 1,0 1-1,1 0 0,1 0 0,0 1 0,-7 24 1,11-30-162,0 1 0,1-1 1,0 1-1,0 0 0,2-1 1,-1 1-1,1 0 0,1 0 1,-1-1-1,2 1 0,0 0 1,0-1-1,4 12 0,-5-21-71,-1 0-1,0 0 1,1 0-1,-1 0 1,0 0-1,1 0 1,-1-1-1,1 1 1,-1 0-1,1 0 1,0 0-1,-1-1 1,1 1-1,0 0 1,-1-1 0,1 1-1,0 0 1,0-1-1,0 1 1,0-1-1,0 1 1,0-1-1,-1 0 1,1 1-1,0-1 1,0 0-1,0 0 1,0 0-1,0 1 1,2-1-1,-1-1-1,0 0 0,0 0-1,0 0 1,1 0-1,-1 0 1,0 0 0,-1 0-1,1-1 1,0 1-1,0-1 1,0 1 0,2-4-1,4-4 2,-1-1-1,0 0 0,12-22 1,-2-6-32,-1-1 0,-2-1 0,-2 0 0,13-75 0,-15 38-9,-1-130 0,-9 206 539,-1 6-351,-5 35-51,3 0 0,1 0 0,1 0 0,3 1 0,1-1-1,17 78 1,0-59-1358,1-22-4163,-15-26 4035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33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6 492,'0'0'680,"-2"4"-8,-2 3-359,1 0 1,0 0 0,0 1 0,1-1 0,-1 1-1,2-1 1,-1 1 0,1 0 0,0-1 0,1 1-1,0 0 1,0 0 0,3 12 0,-1-3 49,1 0 1,0-1-1,2 0 1,0 0 0,12 26-1,-16-39-328,0-1-1,0 1 1,0-1-1,1 1 1,-1-1-1,1 0 1,0 0 0,0 0-1,-1 0 1,1 0-1,0 0 1,1 0-1,-1 0 1,0-1-1,0 1 1,1-1 0,-1 0-1,3 1 1,-3-1-16,0-1 0,0 0 0,0 0 1,0 0-1,0 0 0,0 0 0,0-1 0,0 1 1,0-1-1,-1 1 0,1-1 0,0 1 0,0-1 1,0 0-1,-1 0 0,1 0 0,-1 0 0,1 0 1,2-3-1,1 0 0,0-1 0,-1-1 0,1 1 0,-1-1 0,0 0 0,-1 0 0,1 0 0,-1 0 1,-1-1-1,1 1 0,-1-1 0,2-9 0,-2 8-70,-1 1 1,-1 0-1,1 0 1,-1-1-1,0 1 0,-1 0 1,1 0-1,-2 0 1,1-1-1,-1 1 1,0 0-1,0 1 0,-1-1 1,0 0-1,0 1 1,-1-1-1,1 1 1,-2 0-1,1 0 1,0 1-1,-1-1 0,0 1 1,-1 0-1,1 0 1,-10-6-1,-11-4-5158,24 14 4066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34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1 820,'15'23'2615,"-8"1"-997,-1 0 1,4 48-1,-6 116 1008,-3-49-1508,1-101-747,12 66 1,-12-93-431,0 0 0,2 1 0,-1-2 0,1 1 0,1 0 0,0-1 0,0 0 0,1 0 0,1-1 0,9 12 0,1-8-316,-15-12-13,-1-1-1,1 1 0,0 0 1,0-1-1,0 1 0,0-1 1,0 0-1,0 0 0,0 0 1,0 0-1,0 0 1,0 0-1,0 0 0,0-1 1,0 1-1,0-1 0,0 1 1,3-2-1,6-5-1180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34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0 684,'0'0'3800,"28"6"-2751,-16-1-261,0 1-496,1-3-384,-7 5-172,0-2-168,-6-1-1553,7 4 677,-7-1 444</inkml:trace>
  <inkml:trace contextRef="#ctx0" brushRef="#br0" timeOffset="1">28 423 384,'-8'38'2415,"2"1"0,-3 62 0,5-44-1766,6-9-1525,7-20-3372,-5-20 3114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34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1 396,'-9'8'5517,"-12"8"-4109,0 2 0,-18 21 0,36-35-1315,-1 0 1,1 0-1,0 1 1,0 0-1,0-1 0,0 1 1,1 0-1,0 1 1,0-1-1,1 0 1,-1 1-1,1-1 0,0 0 1,0 1-1,1 5 1,0-9-89,1-1 1,-1 0 0,1 1-1,0-1 1,-1 0 0,1 1-1,0-1 1,0 0-1,0 0 1,0 0 0,0 0-1,0 0 1,0 0 0,1 0-1,-1 0 1,0 0 0,0-1-1,1 1 1,1 0-1,30 13-28,-29-12 24,17 6-22,-2-1 5,-1 0 0,32 19 0,-46-24 18,-1 0 0,0 0-1,0 0 1,0 0 0,0 1-1,0-1 1,-1 1 0,1 0-1,-1-1 1,0 1 0,0 0 0,0 1-1,0-1 1,0 0 0,0 1-1,-1-1 1,0 1 0,0-1-1,0 1 1,0-1 0,0 6-1,-1-5-6,0 1 0,-1-1 0,0 0 0,0 0 0,0 0 0,0 0-1,0 0 1,-1 0 0,0 0 0,0 0 0,0 0 0,0-1 0,-1 1-1,1-1 1,-1 0 0,-6 6 0,4-4-254,-1 0 1,0-1-1,0 0 0,-1 0 0,1 0 0,-1-1 1,0 0-1,-10 3 0,15-5-44,1-1 0,-1 0 0,0 0-1,1 0 1,-1 0 0,0 0 0,0 0 0,1-1 0,-1 1-1,0-1 1,1 1 0,-1-1 0,0 0 0,1 1 0,-1-1-1,1 0 1,-3-2 0,-6-5-1070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35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0 496,'0'0'969,"22"17"2384,-17-5-2844,0 2 0,0-1 0,-2 0 0,1 1 0,-2 0 0,0-1 0,-1 1 0,0 0 0,-2 28 0,1 6 146,6 34 183,18 86 0,15-5-2695,-33-113-4499,-8-44 4910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17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1 604,'0'0'837,"-1"4"-29,-4 26 1482,2 0 0,-1 56 0,-1 24-629,-8 201 98,13-275-1671,0-32-118,0-1 1,0 0-1,0 0 0,1 1 0,-1-1 0,1 0 0,0 0 1,0 0-1,0 0 0,0 0 0,0 0 0,1 0 1,1 3-1,-2-5-198,6 1-343,-1-3-2289,21-9-1706,-21 5 3133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35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73 116,'2'-2'385,"1"1"0,-1-1 0,1 1 0,-1 0 0,0 0 0,1 0 0,0 0 0,-1 0 0,1 0 0,0 1 0,-1-1 0,4 1 0,50-12 831,260-27 2820,-216 30-3688,-98 9-621,10 0-1750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37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349 25 112,'6'-16'6985,"-15"8"-2990,6 7-3665,-19 4 240,-19 9 212,-63 28 1,-7 3-234,109-42-544,0 0-1,0 1 1,0-1 0,0 1 0,0 0-1,1-1 1,-1 1 0,0 0-1,1 0 1,0 0 0,-1 0 0,1 0-1,0 1 1,0-1 0,0 0-1,1 0 1,-1 1 0,0-1 0,1 1-1,0-1 1,-1 0 0,1 1 0,0-1-1,1 5 1,-1 60 366,0-59-314,1 1-1,-1-1 0,-1 0 0,-1 12 0,2-18-39,-16 257 497,7-71-407,5-7-53,4-112-28,-2-51-18,1-15 35,0 0 1,1 0-1,0 0 1,-1 0-1,1 0 1,0 1-1,0-1 1,2 5-1,-2-6 157,-3 11 166,3-13-347,0 0-1,0 1 1,0-1-1,-1 0 1,1 1-1,0-1 1,0 0-1,0 0 1,0 1-1,0-1 1,0 0-1,0 1 1,0-1-1,0 0 1,0 1-1,0-1 1,0 0-1,1 1 1,-1-1-1,0 0 1,0 0-1,0 1 1,0-1 0,0 0-1,0 1 1,1-1-1,-1 0 1,0 0-1,0 0 1,1 1-1,-1-1 1,0 0-1,0 0 1,1 0-1,-1 1 1,0-1-1,0 0 1,1 0-1,-1 0 1,0 0-1,1 0 1,-1 0-1,0 0 1,0 1-1,1-1 1,-1 0 0,0 0-1,1 0 1,-1 0-1,1-1 1,47-14 26,3-1-724,72-13-1,-51 19-2098,-2 4-4565,-44 5 5162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39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1 240,'0'0'5451,"4"2"-4840,18 5 102,1-1 0,-1-1 0,1 0-1,0-2 1,0-1 0,30-1 0,-12 1-240,42 7-1,-63-6-255,-1 2 0,34 11-1,-46-13-72,0 0-1,0 0 0,-1 1 1,0 0-1,1 0 0,-2 1 1,1-1-1,0 1 0,-1 1 1,8 9-1,-9-9-16,-1 0 1,0 0-1,0 0 0,-1 0 0,1 1 1,-1 0-1,-1-1 0,1 1 1,-1 0-1,0 0 0,-1 12 0,-7 83 271,2-63-302,-1 35 118,6 132 0,3 9-115,-12-14-13,9-198-89,1-1 3,-1 1 1,0-1-1,0 1 1,0-1-1,0 0 1,-1 1-1,1-1 1,-1 1-1,1-1 1,-1 0-1,0 0 1,0 1-1,0-1 1,0 0 0,0 0-1,0 0 1,-1 0-1,1 0 1,-1 0-1,-2 3 1,-3-3-53,1-1-1,-1 0 1,0 0 0,1 0 0,-1-1 0,1 0 0,-1 0 0,0-1 0,-10-2 0,0 2-234,-37 1-466,-127 3-8940,129-1 7589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41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20 188,'-10'-8'3075,"2"0"4080,33 5-5321,6 3-1363,-1 2 1,33 6 0,-51-6-371,-1 1 0,1 0 0,0 0 0,-1 1 0,1 1 0,-1 0 0,-1 0 0,16 11 0,-22-14-80,-1 1 1,0-1-1,0 1 0,0 0 1,-1 0-1,1 0 0,-1 1 1,1-1-1,-1 0 0,0 1 1,0-1-1,-1 1 1,1 0-1,-1 0 0,0 0 1,0 0-1,0 0 0,0 0 1,-1 0-1,0 0 0,1 0 1,-2 0-1,1 0 0,0 0 1,-1 0-1,0 0 0,1 0 1,-2 0-1,1-1 0,0 1 1,-1 0-1,0 0 0,0-1 1,0 1-1,-4 5 0,-1 1-19,-1 0-1,0-1 0,0 1 0,-1-1 0,0-1 0,-1 0 0,0 0 0,0-1 1,0 0-1,-16 7 0,-48 11-169,73-25 133,-15-2-13,8-1 10,11 2-32,8 0 73,-1 1-1,1 0 1,0 0-1,0 1 1,0 1-1,0 0 1,-1 1-1,1 0 1,-1 0-1,0 1 1,0 0-1,0 1 1,0 0-1,-1 1 1,0 0-1,0 0 1,-1 1-1,1 0 1,-1 1-1,-1-1 1,14 19-1,-16-19 20,0 0 0,0 1-1,-1 0 1,0 0-1,0 0 1,-1 0 0,0 1-1,0 0 1,-1-1 0,0 1-1,1 16 1,-3-17-9,-1-1 1,0 0-1,0 0 0,0 0 1,-1 0-1,0 0 1,-1-1-1,1 1 1,-1-1-1,-1 1 0,1-1 1,-1 0-1,0 0 1,0 0-1,-8 7 0,0-1 1,-1-1 0,-1 0 1,0-1-1,0 0 0,-1-1 0,0-1 0,-17 8 0,-30 16 87,44-26-74,16-6-139,-1 0 1,1 1-1,0-1 0,0 1 0,-1 0 0,1-1 0,0 1 0,0 0 0,0 0 0,0 1 1,0-1-1,0 0 0,0 1 0,-2 1 0,-11-22-8041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42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1 169 168,'0'0'6270,"8"1"-5873,53 7 821,75-1 1,64 8-32,278 77 112,23 4-682,-52-60-344,1-39-139,487-86-23,-658 54-103,366-60 55,-401 56-65,390-42 43,-142 34-19,-72 38 717,-415 6-2051,-11-3-2191,-10-4-196,-1 4 1813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43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0 860,'35'198'5512,"7"101"-3130,34 185-918,-49-334-2292,-24-138 414,6 34-407,0-18-3834,-8-24 3399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43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63 692,'0'-2'126,"-1"0"1,1 0-1,0 1 0,0-1 1,0 0-1,0 0 1,0 1-1,0-1 0,0 0 1,0 0-1,1 0 0,-1 1 1,1-1-1,-1 0 0,1 1 1,-1-1-1,1 0 1,0 1-1,0-1 0,0 1 1,0-1-1,0 1 0,3-3 1,-1 2 22,0 0 1,0 0 0,0 0-1,0 1 1,1-1 0,-1 1-1,1-1 1,-1 1 0,1 1-1,-1-1 1,6 0 0,0 0 62,1 0 0,0 1 0,0 0 0,0 1 0,-1 0 1,1 1-1,0 0 0,11 4 0,-7 0-35,-1 0-1,1 1 1,-2 0 0,1 1 0,-1 1-1,0 0 1,-1 0 0,0 1 0,-1 1-1,0 0 1,0 0 0,-1 1-1,14 24 1,-19-27-118,0-1 0,-1 1 0,0 0 0,0-1 0,-1 2 0,0-1 0,0 0 0,-1 0 0,0 0 0,-1 1 1,0-1-1,-1 0 0,0 1 0,0-1 0,-1 0 0,0 0 0,0 0 0,-1 0 0,0 0 0,-1-1 0,0 1 0,-1-1 0,-5 8 0,5-9-111,0 0 0,0-1-1,0 1 1,-1-1 0,0-1 0,-1 1-1,1-1 1,-1 0 0,0-1-1,0 1 1,0-2 0,-1 1 0,0-1-1,1 0 1,-9 2 0,14-4-407,-20-10-1376,22 9 1628,-1-1 1,0 1-1,0-1 0,1 0 0,-1 1 0,1-1 0,-1 0 0,1 0 0,-1 1 0,1-1 0,-1 0 0,1 0 0,-1 0 0,1 1 0,0-1 0,0 0 0,-1 0 0,1 0 0,0 0 0,0-1 0,0 1 179,-1-12-1345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44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0 548,'28'12'2052,"-17"-5"-1596,0 2 1,-1 0-1,-1 0 0,1 1 0,-2 0 1,1 0-1,-1 1 0,-1 0 0,0 0 0,10 23 1,-4-4 42,-1 0 0,-2 1 0,10 43 0,-13-39-56,-1 1-1,2 49 1,-9-79-220,-1-7-89,-4-17-54,-3-30-103,9 27 5,1 0 0,1 0 0,1 1 1,8-32-1,-8 43 14,0 0 0,0 0 0,1 0 0,0 0 0,1 1 0,0 0 0,0 0 1,1 0-1,-1 1 0,2-1 0,-1 2 0,10-9 0,11-6-228,47-40-416,-33 14-5913,-32 35 5205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44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0 136,'0'0'763,"4"2"-29,12 6 227,-1 1 0,1 1-1,-2 0 1,18 16-1,-22-18-1156,-1 2 0,0-1 0,14 20 1,-16-15-2814,-7-6 2057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45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0 692,'-4'26'1315,"1"0"1,2 0-1,3 48 1,2-33-694,16 69-1,-19-107-1055,0 1 1,0-1-1,0 0 0,0 0 0,0 0 0,1 0 0,-1 0 0,1 0 0,3 4 0,1-6-592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17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1 328,'3'3'287,"-1"0"1,1 0-1,-1 0 0,0 1 0,0-1 1,0 1-1,-1-1 0,1 1 0,-1 0 1,0 0-1,0 0 0,0 0 0,0 0 1,-1 0-1,0-1 0,0 1 0,0 0 0,0 0 1,0 0-1,-1 0 0,0 0 0,0 0 1,-2 6-1,-1-3-143,0-1 1,0 1-1,-1-1 1,0 1-1,-1-1 1,1-1-1,-1 1 0,0-1 1,0 0-1,-14 8 1,9-6-903,-1-1-1,0 0 1,0 0 0,0-2 0,-1 1 0,-14 2 0,8-4-502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45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1 708,'25'15'2252,"-16"0"-1518,0 0 0,-1 1 1,0 0-1,-2 0 0,7 24 0,-6-18-150,1-1-1,14 29 0,-22-50-571,0 0 1,1 1-1,-1-1 1,1 1-1,-1-1 1,0 0-1,1 0 0,-1 1 1,1-1-1,-1 0 1,1 1-1,-1-1 1,1 0-1,-1 0 1,1 0-1,-1 0 1,1 0-1,0 0 0,-1 1 1,1-1-1,-1 0 1,1 0-1,-1-1 1,1 1-1,-1 0 1,1 0-1,-1 0 1,1 0-1,-1 0 0,1-1 1,-1 1-1,1 0 1,-1 0-1,1-1 1,-1 1-1,1 0 1,-1-1-1,1 1 0,-1 0 1,0-1-1,1 1 1,-1-1-1,0 1 1,1-1-1,-1 1 1,0-1-1,0 1 1,0-1-1,1 1 0,-1-1 1,0 1-1,0-1 1,16-29 62,-11 7-37,2 0 1,11-25 0,-16 44-30,-1-1 0,2 0 0,-1 1-1,0 0 1,1-1 0,0 1 0,0 0 0,0 0 0,1 1-1,-1-1 1,1 1 0,0-1 0,0 1 0,0 0 0,0 1-1,8-5 1,-8 7 13,-1-1 0,0 1 0,1 0 0,-1 0 0,0 1 0,1-1 0,-1 1-1,0-1 1,1 1 0,-1 0 0,0 0 0,0 0 0,0 1 0,0-1 0,0 1 0,0 0 0,0 0-1,-1 0 1,1 0 0,0 0 0,-1 1 0,0-1 0,3 4 0,3 4 67,0-1 1,-1 1-1,0 0 1,-1 1-1,6 12 1,41 105 485,-47-118 362,2-3-3835,-7-7 2747,-1 0-1,1 0 1,-1 0-1,0 0 1,1 0-1,-1-1 1,1 1-1,-1 0 1,1 0-1,-1 0 1,0-1-1,1 1 0,-1 0 1,1-1-1,-1 1 1,0 0-1,0-1 1,1 1-1,-1 0 1,0-1-1,1 1 1,-1 0-1,0-1 1,0 1-1,0-1 1,1 1-1,-1-1 1,0 1-1,0-1 1,0 1-1,0 0 1,0-1-1,0 1 1,0-1-1,0 1 1,0-1-1,1-10-1351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46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0 548,'0'0'3875,"3"3"-3028,2 1-497,0 1 1,-1 0-1,1 1 0,-1-1 1,0 1-1,-1-1 0,1 1 1,-1 0-1,-1 1 1,1-1-1,3 13 0,16 86 1478,-14-62-1225,47 181 1103,-44-187-2252,3-1 0,1 0-1,1-1 1,22 32 0,-35-62 611,3 7-6897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46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62 560,'0'0'99,"0"0"0,0 0-1,-1 0 1,1 0 0,0-1 0,-1 1-1,1 0 1,0 0 0,0-1 0,0 1 0,-1 0-1,1 0 1,0-1 0,0 1 0,0 0-1,0-1 1,-1 1 0,1 0 0,0 0-1,0-1 1,0 1 0,0 0 0,0-1-1,0 1 1,0 0 0,0-1 0,0 1 0,0 0-1,0-1 1,0 1 0,0 0 0,0-1-1,0 1 1,0 0 0,1-1 0,8-3 228,1 0 0,0 0 0,0 1 0,0 0-1,0 1 1,1 0 0,-1 0 0,1 1 0,-1 1 0,1 0 0,14 2 0,37-4 403,12-4-485,5 0-1791,-26-3-2632,-35 4 2996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46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1 700,'-7'3'416,"0"0"-1,0 0 1,0 1 0,1 0 0,0 1-1,0-1 1,0 1 0,0 1-1,1-1 1,0 1 0,0-1 0,0 2-1,-6 10 1,-4 7 328,2 2 0,-14 32-1,2 13-200,3 1-1,3 0 0,3 2 0,4-1 1,3 2-1,3 0 0,4 96 0,4-120-400,2 0 0,3 1-1,1-1 1,3-1 0,2 0-1,22 54 1,-22-73-502,2 0 0,1-1 0,2 0-1,22 29 1,-24-38-865,2-1 0,0-1-1,1 0 1,1-1 0,39 27-1,-18-22-542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7:47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0 8,'37'12'4142,"-25"1"-3183,1 0 1,-2 1 0,0 0 0,19 32-1,30 72 807,-32-59-1096,3 3-134,-3 2-1,33 114 0,-50-134-446,-2-1 0,-2 1 0,-2 0 1,-1 1-1,-5 62 0,-6-23-139,-3-1-1,-5-1 0,-31 104 1,-13-1-493,-112 242 1,164-410 50,-1 0 0,-1 0 0,-1-1 0,0 0 1,-1-1-1,-17 18 0,8-23-4202,8-10 3221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8:05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60 144,'3'1'8573,"19"0"-8268,108-18 1251,1 6 1,145 6-1,-51 2-1142,-65 4-211,53-3-416,-186-3 43,-15-1-1203,-10-3-3685,-5 7 2508,-13 0 774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8:06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81 132,'0'0'219,"-1"0"-1,1 0 1,-1 0 0,1-1-1,-1 1 1,1 0 0,-1-1 0,1 1-1,-1 0 1,1-1 0,-1 1-1,1-1 1,0 1 0,-1-1-1,1 1 1,0-1 0,-1 1-1,1-1 1,0 1 0,0-1-1,-1 1 1,1-1 0,0 0-1,0 1 1,0-1 0,0 0 0,14-4 318,0 0 0,1 1 1,0 0-1,0 1 0,20-1 0,85 0 571,-68 3-624,1649-32 2041,-1693 33-3159,26-1 417,-15-3-7373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8:07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9 159 324,'-8'0'3196,"10"-2"-1268,25-3-547,45-4-575,13 1-25,830-54 1938,-145 31-2352,-89 3-321,-609 27-125,138-10-1638,-202 10 1383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8:07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48 284,'0'0'556,"9"-15"964,2 10-1137,0 0-1,0 1 0,1 0 1,0 1-1,0 1 0,19-2 1,81-1 747,-71 4-766,1436 12 2461,-460 7-2903,-979-18-183,37 1-217,-31-8-2927,-41 6 1659,4-1 530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8:08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20 628,'0'0'1218,"4"-1"-658,31-6 140,1 2 0,0 1 0,0 2 0,61 4 0,4-1-125,701 18 964,-609-10-1366,150 11 44,110 3 48,-112-28-1877,-327 3-2145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18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6 524,'0'0'3467,"15"-5"-1289,1 5-1596,-1 2 0,1 0 1,-1 0-1,1 2 0,21 7 0,-30-9-479,0 1 0,0 0-1,0 0 1,0 0-1,-1 1 1,1 0-1,-1 1 1,0-1 0,0 1-1,-1 0 1,1 0-1,-1 1 1,7 10-1,-10-12-72,-1-1-1,0 1 0,0-1 1,0 1-1,-1 0 0,1 0 1,-1-1-1,0 1 0,0 0 0,0 0 1,-1 0-1,1-1 0,-1 1 1,0 0-1,0-1 0,0 1 1,0-1-1,-1 1 0,0-1 1,1 1-1,-1-1 0,0 0 1,-4 4-1,-7 11 33,-2 1 1,-28 26 0,25-26-16,-180 176 122,197-194-169,0 0 1,0 0 0,0 0 0,0 1-1,0-1 1,0 0 0,0 1-1,0-1 1,0 0 0,1 1-1,-1-1 1,1 1 0,-1-1 0,1 1-1,0 0 1,-1 2 0,1-3-1,1-1 1,-1 1 0,0 0-1,0-1 1,1 1-1,-1-1 1,1 1 0,-1 0-1,0-1 1,1 1 0,-1-1-1,1 1 1,0-1 0,-1 0-1,1 1 1,-1-1 0,1 1-1,0-1 1,-1 0-1,1 0 1,-1 1 0,1-1-1,0 0 1,0 0 0,0 1-1,7 0 3,1-1 0,-1 1 0,0-1 0,15-2 1,-15 1-10,115-15-495,-54 6-2963,-52 5-957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5:50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976 268 352,'-2'-24'2971,"1"20"-2436,0 0-1,1 0 1,0 0-1,0-1 1,0 1-1,0 0 1,1 0-1,1-7 0,-2 5-198,0 0-1,0 0 1,-1 1-1,1-1 1,-2 0-1,1 1 0,0-1 1,-1 1-1,0-1 1,-1 1-1,-3-8 0,-1 4-198,0-1 0,-1 2-1,0-1 1,0 1-1,-1 0 1,0 1-1,0 0 1,0 1 0,-1 0-1,0 0 1,-1 1-1,1 0 1,-1 1-1,0 0 1,0 0 0,0 2-1,0-1 1,-18-1-1,9 3-114,0 1 0,0 0 0,0 1 0,0 1 0,0 1 0,1 1 0,-1 1 0,1 0 0,-36 16 0,20-5-18,1 2 0,1 1 0,1 1-1,1 2 1,0 1 0,2 2 0,1 1-1,1 1 1,1 1 0,2 1 0,0 1 0,2 1-1,2 2 1,1 0 0,1 0 0,-23 64-1,30-66-18,1 0-1,2 0 0,1 1 0,1 1 0,2-1 0,1 1 1,2 0-1,1-1 0,1 1 0,2 0 0,1-1 1,2 1-1,1-1 0,1-1 0,2 0 0,2 0 1,25 51-1,-25-61-3,1 0 0,0-1 1,2-1-1,0-1 0,20 19 1,-27-29 12,0-1 1,0 0 0,1-1-1,0 0 1,1 0-1,-1-1 1,1 0-1,0-1 1,0 0-1,0 0 1,1-1 0,-1 0-1,17 1 1,4-3-23,1-1 1,-1-1 0,1-2 0,-1-1-1,0-2 1,0-1 0,-1-1 0,0-1-1,0-2 1,-1-1 0,0-2 0,-1 0-1,-1-2 1,-1-1 0,33-27 0,-27 15-50,-2 0 1,-1-2 0,-1-2 0,-2 0 0,-1-2-1,22-41 1,-35 51 41,-1 0 0,-1 0 0,-1-1 0,-2-1-1,0 1 1,-2-1 0,3-45 0,-7 48 26,-1-1 1,-1 0-1,-2 1 0,0-1 1,-9-32-1,-41-117-60,53 173 69,-12-33-66,-2 0 0,-1 0 1,-1 1-1,-2 1 0,-1 1 1,-2 1-1,-29-34 0,37 49-5,10 10 37,0 1-1,-1 0 1,0-1 0,0 1-1,-1 0 1,1 1 0,-1-1-1,-5-3 1,5 2 243,3 2-2141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6:03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50 192,'0'0'2340,"0"0"-2309,0 0 0,0 0 0,0 0 0,0 0 0,-1 0-1,1 0 1,0 0 0,0 0 0,0-1 0,0 1 0,0 0 0,-1 0 0,1 0-1,0 0 1,0 0 0,0 0 0,0-1 0,0 1 0,0 0 0,0 0-1,0 0 1,0 0 0,0-1 0,0 1 0,0 0 0,0 0 0,0 0 0,0-1-1,0 1 1,0 0 0,0 0 0,0 0 0,0 0 0,0-1 0,0 1-1,0 0 1,0 0 0,0 0 0,0 0 0,0-1 0,0 1 0,0 0 0,1 0-1,-1 0 1,0 0 0,0 0 0,0-1 0,0 1 0,0 0 0,0 0-1,1 0 1,-1 0 0,0 0 0,0 0 0,0 0 0,0 0 0,1 0 0,-1 0-1,0 0 1,0 0 0,0 0 0,0-1 0,1 1 0,340 3 428,-161-7-463,-11 3 71,311 11 31,398 86-109,-687-75-15,327 28-472,-78-3 394,93 5 105,-295-44 35,252-27-1,-146-5 4,-143 13-13,837-117 115,-152 28-26,36 68-59,11 55 0,-752-11-44,530 57-34,-419-21-84,183 37-26,-323-49 95,523 99-165,-44-59 184,6-42 18,-404-36-11,389-55 0,75-54-24,-482 76 34,322-43-3,114 29-63,-619 47 140,-17 0-48,0 2 1,-1 0-1,1 0 0,0 1 1,0 1-1,17 4 0,-30-5-43,18 2-144,-13 1-2469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6:05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1 276,'-10'0'2539,"14"0"-1043,32-1-621,58 3-648,222 31 808,127 7-283,-220-31-523,345 1 53,-279-12-194,127-7-37,-278 2-31,150 14-1,-46 1 419,-187-16-341,-53 8-226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6:06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563 18 244,'0'-1'175,"-1"0"0,1 0 1,-1 0-1,0 0 0,1 0 0,-1 0 1,0 0-1,0 0 0,0 0 0,0 0 0,0 0 1,0 0-1,0 1 0,0-1 0,0 0 0,0 1 1,0-1-1,0 1 0,-2-1 0,-1 3-41,0 0 1,0 0-1,1 1 0,-1 0 0,1 0 0,-1 0 0,1 0 0,0 0 1,0 1-1,1-1 0,-1 1 0,1 0 0,0 0 0,0 0 0,0 0 0,-3 8 1,-12 41 739,1 0 1,-11 83 0,-3 113 38,12-72-475,-23 93-166,-6 51-124,33-191-95,-51 381 95,33-327-78,-55 180-1,30-168-40,45-155 10,12-40-24,-15-19-6828,2 6 5363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6:43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413 2111 4,'0'0'2023,"-9"-2"-1346,3 2 4244,3 1-3248,7 0-603,20-1-261,45 0-1137,-54 0 666,92-1-210,190-28 0,-279 26-129,333-45-293,-50 14 137,39-2 139,-236 29 2,423-38 39,-165 26-201,-293 19-226,0-3 0,126-23 0,-154 18 218,0-2 0,54-21 0,-82 26 154,-1-1-1,0 0 1,0 0 0,0-2 0,-1 1-1,0-2 1,0 1 0,-1-1 0,0-1-1,-1 0 1,11-14 0,-6 4 61,0 1 1,-2-2-1,-1 0 0,0 0 1,-2-1-1,0 0 1,-2-1-1,0 0 0,-1 0 1,-2 0-1,0-1 0,0-25 1,-3 7-18,-3 1 0,0 0-1,-3 0 1,-1 0 0,-24-77 0,11 64 5,-3 2 0,-2 1 0,-3 0 0,-1 2 0,-3 1-1,-2 2 1,-1 1 0,-3 1 0,-1 3 0,-3 1 0,-1 1 0,-1 3 0,-2 1-1,-2 3 1,-86-45 0,32 30 9,-2 4 0,-1 4 0,-119-25 0,-526-61 242,680 119-265,0 3 1,0 3 0,0 3 0,0 3 0,1 3 0,0 3 0,0 3 0,2 3 0,-69 28 0,98-28-4,1 1-1,1 2 1,0 1 0,-58 51 0,-112 124-16,172-163 10,-27 30 11,2 2 0,-84 125 0,114-145 18,1 0-1,3 2 1,2 0 0,2 2-1,-24 91 1,-5 93 59,43-189-63,2 1 0,1 0-1,5 55 1,1-55 31,2-1-1,1 0 1,3 0-1,2-1 1,17 48 0,-12-53 11,2-1-1,2 0 1,1-1 0,31 39 0,-34-53-30,1 0 0,1-1 1,1-1-1,1-1 0,1-1 0,44 28 0,-33-27 10,0 0 0,2-3 0,46 18 0,-62-27 395,-7-3-3813,-13-17-279,-3 0 2057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8:24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7 592,'0'0'6683,"5"1"-6051,140 4 3501,-121-6-4239,-1-1 0,27-6 0,-21 7-1571,-17 2-4128,-4-1 4281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8:24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0 300,'0'0'2067,"15"15"2860,5-9-3966,-1-1 0,1 0 1,0-2-1,39 2 0,36-4-3478,-51-2-2664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8:27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0 552,'3'8'2212,"0"-2"-1088,0 0-856,0-1-564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8:23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37 408,'0'0'7258,"27"31"-2918,4-27-3813,0-1 0,0-2 0,1 0-1,48-7 1,30 0-206,104-12-100,-121 7-386,-80 11-118,29-4-7,-41 4 148,0 0 0,0 0 1,0 0-1,0-1 0,0 1 0,0 0 0,0 0 1,0-1-1,0 1 0,0 0 0,0-1 1,0 1-1,-1-1 0,1 1 0,0-1 0,0 0 1,0 1-1,0-1 0,-1 0 0,1 0 1,0 1-1,-1-1 0,1 0 0,-1 0 0,1 0 1,-1 0-1,1 0 0,0-1 0,-7-6-4686,5 7 4157,-5-5-1066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8:23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48,'0'2'316,"1"-1"0,-1 1-1,0 0 1,0 0 0,1-1 0,-1 1-1,1 0 1,-1 0 0,1-1 0,0 1-1,0-1 1,0 1 0,0-1 0,0 1 0,0-1-1,0 1 1,0-1 0,1 0 0,-1 0-1,0 1 1,3 0 0,1 1 43,-1-1 0,1 0 0,0 0-1,0 0 1,0 0 0,0-1 0,7 2 0,8-1 114,-1 0 1,1-1 0,21-3-1,125-9 898,209-8-406,-352 13-2086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18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0 768,'2'3'271,"-1"-1"0,0 1-1,1-1 1,-1 1 0,0 0-1,-1-1 1,1 1 0,0 0 0,-1-1-1,0 1 1,1 0 0,-1 0 0,0 0-1,0 0 1,-1-1 0,1 1-1,-1 0 1,1 0 0,-1-1 0,0 1-1,0 0 1,0-1 0,0 1 0,0-1-1,-1 1 1,1-1 0,-1 0-1,-3 4 1,-28 28-886,-5-10-3975,26-19 3364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8:26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1 536,'10'32'8325,"-10"-31"-8420,11 19 2680,-8-12-4391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8:30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5 112,'4'-4'6278,"-3"40"-5670,-1 0 1,-1 0 0,-2 1-1,-10 46 1,5-34-360,-3 81-1,-2-5-1237,13-124 747,7-23-5509,-7 8 4691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8:30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1 352,'-79'122'2792,"0"0"-3766,76-116 233,3-4 228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8:3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40,'13'8'516,"-1"1"-76,1-1-44,-1-2-40,-3 2-28,4-2-36,-4 2-64,4-2-92,-4-1-100,-3 1-192,3 0-1324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8:34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0 124,'0'0'1998,"-8"24"1615,-14 22-2080,14-28-1219,-1 1 0,-16 23 0,-47 61 273,-76 101-2890,136-196-1551,11-7 2906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8:35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0 236,'0'0'559,"1"4"-9,88 255 5704,-75-224-6032,3 0 0,0-1 0,3-1 0,0-1 0,29 34 0,-16-33-192,-32-32-79,1 12-265,-1-6-4982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8:36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4 334 480,'-1'3'346,"0"-1"0,1 1 1,-1-1-1,1 1 0,0 0 0,0-1 0,0 1 0,0 0 1,0-1-1,1 1 0,-1 0 0,1-1 0,0 1 0,-1-1 1,1 1-1,2 3 0,23 45 824,-22-44-810,133 217 1689,-135-222-2004,-1 0-1,1 0 0,0 1 0,0-1 1,0-1-1,0 1 0,0 0 0,0 0 1,0-1-1,0 1 0,1-1 0,2 2 1,-3-3 139,35-34 148,42-92 21,122-179 30,-163 250-255,-27 37-53,1 1 0,1 0 1,24-25-1,-30 34-62,-1 0-1,0 0 1,-1 0-1,6-11 1,-11 18-25,-15-9-3347,3 5-744,9 3 3476,-7-3-868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38:36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98 156,'-10'4'9846,"3"-8"-9790,3 2 13,0-1 0,0 1-1,0 0 1,0 1 0,-1-1-1,1 1 1,-1-1 0,-4 1-1,7 1-16,-49 13 54,40-9-99,1-1 1,0 2 0,0 0 0,0 0-1,1 0 1,0 1 0,0 1 0,0 0-1,-11 11 1,14-12-4,0 1-1,0-1 1,1 1 0,-1 1-1,2-1 1,-1 1 0,1 0-1,0 0 1,1 0 0,0 0-1,0 0 1,0 1 0,0 9-1,-1 10 17,1 1 0,2 44 0,1-55-18,15 72 22,-15-86-23,0 0 1,0 0-1,1 0 1,-1 0-1,1 0 0,0 0 1,0 0-1,1 0 1,-1 0-1,1 0 1,-1 0-1,1-1 1,1 1-1,-1-1 1,0 0-1,1 1 0,-1-1 1,1 0-1,0 0 1,0-1-1,0 1 1,1-1-1,-1 1 1,1-1-1,-1 0 1,1 0-1,0-1 0,-1 1 1,1-1-1,0 0 1,0 0-1,0 0 1,0 0-1,0-1 1,0 1-1,1-1 1,-1 0-1,0-1 1,0 1-1,0-1 0,0 1 1,4-3-1,3 1-11,0-1-1,0 0 0,0-1 1,-1 0-1,0-1 0,0 0 1,0 0-1,-1-1 0,0-1 1,0 1-1,10-10 0,-9 4-29,0 0-1,0 0 1,-2-1 0,1-1-1,-1 1 1,-1-1-1,6-18 1,-6 12 29,0-1 1,-2 0-1,-1 0 1,0-1-1,-2 0 0,0 1 1,-2-27-1,0 27 45,0 1-1,-2 0 0,0-1 0,-9-32 0,11 48-29,-1 1 0,-1-1 0,1 1-1,-1 0 1,1 0 0,-1 0 0,0 0 0,0 0-1,-1 0 1,1 1 0,-1-1 0,0 1-1,0-1 1,0 1 0,-1 0 0,1 0 0,-1 1-1,1-1 1,-1 1 0,0-1 0,0 1-1,0 1 1,0-1 0,0 0 0,0 1 0,-7-1-1,9 1 1,1 2-4,-1-2 0,0 1 0,0-1 0,0 1 0,0-1 0,0 1 0,0 0 1,0 0-1,0 0 0,1 0 0,-1 0 0,0 0 0,0 1 0,0-1 1,-3 2-1,-16 2 0,19-3-8,0-1-1,1 0 0,-1 0 1,0 1-1,0-1 1,0 1-1,0 0 1,1-1-1,-1 1 0,0 0 1,1 0-1,-1 0 1,1 0-1,-1 0 0,-1 2 1,-12 7-6750,11-7 5337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38:46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56,'28'-31'9992,"-25"36"-9877,-1 0 0,-1 0 0,1 0 0,-1 0 0,1 0 0,-2 0 1,1 1-1,0-1 0,-1 0 0,0 0 0,-1 10 0,1 13 188,7 55 157,-6 101-1,-2-91-370,1-75-72,1 13 8,-2 0 0,-6 32 0,6-56-689,-1 15 1660,3 14-9186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39:39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0 157 456,'0'0'2261,"5"-26"6618,18 5-7428,0 2-1,49-30 0,-62 43-1323,1 0 1,1 1-1,-1 0 0,1 1 0,-1 0 1,1 1-1,0 0 0,1 1 0,22-1 1,-32 2-119,0 2 1,0-1 0,0 0 0,0 0 0,0 1-1,0 0 1,0 0 0,0-1 0,0 2-1,-1-1 1,1 0 0,0 0 0,-1 1 0,1 0-1,-1-1 1,0 1 0,1 0 0,-1 0-1,0 1 1,0-1 0,0 0 0,0 1 0,-1-1-1,1 1 1,-1-1 0,1 1 0,-1 0 0,0-1-1,0 1 1,0 0 0,0 0 0,-1 0-1,1 4 1,0 1 0,0-1 0,-1 0 0,0 1-1,0-1 1,-1 0 0,0 1 0,0-1 0,-1 0-1,0 0 1,0 0 0,-1 0 0,-3 8 0,-19 23-49,-2 0 1,-2-2 0,-1-1 0,-36 33 0,4-3-89,59-62 121,0 1 0,0 0 1,1 0-1,0 0 1,0 0-1,0 0 0,0 0 1,1 1-1,-1-1 0,1 0 1,0 1-1,1-1 1,-1 9-1,0-11 6,1 0-1,0-1 1,1 1-1,-1-1 1,0 1-1,0-1 1,1 1 0,-1-1-1,1 0 1,-1 1-1,1-1 1,-1 1-1,1-1 1,0 0 0,0 1-1,0-1 1,0 0-1,0 0 1,0 0 0,0 0-1,0 0 1,0 0-1,0 0 1,1 0-1,-1 0 1,0 0 0,1-1-1,-1 1 1,0-1-1,1 1 1,-1-1-1,1 1 1,-1-1 0,1 0-1,-1 0 1,1 1-1,-1-1 1,1 0-1,-1 0 1,1-1 0,-1 1-1,1 0 1,2-1-1,140-34 4,-48 9 24,-78 21-74,-13 3-58,1 1 0,0-1 0,0 1 0,0 1 0,0-1-1,0 1 1,6 0 0,-4-4-640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19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60 668,'0'-1'240,"-1"-1"0,1 1-1,0-1 1,0 0 0,-1 1 0,1-1-1,0 0 1,1 1 0,-1-1 0,0 1 0,0-1-1,1 0 1,-1 1 0,1-1 0,-1 1-1,1-1 1,0 1 0,0-1 0,0 1-1,-1 0 1,1-1 0,2-1 0,0 1 0,-1 0 0,1 0 0,0 0 0,0 1 0,0-1 0,0 1 0,0 0 0,0-1 0,0 1 0,6-1 0,10 0 152,-1 0 0,1 1 0,25 2 0,-22 0 211,-7-1-401,1 1 0,0 1-1,-1 1 1,30 8-1,-39-9-159,-1-1-1,1 1 1,0 1-1,-1-1 1,0 1 0,1 0-1,-1 0 1,0 1-1,-1-1 1,1 1-1,-1 0 1,1 1-1,-1-1 1,0 1 0,5 8-1,-7-8-30,-1-1 0,0 0 0,-1 0 0,1 1 0,-1-1 0,1 0 0,-1 0 0,-1 1 0,1-1 0,-1 0 0,1 1 0,-1-1 0,0 0 0,-1 0 0,1 0 0,-1 0 0,0 0 0,0 0-1,0 0 1,0-1 0,-1 1 0,-4 5 0,-8 9-12,0-1 0,-32 28-1,43-41 0,-14 13-30,-1 0 1,-1-2 0,0 0 0,-34 19 0,51-33 23,8-4-43,9-2 51,-1 0-1,1 1 0,0 0 0,0 1 0,0 0 1,1 1-1,-1 1 0,1 1 0,-1 0 0,0 0 0,29 6 1,-33-5 2,0 1 0,1 1 1,-1 0-1,-1 0 1,1 1-1,0 0 0,-1 0 1,0 1-1,0 0 0,0 1 1,-1 0-1,0 1 1,0-1-1,-1 2 0,1-1 1,-1 1-1,-1 0 0,7 10 1,-11-15-4,0 1 1,0 0-1,-1 0 1,1 0-1,-1 1 1,0-1-1,0 0 1,0 0-1,-1 1 1,1-1-1,-1 0 1,0 1-1,0-1 1,-1 1-1,1-1 1,-1 0-1,-2 6 1,1-3 1,-1-1 1,0 1 0,0-1 0,-1 0 0,0 0-1,0 0 1,-1-1 0,1 1 0,-11 8 0,0-2-267,-1 0 0,0-1 0,0-1 0,-1 0 1,-1-2-1,-33 13 0,36-16-73,-20 4-6178,32-8 5065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0:44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1 108 184,'0'-1'274,"0"0"1,0 1-1,-1-1 0,1 1 1,0-1-1,0 1 0,0-1 1,1 0-1,-1 1 0,0-1 1,0 1-1,0-1 0,0 0 1,0 1-1,1-1 0,-1 1 1,0-1-1,1 1 0,-1-1 1,0 1-1,1-1 0,-1 1 1,0-1-1,1 1 0,-1 0 1,1-1-1,-1 1 0,1 0 1,0-1-1,6 3-138,0 1-1,0 1 1,0-1 0,0 1-1,-1 0 1,1 0 0,-1 1-1,0 0 1,5 6 0,42 29 472,-6-10 51,-45-29-467,7-5-104,-7 4-80,-1-1-1,1 1 1,-1-1-1,1 0 1,-1 1-1,1-1 1,-1 0 0,1 0-1,-1 0 1,0 0-1,1 0 1,1-2-1,74-128 222,-71 125-226,3 1-2,1 4 0,-4 1 0,1 1 1,-1 0 0,0 0 0,0 0 0,0 1-1,0 0 1,0 0 0,0 1 0,0 0-1,-1 0 1,1 0 0,-1 0 0,7 6-1,37 19 73,-42-26-67,0 0 0,-1-1 0,1 0 0,0 0-1,0-1 1,0 0 0,0 0 0,-1-1 0,1 0-1,12-3 1,77-27 10,-4 2-9,-83 26-7,30 2-1,-2 5 4,0 0 0,0 3 1,41 12-1,-68-17-2,0 0 0,0 0-1,0-1 1,0 0 0,0-1 0,0 0 0,0-1 0,18-3 0,4-3-23,42-15 0,4-1-55,-65 22 70,-1 1 1,1 1-1,-1 0 0,1 0 1,23 7-1,-1 5-8,-27-9 14,1-1 0,0 1-1,1-2 1,-1 1-1,1-1 1,11 0-1,-17-1-3,0-1 1,0 0-1,0 0 0,0-1 0,0 1 0,0-1 0,-1 0 0,1 0 0,0 0 0,6-3 0,3-1-6,56-21-16,-55 20 22,1 0 0,0 1 0,20-5 0,-25 7 7,-4 3-1,1 0-1,-1 1 1,0-1 0,1 1-1,-1 0 1,0 1-1,0 0 1,0 0-1,0 0 1,0 0-1,5 4 1,4 1 1,35 15 44,-40-17-16,0 0 0,0-1 0,0 0 0,0 0 0,1-1 0,-1-1 0,1 0 0,0 0-1,18 0 1,-17-3-25,0-1-1,0-1 0,-1 1 0,1-2 0,-1 0 0,0 0 0,0-1 0,20-12 1,-16 8-5,0 2 0,0 0 0,1 1 0,24-7 0,-31 12 1,0-1-1,0 2 1,0-1-1,0 1 0,0 1 1,0 0-1,0 0 0,0 0 1,14 5-1,0 3 19,0 1-1,24 13 0,29 13 61,-66-33-57,0 1-1,0-1 0,1-1 0,-1 0 0,1 0 0,-1-1 0,1-1 0,-1 0 0,13-1 0,-2-2-4,0-1 0,0-2 1,31-11-1,-27 9-18,0 0 0,0 2 0,1 1 0,39-3 0,-49 7 15,-1 1 1,1 1-1,0 0 1,-1 1 0,1 0-1,-1 1 1,0 1-1,28 11 1,-31-10 0,0 0 1,0-1-1,1 0 1,0 0 0,0-2-1,0 0 1,0 0-1,0-1 1,0-1-1,0 0 1,0 0-1,0-2 1,0 0-1,0 0 1,16-5 0,-12 2-12,1 0 0,-1 2 0,1 0 0,0 1 0,0 1 0,0 1 0,32 3 0,-18 5 2,0 2 1,35 15 0,21 7 47,-81-30-45,-1-1-7,23-4 2,109-27 7,-122 29 2,1 0 1,0 1 0,0 1 0,-1 1 0,1 0 0,-1 1-1,20 7 1,-27-8-14,6 1-21,-1-1-1,1-1 1,0 0 0,0-1 0,0-1 0,0 0-1,-1-1 1,1 0 0,0-2 0,27-9 0,18-3-6,-50 12 23,-7 3 2,-1 0 1,1 0-1,-1 0 0,1 0 0,-1 0 1,1 1-1,0-1 0,-1 1 1,1 0-1,0 0 0,-1 0 1,6 0-1,68 25 23,-35-3-1,-32-16-13,1 0 0,0-1 0,1 0 0,16 6 0,-17-11-4,-1 0 1,1-1 0,-1 0 0,1-1 0,-1 0 0,15-5 0,-12 3 66,-1 1 0,0 1-1,1 0 1,-1 0 0,24 0-1,-32 2-33,23 5 651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1:17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1 368,'0'0'1886,"-30"10"3789,29-9-5413,1 1-148,0 0 0,0 0 0,0 0 0,1 0-1,-1 0 1,1 0 0,-1 1 0,1-2 0,-1 1-1,1 0 1,2 3 0,0-1-18,1 1 1,0-1-1,1 0 1,-1-1-1,1 1 0,0-1 1,0 0-1,0 0 1,0 0-1,0-1 0,8 3 1,66 14 331,-50-13-305,0 0-35,-18-5-57,0 1 0,0 1 0,0 0 0,-1 0 0,19 9 0,-27-11-28,0 1 0,1-1 0,-1 1 1,0 0-1,0 0 0,0 0 0,0 0 1,0 0-1,-1 0 0,1 0 0,0 1 1,-1-1-1,0 1 0,0-1 0,1 1 1,-1-1-1,-1 1 0,1 0 0,0 0 1,-1-1-1,1 1 0,-1 0 0,0 0 1,0 0-1,0-1 0,-1 1 0,0 5 1,-5 22 15,-1-1 0,-11 31 1,-8 28-334,15-53-1049,1-23-4621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1:18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1 240,'0'0'1077,"-12"3"6613,29 8-6779,1-1 0,36 15 0,-33-16-2466,-17 2-4447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1:19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32,'-3'7'627,"0"1"0,0-1 0,0 1 0,1 0-1,0 0 1,1 0 0,0 0 0,0 12 0,4 72 2035,1-28-1519,2-30-1106,0-1-4386,4-33 1366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1:19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32,'10'17'1856,"0"1"0,-2 0 0,7 20 1,17 35 823,-32-72-2475,4-3-208,10-8-131,0 0-1,-1 0 1,0-2-1,20-22 1,-21 19 46,2 2 0,0 0 0,0 0 0,21-13 0,-33 25 117,0 0 0,0 0 1,0 0-1,0 1 0,1-1 1,-1 1-1,0 0 0,0-1 1,0 1-1,0 0 0,0 0 1,0 0-1,1 1 0,-1-1 0,0 1 1,0-1-1,0 1 0,0-1 1,0 1-1,0 0 0,0 0 1,0 0-1,-1 0 0,1 0 1,0 1-1,0-1 0,-1 1 0,1-1 1,-1 1-1,1-1 0,-1 1 1,2 3-1,4 3 142,-1 2 0,0-1 0,0 1 1,8 18-1,-1 6 86,16 33-3199,-22-62-970,-6-4 3371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1:20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162 447 720,'-1'-4'387,"0"0"1,0 0-1,0-1 1,-1 1-1,1 0 1,-1 0-1,0 0 0,0 1 1,0-1-1,-1 0 1,1 1-1,-1 0 0,0-1 1,0 1-1,-4-3 1,5 5 323,-2 4-403,-5 3-172,0 1 0,0 1 0,1 0 0,1 0 0,-1 0 1,1 1-1,1 0 0,-1 1 0,2-1 0,-1 1 0,-7 20 0,8-17-50,1-1 0,0 0 0,1 1 0,0 0 0,0 0 0,2 0 0,0 0-1,0 0 1,1 0 0,2 19 0,-1-30-76,-1-1-1,1 0 0,-1 1 1,1-1-1,-1 0 1,1 0-1,0 1 0,-1-1 1,1 0-1,0 0 1,0 0-1,0 0 0,0 0 1,0 0-1,0 0 1,0 0-1,0 0 0,0-1 1,0 1-1,1 0 1,-1-1-1,3 2 0,-2-1 14,2-4-8,5-3-32,0-1 1,0 0 0,-1-1 0,0 0-1,-1 0 1,0-1 0,0 0 0,0 0-1,-2 0 1,1-1 0,-1 0 0,0 0-1,4-13 1,7-25-238,17-79-1,-29 110 205,67-348-766,-75 389 1192,-9 56 151,-3 108-1,22-23-316,7-82-1844,11-6-4136,-21-66 4548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1:20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1 331 492,'0'0'769,"29"2"2362,-19-4-2984,1-1 0,-1 0-1,0 0 1,0-1 0,0-1-1,0 1 1,-1-2 0,0 1-1,0-1 1,0-1 0,-1 0-1,0 0 1,0 0 0,-1-1-1,0 0 1,0-1 0,7-12-1,-8 13-27,-1-1 0,0 1 1,0-1-1,-1 0 0,0-1 0,-1 1 0,1-1 0,-2 1 0,0-1 0,0 0 0,-1 0 0,0 0 1,0 0-1,-1 0 0,-1 0 0,0 0 0,0 0 0,-1 0 0,-3-11 0,5 20-118,-1 0-1,1 0 1,0 0-1,-1 0 1,1 1-1,-1-1 0,1 0 1,-1 0-1,1 0 1,-1 1-1,0-1 1,1 1-1,-1-1 1,0 0-1,0 1 1,1-1-1,-1 1 1,0-1-1,0 1 1,0 0-1,0-1 1,1 1-1,-1 0 1,0 0-1,0-1 0,0 1 1,0 0-1,0 0 1,0 0-1,0 0 1,0 0-1,0 0 1,1 0-1,-1 1 1,0-1-1,0 0 1,0 0-1,0 1 1,0-1-1,0 1 1,1-1-1,-1 1 0,0-1 1,0 1-1,1-1 1,-1 1-1,0-1 1,1 1-1,-1 0 1,0 0-1,0 1 1,-35 39 28,29-30 8,1 0-1,0 0 0,1 1 1,0 0-1,0 0 1,1 0-1,1 1 0,0-1 1,-1 15-1,4-19 0,-1 0 0,1 0 1,0 0-1,1 0 0,0 0 0,0 0 0,1 0 0,0 0 0,0 0 0,1-1 0,-1 1 0,2-1 0,-1 0 0,1 0 1,8 11-1,-8-14-119,-1 0 0,1 0 1,0 0-1,0-1 0,0 0 1,1 0-1,-1 0 0,1 0 1,-1-1-1,1 0 1,8 3-1,-9-4-377,-1 0-1,0-1 1,0 1 0,0-1 0,0 0-1,0 1 1,1-1 0,-1-1-1,0 1 1,0 0 0,0-1 0,4-1-1,7-4-773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1:21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0 416,'14'17'1502,"-2"0"0,0 0 0,13 27 0,-13-22-583,28 37-1,-23-37-849,21 23-493,-6-18-3155,-27-23 2106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1:21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333 0 324,'0'0'1666,"-3"2"-904,-7 6-61,1 0 0,0 0-1,0 1 1,1 0 0,0 1-1,-10 15 1,-30 33 645,0-9-852,-42 38-785,28-33-5283,51-45 4270</inkml:trace>
  <inkml:trace contextRef="#ctx0" brushRef="#br0" timeOffset="1">666 129 952,'0'0'1761,"16"3"326,129-14 1535,-44-3-7235,-80 10 1571,-6 2 1047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1:22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51 536,'-5'5'1586,"9"-4"1832,36-3-2407,0-1 1,50-11 0,24-15-6453,-92 21 4315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20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0 140,'2'2'276,"0"0"1,0-1-1,0 1 0,-1 0 1,1 0-1,-1 0 0,1 0 1,-1 0-1,1 0 0,-1 0 1,0 1-1,0-1 0,0 0 1,-1 1-1,1-1 0,0 1 1,-1-1-1,0 1 0,1-1 1,-1 1-1,0-1 0,0 1 1,-1-1-1,1 1 0,0-1 1,-1 0-1,0 1 0,1-1 1,-2 4-1,0-3-359,0 0 0,0 0 0,0 0 0,0 0 0,0-1 0,0 1-1,-1 0 1,-3 2 0,-29 13-4478,34-17 3440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1:22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1 624,'0'0'3777,"-4"4"-2941,-11 15 126,0 1 0,2 1 0,0 0 0,-11 26 0,-1 0-229,-84 171 1336,92-175-1819,1 0-1,2 0 0,-10 61 1,21-85-184,2 0 0,0 1 1,1-1-1,1 0 1,0 1-1,7 24 0,-7-35-56,1 0-1,1 1 0,0-2 1,0 1-1,0 0 1,1-1-1,1 1 0,-1-1 1,1 0-1,1-1 0,-1 1 1,1-1-1,1 0 1,-1 0-1,9 6 0,-9-10-26,0 0-1,1 0 1,-1 0-1,0-1 0,1 0 1,-1 0-1,1-1 1,0 0-1,0 0 1,-1 0-1,1-1 0,0 0 1,0 0-1,0-1 1,0 0-1,-1 0 1,1 0-1,0-1 0,-1 0 1,8-4-1,-8 4 2,0-1-1,0 0 1,0 0-1,0 0 1,-1-1-1,0 0 1,1 0-1,-1 0 1,0-1-1,-1 0 0,1 0 1,-1 0-1,0 0 1,-1-1-1,1 0 1,-1 1-1,0-1 1,0 0-1,-1-1 1,4-10-1,-6 15 16,0 0 0,0 0-1,0 0 1,0 0 0,0 0-1,-1 0 1,1 0 0,-1 0 0,1 0-1,-1 1 1,1-1 0,-1 0-1,0 0 1,0 0 0,0 1 0,0-1-1,0 1 1,0-1 0,-1 1-1,1-1 1,0 1 0,-1 0-1,1-1 1,-1 1 0,0 0 0,1 0-1,-1 0 1,0 0 0,0 0-1,1 1 1,-1-1 0,0 1-1,0-1 1,0 1 0,0-1 0,0 1-1,0 0 1,-2 0 0,-6-2 2,-1 1 1,0 1 0,1 0-1,-1 0 1,-16 3 0,-30 9-27,11-1-2516,15-6-3970,21-5 4847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1:26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456 2284 208,'-45'-8'3173,"43"8"-1909,1 0-1124,0 1 1,0-1-1,0 1 0,0 0 0,1-1 1,-1 1-1,0 0 0,0 0 1,1-1-1,-1 1 0,0 0 0,1 0 1,-1 0-1,1 0 0,-1 0 0,1 0 1,-1 1-1,19 7 193,0-2 1,0 0-1,1-1 0,0-1 1,37 5-1,108 3 326,-105-10-438,355 7 491,-52-4-454,99 11-180,439 32-1202,-682-33 335,0-8-1,0-10 1,302-42 0,-177 8 1133,-188 21 172,-138 14-433,0-2 0,-1 0 0,1 0 0,-1-2-1,22-8 1,-29 9-58,0-1 0,-1 0 0,1 0-1,-1-1 1,0 0 0,-1 0 0,0-1-1,0 0 1,0 0 0,9-14 0,72-104 398,-6-4 0,-6-3 0,-5-3 0,96-264 0,-125 268-207,24-138 0,-52 191-150,-4 0 0,-4-1 0,-3-97 0,-5 95-15,-4 1 0,-27-135 0,28 190-7,4 16-23,-1 0 1,0 0-1,-1 0 1,0 0-1,0 1 1,-1-1-1,-8-13 0,10 19-15,0 1-1,0-1 0,-1 1 1,1 0-1,-1-1 0,1 1 1,-1 0-1,0 1 0,0-1 1,0 0-1,0 1 0,0 0 1,0-1-1,0 1 0,0 1 1,-4-2-1,5 2 2,-26-6 18,-530 31-50,208-5-51,283-17 57,-351 9-190,-154-5-699,-209 16-529,336-3 936,230-13 273,67-1 108,-528 39-679,461-23 713,159-16 143,1 3 0,0 1 1,0 4-1,1 2 0,-90 39 1,104-37 1,-74 22 0,-7 4 4,45-18 384,75-26-347,-32 8 345,32-7-414,-3 9 5,2 0-13,0 1-1,1-1 0,0 1 1,1-1-1,0 1 1,0-1-1,1 1 0,3 12 1,1 28 27,6 221 97,0 1-71,-16-104-45,3 88 18,0-123-19,-2-41-12,4 374 95,-3-331-98,3-135-17,3 37 0,-3-35-1,1 0-1,-1 0 1,1 0-1,0 0 0,0 0 1,0 0-1,0 0 1,0 0-1,0 0 1,1 0-1,0-1 0,-1 1 1,1-1-1,0 1 1,0-1-1,0 0 1,1 0-1,-1 0 0,5 4 1,-3-1-11,11 15 13,-14-19 23,30-1 127,36-4-9,-7 8-68,96 4-6299,-140-8 4889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2:14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42 424,'0'0'13413,"-5"3"-13291,-19 14 20,1 0-1,1 2 0,0 0 1,1 2-1,1 0 1,-25 35-1,33-39-143,1 2 1,1-1-1,0 1 0,2 1 0,0 0 0,1 0 1,1 0-1,1 1 0,-4 38 0,7-49 10,1 1 0,0 0 0,1 0-1,0-1 1,1 1 0,0 0-1,1-1 1,0 1 0,0-1 0,2 1-1,-1-1 1,1 0 0,0 0-1,1-1 1,0 1 0,1-1 0,0 0-1,0 0 1,1-1 0,0 0 0,1 0-1,-1-1 1,10 8 0,-12-13-4,0 0 1,-1 0 0,1 0-1,0-1 1,0 1 0,0-1 0,0 0-1,0 0 1,0-1 0,0 0-1,0 0 1,1 0 0,-1 0-1,0-1 1,0 0 0,0 0-1,0 0 1,0-1 0,0 0-1,-1 0 1,1 0 0,-1 0-1,1-1 1,7-5 0,-2 1 3,0 1 0,-1-2 0,0 1 0,-1-1 0,0-1 0,0 1 0,0-1 0,-1-1 0,11-19 0,-9 8-8,0-1 0,-2 0 0,0 0 0,-2 0 0,0-1 0,-2 0-1,2-34 1,-5 14-4,-2-1-1,-2 1 1,-10-44-1,13 80 0,0 0 0,0 0 0,-1 1 0,0-1 0,0 0-1,-1 1 1,0 0 0,0 0 0,0-1 0,-1 2 0,0-1-1,0 0 1,0 1 0,-1 0 0,-10-9 0,-41-16-53,54 30 50,0-1-233,0-1 5,0 1 0,0 0-1,0 1 1,-1-1-1,1 0 1,0 1 0,-1-1-1,1 1 1,-3-1-1,5 2-296,1 14-120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2:17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7 261 836,'-1'-2'412,"0"-1"-1,0 1 0,0-1 1,1 1-1,-1-1 1,1 0-1,-1 1 1,1-1-1,0 0 1,0 1-1,0-1 1,0 0-1,0 1 1,1-1-1,-1 0 1,1 1-1,0-1 1,0 0-1,0 1 0,0 0 1,0-1-1,1 1 1,-1-1-1,2-1 1,2 0-139,-1 0 0,1 1 0,-1-1 0,1 1 0,0 0 1,0 1-1,0-1 0,1 1 0,-1 0 0,11-3 0,338-81 2893,-155 39-2449,-116 21-939,-81 26 123,-5 1-1383,0 0 1426,0 0 0,0 0 1,0 0-1,0 0 1,0-1-1,0 1 1,-1-1-1,1 0 1,0 0-1,-6-1 1,-20 1-412,-50 9-351,0 3 1,1 4 0,1 3 0,-76 30-1,66-18 1268,86-30 60,49 1 53,31-2 21,-12-6-226,-1 3 0,103 7 0,-165-3-335,-2-2-18,-1 1 0,0 0 1,0 0-1,1 0 0,-1 0 1,0 0-1,0 0 0,0 1 0,1-1 1,-1 0-1,0 0 0,0 1 1,0-1-1,1 1 0,-1-1 0,0 1 1,0 0-1,0-1 0,0 1 1,0 0-1,0 0 0,0 0 0,0-1 1,-1 1-1,1 0 0,1 2 1,-39 14 18,-18-2-39,1-2 0,-2-2 1,-83 5-1,38-5 4,38-2 91,61-9 419,11 0-373,99 3 317,-35 0-453,0-4 1,83-10-1,-146 10-320,0-1-1,-1 0 1,1-1 0,-1 0 0,10-5-1,-16 6-327,0 1-1,0-1 0,0 0 0,-1 0 1,1 0-1,-1 0 0,1-1 0,-1 1 0,0 0 1,0-1-1,3-4 0,-2 1-1344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2:18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70 280,'9'-70'11427,"-13"74"-11128,-32 31 13,2 1-1,2 1 0,2 2 0,1 1 0,2 2 0,1 0 1,3 2-1,2 0 0,-19 55 0,35-84-280,1 0-1,1 0 1,0 0-1,1 0 1,0 1-1,2-1 1,0 1 0,0-1-1,3 16 1,-2-26-24,0 0 1,1 0-1,-1-1 1,1 1-1,0 0 1,0-1 0,0 0-1,0 1 1,1-1-1,0 0 1,0 0-1,0-1 1,0 1 0,0 0-1,1-1 1,0 0-1,0 0 1,0 0-1,0-1 1,0 1 0,0-1-1,1 0 1,-1 0-1,1 0 1,0-1-1,-1 1 1,1-1 0,0 0-1,0-1 1,0 1-1,-1-1 1,11-1-1,-5 1-3,0-2-1,0 1 0,0-1 0,0-1 0,-1 0 0,1 0 0,-1-1 0,1 0 0,-1-1 1,-1 0-1,1 0 0,-1-1 0,0 0 0,0 0 0,8-9 0,-12 11-4,0 0-1,0 0 0,0-1 0,-1 1 1,0-1-1,0 0 0,0 0 1,0 0-1,-1 0 0,0 0 1,0-1-1,0 1 0,0-1 0,-1 1 1,0-1-1,0 1 0,-1-1 1,0 0-1,0 1 0,0-1 0,0 0 1,-1 0-1,0 1 0,0-1 1,-1 1-1,0-1 0,0 1 1,0 0-1,-3-6 0,3 8-4,-1 1-1,1-1 0,0 1 1,-1-1-1,0 1 1,1 0-1,-1 0 1,0 0-1,0 0 0,0 1 1,-1-1-1,1 1 1,0 0-1,0 0 1,-1 0-1,1 0 0,-1 1 1,1-1-1,0 1 1,-1 0-1,1 0 1,-1 0-1,1 0 0,-6 2 1,-10 0-865,0 2 0,-36 10-1,50-12 410,-57 20-6939,43-14 5594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2:22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0 196,'0'0'1951,"-17"8"2123,11 1-3661,1 1 0,1-1-1,-1 1 1,2 0 0,0 0 0,-4 16-1,-5 17 267,-84 189 827,90-214-3615,6-18 1964,0 0 0,0 1-1,0-1 1,0 0 0,0 0-1,1 1 1,-1-1 0,0 0-1,0 0 1,0 1 0,1-1-1,-1 0 1,0 0 0,0 0-1,1 1 1,-1-1 0,0 0-1,0 0 1,1 0 0,-1 0-1,0 1 1,0-1 0,1 0-1,-1 0 1,0 0 0,1 0-1,-1 0 1,0 0 0,1 0-1,-1 0 1,0 0 0,1 0-1,-1 0 1,0 0 0,1 0-1,-1 0 1,3 0-1224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2:22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1 432,'0'0'1774,"21"5"1244,-7-4-2517,0 0 1,-1 1 0,0 1-1,1 0 1,-1 0 0,0 1-1,-1 1 1,1 0 0,-1 1-1,0 0 1,22 17-1,-28-20-458,-2 1 0,1-1-1,0 1 1,-1 1-1,0-1 1,0 0 0,0 1-1,0 0 1,-1 0-1,0 0 1,0 1 0,0-1-1,0 1 1,-1-1-1,0 1 1,-1 0-1,1 0 1,-1 0 0,0 0-1,0 0 1,-1 0-1,0 0 1,0 0 0,0 0-1,-1 0 1,0 0-1,0 0 1,0 0 0,-3 7-1,-6 7 0,0 0 1,-1 0-1,-1-1 0,-1 0 1,-1-1-1,0-1 0,-17 16 1,-37 46 10,67-78-52,0 0 0,0 1 0,0-1 0,0 0 0,1 0 0,-1 1 1,0-1-1,1 0 0,-1 1 0,0-1 0,1 0 0,0 1 0,-1-1 1,1 1-1,0-1 0,0 1 0,0-1 0,0 1 0,0-1 0,0 1 1,0-1-1,0 1 0,1-1 0,-1 0 0,1 1 0,-1-1 0,1 1 1,-1-1-1,1 0 0,0 1 0,-1-1 0,1 0 0,0 0 0,0 0 1,0 0-1,0 1 0,0-1 0,0-1 0,1 1 0,-1 0 1,0 0-1,0 0 0,1-1 0,-1 1 0,0 0 0,3 0 0,6 3-3,0-1 0,0 0 1,0 0-1,17 2 0,-26-5-1,12 2-126,25 4-924,51 1 1,-75-7-214,0-1 0,0 0 0,0-1-1,15-4 1,-2-2-311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2:23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16 776,'0'0'1651,"-20"-7"8390,32 4-9870,1 1-1,-1 0 0,1 1 0,-1 1 1,1 0-1,0 0 0,16 4 1,-25-4-142,1 1 1,-1 0 0,1 0 0,-1 0 0,0 0 0,1 1 0,-1-1 0,0 1-1,0 0 1,0 1 0,0-1 0,-1 1 0,1-1 0,-1 1 0,1 0 0,-1 0-1,0 1 1,0-1 0,0 1 0,-1-1 0,1 1 0,-1 0 0,0 0 0,0 0-1,1 5 1,-2-4-20,-1 0-1,0 0 0,0-1 0,-1 1 1,1 0-1,-1 0 0,0 0 0,0-1 1,-1 1-1,1-1 0,-1 1 0,0-1 1,0 1-1,-1-1 0,1 0 0,-1 0 1,0 0-1,0-1 0,-4 5 0,-5 5 1,-1 0 0,0-1 0,-26 19 0,-53 30-233,123-57-304,-5-5 462,0 2-1,-1 1 1,1 1-1,0 1 1,48 15-1,-72-19 64,1 1 0,-1-1-1,0 1 1,1 0-1,-1 0 1,0 0 0,0 0-1,1 0 1,-1 0 0,0 0-1,0 1 1,0-1 0,-1 1-1,1 0 1,0-1 0,-1 1-1,1 0 1,-1 0 0,1 0-1,-1 0 1,0 0 0,0 0-1,0 1 1,0-1-1,0 0 1,0 1 0,-1-1-1,1 0 1,-1 1 0,0-1-1,1 1 1,-2 3 0,0-1-5,0-1 0,0 0 0,-1 1 0,1-1 0,-1 0 0,0 0 0,0 0 0,-1 0 0,1-1 1,-1 1-1,0-1 0,0 1 0,0-1 0,-1 0 0,1 0 0,-1-1 0,-4 4 0,-40 23-1992,-83 34 0,119-57 960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2:24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1 860,'0'4'345,"0"0"0,0-1 0,0 1 1,0 0-1,-1 0 0,0-1 0,0 1 0,0 0 0,0-1 0,-1 1 0,1-1 0,-4 7 0,-31 44 1700,19-31-1337,8-8-373,0 0-1,1 1 1,1-1 0,0 1 0,1 1 0,-5 24 0,9-37-280,1 1 0,0-1 1,1 1-1,-1 0 1,1 0-1,0-1 1,0 1-1,0 0 1,1 0-1,0-1 1,0 1-1,0-1 1,0 1-1,1-1 1,0 1-1,-1-1 1,2 0-1,-1 1 1,0-1-1,1 0 0,0-1 1,0 1-1,0 0 1,0-1-1,1 0 1,-1 0-1,8 5 1,2-1-25,0-1-1,0-1 1,1 0 0,0-1 0,0 0-1,0-1 1,0 0 0,0-1 0,1-1 0,19-1-1,-21 0-411,0-1 0,0-1 0,0 0 0,0 0 0,-1-2 0,25-8 0,-33 10-329,0 0 1,0-1-1,0 1 0,0-1 1,-1 0-1,1 0 0,3-4 1,3-5-725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2:24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0 632,'-14'32'1143,"1"1"1,2-1-1,1 2 1,-8 43-1,10-41-617,-17 106 62,20-47-5049,7-77 3383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22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1 148,'0'0'2065,"-6"7"1812,65 32-1648,-32-20-1717,2-1 0,30 14 1,-41-23-402,-1 0 0,0 1 0,0 1 0,-1 1 0,-1 0 0,25 26 0,-38-35-92,0 0 0,0 0 0,0 1 1,0-1-1,0 1 0,-1-1 0,1 1 0,-1 0 0,0-1 1,0 1-1,-1 0 0,1 0 0,-1 0 0,0 0 0,0 0 1,0-1-1,0 1 0,-1 0 0,-1 7 0,-3 8 79,-1 0 0,-16 33 0,1 1 65,-5 28-24,5 2 0,-22 159 0,2 94-50,36-302-78,1 1 3,1 67-1,3-91-6,0 0-6,1 3-1,-7 4 12,6-17-11,-7 0 1102,-5-17-898,12 15-1,-5-2-102,1 0 1,0 0-1,-1 1 0,0-1 1,1 1-1,-8-2 1,-2 1-425,0 1 1,0 0 0,0 0 0,0 2 0,-24 1-1,-30-1-6480,37-3 4813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2:24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1 392,'0'0'1994,"2"2"-1683,-1-1 1,0 1 0,0 0 0,0 0-1,-1 0 1,1 0 0,0 0 0,-1 0 0,1 0-1,0 3 1,-37 89 3652,26-70-3327,0 0 0,-8 37 0,15-50-510,1 0 1,1 0-1,0 0 1,1 0-1,0 0 1,1 0-1,0 0 1,0 0-1,1-1 1,1 1-1,6 18 1,3-2 39,1-1-1,1 0 1,19 23 0,-1 1-43,-30-46-118,0-1 0,1 2 0,-1-1 1,-1 0-1,1 0 0,-1 1 1,1-1-1,-1 0 0,0 1 0,-1-1 1,1 1-1,-1 0 0,0-1 0,0 1 1,-1-1-1,1 1 0,-1-1 1,0 1-1,0-1 0,-3 7 0,2-5-19,-1-1-1,0 0 1,-1 0 0,1 0-1,-1-1 1,0 1-1,0-1 1,0 0-1,-1 0 1,1 0-1,-1-1 1,0 0 0,0 1-1,0-2 1,-11 5-1,2-1-205,-1 0-1,0-2 0,0 0 1,0 0-1,-24 2 0,31-6-170,0 0 0,0 0-1,0-1 1,0 0-1,-9-2 1,11 1-470,0 0 1,0 0-1,0-1 0,0 0 1,0 0-1,-11-7 1,1-4-667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2:25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78 528,'18'-8'948,"4"0"-72,6-1-92,6-2-76,1 3-76,5-1-104,-3 6-128,4-5-143,2 5-169,1 0-192,-1 1-233,-5-1-1471,-7 3 616,3-3 404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0:46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25 604,'5'-24'5471,"5"34"-1937,6 41-1455,-11 114-65,-5-90-1392,11 79 1,-8-132-540,1 0 0,1-1 0,1 1 0,0-1 0,2-1 0,0 1 1,2-1-1,12 20 0,-19-35-62,1 0 0,0 1 0,0-1 0,1-1 1,-1 1-1,1-1 0,0 0 0,0 0 0,1 0 0,-1-1 0,1 1 1,0-2-1,-1 1 0,1 0 0,0-1 0,9 2 0,-4-2-7,0-1 0,0 0-1,0-1 1,0 0 0,0 0 0,0-2-1,0 1 1,20-6 0,2-4-45,1-1 0,-2-2 0,0-1 0,58-38 0,-74 43-50,1 0 1,-2-1-1,1-1 0,-2-1 1,0 0-1,0-1 1,-1 0-1,-1-1 0,19-29 1,-30 42 49,0 0 1,0 1-1,0-1 1,0 0 0,-1 0-1,1 0 1,-1 1-1,1-1 1,-1 0 0,0 0-1,1 0 1,-1 0-1,0 0 1,0 0 0,-1 0-1,1 0 1,0 0-1,-1 0 1,1 0-1,-1-1 1,0 2 6,0-1 1,0 1-1,0 0 1,0 0-1,0 0 1,-1 1-1,1-1 1,0 0-1,0 0 0,-1 1 1,1-1-1,0 0 1,-1 1-1,1-1 1,0 1-1,-1 0 1,1 0-1,-1-1 0,1 1 1,-2 0-1,-4 0-20,0 0-1,0 1 1,1 0-1,-1 0 1,0 0-1,1 1 1,-1 0-1,1 0 0,-10 5 1,10-3 33,0 0 0,0 0 0,0 0 0,1 0 1,-1 1-1,1 0 0,0 0 0,1 1 0,-1-1 0,1 1 0,0 0 1,1 0-1,-1 0 0,1 1 0,0-1 0,1 1 0,0 0 0,-2 9 1,3-11 17,0 0 0,1 0 0,0 0 1,0 1-1,1-1 0,-1 0 0,1 0 1,0 0-1,1 0 0,-1 0 1,1 0-1,0-1 0,0 1 0,0-1 1,1 1-1,0-1 0,0 0 0,0 1 1,0-1-1,0-1 0,1 1 0,0-1 1,0 1-1,0-1 0,8 5 1,-5-4-47,0 0 0,1 0 0,0-1 0,-1 1 0,1-2 0,1 1 0,-1-1 0,0 0 0,0-1 0,1 0 0,12 0 0,16-7-2629,-1-9-3518,-27 10 4643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0:4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2 544,'0'0'3861,"3"3"-3318,2 6-178,0 0 1,-1 1-1,0-1 1,-1 1-1,0 0 1,0 0-1,-1 0 0,0 0 1,-1 0-1,0 13 1,10 40 782,-11-61-839,2-5-259,7-10-33,-2-1 0,12-26 0,-16 31-21,1-1 0,-1 1 0,2 0 0,-1 1 0,2-1 0,-1 1 0,1 0 0,0 0 0,0 0 0,1 1 0,0 0 0,12-8 0,-17 14 22,0 0 1,0 0 0,0 1-1,0-1 1,0 1 0,0-1-1,0 1 1,0 0 0,0 0 0,1 0-1,-1 0 1,0 0 0,0 1-1,0-1 1,0 1 0,0-1-1,0 1 1,0 0 0,0 0 0,0-1-1,0 1 1,0 1 0,0-1-1,-1 0 1,1 0 0,0 1-1,-1-1 1,1 1 0,-1-1-1,3 4 1,6 7 14,-1 1-1,0 0 1,9 19 0,2 1-1171,-8-17-4705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0:49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1 232,'-3'0'258,"1"0"0,-1 0 0,0 0 0,1 0 0,-1 1 0,0-1 0,1 1 0,-1 0-1,1 0 1,-1 0 0,1 0 0,-1 0 0,1 0 0,0 1 0,-1-1 0,1 1 0,0-1 0,0 1 0,0 0 0,1 0 0,-1 0 0,0 0 0,1 0 0,-1 1 0,1-1 0,-1 0-1,0 4 1,-7 10 231,1 2 0,-11 30-1,14-35-174,-8 25-10,0 1 0,3 0-1,1 0 1,2 1 0,2 0 0,0 43-1,5-61-331,1 0 0,1 0 0,0-1 0,2 1 0,1-1 0,0 1 0,2-1 0,0-1-1,2 0 1,0 0 0,1 0 0,22 31 0,0-13-1684,-5-21-3663,-17-13 3971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0:49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0 328,'-8'26'932,"0"0"1,3 0-1,0 1 0,1 0 1,2 0-1,1 37 0,4-2-96,18 101 0,-15-131-1280,16 48 0,9-10-4222,-19-53 3598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0:50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0 338 48,'32'-22'2501,"-15"12"-1987,0-2-1,-1 0 1,-1-1 0,0 0-1,-1-2 1,22-26 0,-31 34-487,-1 0 0,1 0 0,-1 0 0,-1-1 0,1 1 0,-2-1 0,1 0 0,-1 0 0,0 0 0,0 0 0,-1 0 0,0-1 0,-1 1 0,0 0 0,0 0 0,-1-1 0,0 1 0,0 0 0,-3-9 0,4 15-29,0 1 0,-1-1 0,1 0 0,-1 1 0,1-1 0,-1 1 0,0-1 0,0 1 0,0-1 0,0 1 0,0-1 0,0 1 0,0 0 0,0-1 0,0 1 0,-1 0 0,1 0 0,0 0 0,-1 0 0,1 0 0,-1 0 0,1 0 0,-1 1 0,0-1 0,-1 0 0,0 1 9,0 0 0,-1 0-1,1 0 1,0 0-1,0 1 1,1-1-1,-1 1 1,0 0 0,0 0-1,0 0 1,0 0-1,1 1 1,-5 1 0,-1 3 58,0-1 0,0 1 0,1 0 0,0 0 0,0 1 1,0 0-1,1 0 0,-7 12 0,7-9 96,1 0 1,0 0-1,1 1 0,0 0 0,1 0 1,-4 22-1,6-30-122,1 1 1,-1 0-1,1-1 1,0 1-1,1 0 1,-1-1-1,1 1 0,-1-1 1,1 1-1,0-1 1,1 1-1,-1-1 1,0 0-1,1 1 0,0-1 1,0 0-1,0 0 1,0 0-1,0 0 1,1-1-1,-1 1 0,1 0 1,0-1-1,-1 0 1,7 4-1,3 0-38,0 0 0,0-1 0,0 0-1,1-1 1,0 0 0,0-1 0,0-1 0,0 0 0,0-1-1,0 0 1,14-1 0,-15-1-771,-1 0 1,1-1-1,-1 0 0,0 0 0,1-1 1,-1-1-1,20-9 0,-10 2-424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0:50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0 584,'-2'4'1043,"-4"16"-41,0 0 0,1 0-1,1 0 1,1 0-1,1 0 1,1 1-1,1 22 1,-5 40 144,2-32-1084,2 0-1,2-1 1,2 1 0,2-1-1,18 75 1,-22-123-189,-1 0 0,1 0 0,-1 0 0,1 1 0,0-1 0,0 0 0,0 0 0,0 0 0,0 0 1,0 0-1,0-1 0,1 1 0,-1 0 0,1 0 0,-1-1 0,1 1 0,2 1 0,13 1-5134,-15-4 3963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0:50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0 720,'-4'6'495,"0"0"0,0 0 0,0 0 0,1 1-1,0-1 1,1 1 0,-1-1 0,1 1 0,1 0 0,-3 13 0,-4 80 1840,7-69-1798,-6 202 1340,16-79-4504,-9-120-2254,1-26 3656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0:51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3 129 64,'-2'-7'4436,"184"-46"-337,8 13-4513,-41 16-4947,-127 19 4345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1:56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17 300,'0'0'4345,"18"4"-3350,3-3-673,-1-1 1,1-1-1,-1 0 1,30-7-1,21-1-13,36 6-128,1 6 0,136 19 0,-131-10-250,-9-1-177,-102-11 190,0 0 150,-1 0-283,-1 0-1,1 0 1,-1 0 0,1 0 0,-1 0 0,0 0 0,1 0 0,-1 0 0,1-1 0,-1 1 0,0 0 0,1 0 0,-1-1 0,1 1-1,-1 0 1,0 0 0,1-1 0,-1 1 0,0 0 0,0-1 0,1 1 0,-1-1 0,0 1 0,0 0 0,1-1 0,-1 0 0,0 0-789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07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5 224,'0'0'65,"0"0"0,0-1 0,0 1 0,0 0 1,0 0-1,0-1 0,0 1 0,0 0 0,0 0 0,1 0 0,-1 0 0,0-1 0,0 1 0,0 0 1,0 0-1,1 0 0,-1 0 0,0-1 0,0 1 0,1 0 0,-1 0 0,0 0 0,0 0 0,0 0 1,1 0-1,-1 0 0,0 0 0,0 0 0,1 0 0,-1 0 0,0 0 0,0 0 0,1 0 1,-1 0-1,0 0 0,0 0 0,0 0 0,1 0 0,-1 0 0,0 0 0,0 0 0,1 0 0,-1 0 1,0 1-1,0-1 0,0 0 0,1 0 0,5 7 179,0 0-1,0 0 1,-1 1-1,0-1 1,0 1-1,-1 0 1,0 0 0,0 1-1,4 14 1,19 92 629,-17-69-586,50 356 1014,-60-400-1301,5 30 313,1-57-80,-2 0-220,1 1 1,1 0-1,1 1 0,1 0 0,1 0 1,0 0-1,2 1 0,1 1 0,1 0 1,1 1-1,0 0 0,2 1 1,0 0-1,1 2 0,1 0 0,0 0 1,37-23-1,-16 15-37,-28 17-127,0 0 0,1 0-1,0 2 1,1-1-1,-1 2 1,16-6-1,-13 11-4485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0:51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1 284 728,'3'2'201,"1"0"-1,-1 0 0,1-1 1,-1 1-1,1-1 1,0 0-1,0 0 1,-1 0-1,1-1 1,0 1-1,0-1 0,0 0 1,0 0-1,0 0 1,0-1-1,0 1 1,6-3-1,3 0 168,1 0 0,-1-1 0,23-11 1,-2-1 362,58-38 0,-84 48-707,1 0 1,-1-1-1,0 0 1,-1 0-1,0-1 1,0 0-1,0 0 0,-1 0 1,0-1-1,-1 0 1,7-16-1,-10 22-78,-1-1 0,0 1 0,-1-1 0,1 1 0,-1-1 1,1 0-1,-1 1 0,0-1 0,0 1 0,-1-1 0,1 0 0,-1 1 0,0-1 0,1 1 0,-2-1 0,-2-6 0,3 9 33,0-1-1,0 0 1,0 1-1,0-1 0,0 1 1,-1 0-1,1-1 1,0 1-1,-1 0 1,1 0-1,-1-1 0,0 1 1,1 1-1,-1-1 1,0 0-1,1 0 0,-1 1 1,0-1-1,0 1 1,0-1-1,0 1 0,0 0 1,0-1-1,1 1 1,-1 0-1,0 1 0,0-1 1,0 0-1,0 0 1,0 1-1,-3 0 1,-1 2 87,0-1 0,1 1 1,-1 0-1,1 1 1,-1-1-1,1 1 0,0 0 1,0 0-1,1 0 1,-1 1-1,1 0 1,0 0-1,0 0 0,1 0 1,-1 1-1,1-1 1,1 1-1,-1 0 0,1 0 1,0 0-1,0 0 1,-1 8-1,2-9-5,0 0 0,0 0 0,0 0 0,1 0 0,0 0 0,0 0 0,0 0 0,1 0 0,0 0 0,0-1 0,0 1 0,0 0 0,1 0 0,0 0 0,0-1 0,0 1 0,0-1 0,1 0-1,0 0 1,0 1 0,0-2 0,0 1 0,1 0 0,-1-1 0,1 1 0,0-1 0,0 0 0,7 3 0,-6-3-170,0 0 1,0-1-1,0 0 0,0 0 1,1-1-1,-1 0 0,0 0 1,1 0-1,7 0 0,30-10-4852,-34 4 3809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0:52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1 131 400,'0'0'703,"4"3"-39,3 2-294,0 1 0,-1 0-1,0 0 1,0 0-1,0 1 1,0 0-1,-1 1 1,0-1-1,-1 1 1,0 0-1,0 0 1,3 11-1,-2-3 37,0 0-1,-1 0 1,-1 0-1,-1 1 1,1 31-1,-1-67-248,0-1 0,2 1 0,0 0-1,1 0 1,1 0 0,1 1 0,1 0 0,0 0-1,1 1 1,1 0 0,0 0 0,2 1 0,0 1 0,19-20-1,-23 26-420,1 1-1,0 0 0,0 0 0,0 1 0,1 0 0,0 1 0,1 0 1,13-5-1,-11 3-4505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0:53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7 264,'0'0'307,"-1"-1"0,0 0 1,0 1-1,0-1 0,1 1 0,-1-1 0,0 1 1,0-1-1,0 1 0,0 0 0,0-1 0,0 1 1,0 0-1,0 0 0,0 0 0,0 0 0,0 0 1,0 0-1,-1 0 0,-10 6 293,0 1 0,1 0 0,-20 15 1,27-18-435,-1-1 0,1 1 1,0 1-1,0-1 1,0 0-1,0 1 1,1 0-1,0 0 0,0 0 1,0 0-1,-4 12 1,7-15-122,0 0 0,-1 1 1,1-1-1,1 0 0,-1 1 1,0-1-1,0 0 0,1 0 1,-1 1-1,1-1 0,0 0 1,0 0-1,0 0 0,0 1 1,0-1-1,0 0 0,1-1 1,-1 1-1,0 0 0,1 0 1,0-1-1,-1 1 0,1 0 1,0-1-1,0 0 0,0 1 1,3 0-1,10 7 12,0-2 1,0 1-1,18 4 1,23 12 59,-52-21-108,0 0-1,0 1 1,0-1 0,0 1 0,-1-1-1,1 1 1,-1 0 0,0 0 0,0 1-1,-1-1 1,4 7 0,-5-9-6,-1 0 1,1 0-1,0 0 0,-1 0 1,1 1-1,-1-1 1,0 0-1,0 0 1,0 0-1,0 0 0,0 1 1,0-1-1,0 0 1,-1 0-1,1 0 1,-1 0-1,0 0 0,0 0 1,1 0-1,-1 0 1,0 0-1,-1 0 1,1 0-1,0 0 0,0-1 1,-1 1-1,1-1 1,-1 1-1,0-1 1,1 1-1,-3 0 0,-2 2-35,0 0-1,0-1 0,0 0 0,-1 0 0,1-1 0,-1 0 0,0 0 0,1 0 0,-1-1 0,0 0 0,0 0 0,0-1 0,0 0 0,-9-1 1,5 0-766,0-1 0,0 0 1,0 0-1,-18-8 1,19 1-2894,8 6 3027,-4-3-700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0:54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1 148,'5'1'905,"11"8"-236,0 0 0,-1 0 1,0 2-1,0 0 0,-1 0 1,0 1-1,-1 1 0,-1 0 1,0 1-1,-1 1 0,18 28 1,-7-5-129,-1 0 0,-2 2 0,27 81 1,-37-88-415,-1 1 0,-1 1 1,-2-1-1,-2 1 0,-1 0 0,-1 0 1,-6 42-1,2-51-398,0-1 1,-2 0-1,-1-1 1,-1 1-1,-2-1 0,0 0 1,-1-1-1,-1 0 1,-1-1-1,-25 34 1,21-38-2144,-36 32 0,50-47 2302,-38 31-1452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0:55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0 671 356,'311'-24'6056,"-5"1"-4775,153-47-210,-5 0-406,-108 16-365,113-13-55,-37 38-82,262-29-36,-9-20-41,-308 22-49,30-3 6,-204 30-40,27-4 61,-128 15 390,-90 17-400,10-1 25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1:12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81 320,'0'0'45,"0"0"0,0 0 0,0 0-1,1 0 1,-1 0 0,0 0 0,0 0 0,0 0 0,0 0 0,0 0-1,0 0 1,0 0 0,0 0 0,1 0 0,-1 1 0,0-1-1,0 0 1,0 0 0,0 0 0,0 0 0,0 0 0,0 0 0,0 0-1,0 0 1,1 0 0,-1 0 0,0 0 0,0 0 0,0 0-1,0 1 1,0-1 0,0 0 0,0 0 0,0 0 0,0 0 0,0 0-1,0 0 1,0 0 0,0 0 0,0 1 0,0-1 0,0 0-1,0 0 1,0 0 0,0 0 0,0 0 0,0 0 0,0 0 0,0 0-1,0 1 1,0-1 0,0 0 0,0 0 0,0 0 0,0 0-1,0 0 1,0 0 0,0 0 0,0 0 0,-1 0 0,1 1 0,0-1-1,0 0 1,0 0 0,0 0 0,18-1 1424,31-8-487,-35 6-416,113-22 1276,-62 11-1524,70-6 0,-69 12-1312,-26 3-3889,-37 4 3841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1:12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62 856,'0'0'3434,"8"-1"-2891,-7 0-524,242-34 3464,-171 26-3952,-26-3-4281,-34 8 3630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1:13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8 596,'0'0'1011,"1"-7"3986,203 44-289,-111-23-3948,146 43-1,-216-50-688,-9-3 10,0 1 0,0 0 0,0 1-1,15 9 1,-25-13-46,-1 0 0,0 1 0,1 0 0,-1-1 0,-1 1 0,1 0 0,0 0 0,-1 1 0,1-1 0,-1 1 0,0-1 0,0 1 0,0 0 0,-1-1 0,1 1 0,-1 0 0,0 0 0,0 0 0,1 7 0,-1 32 184,-1 1 1,-3-1-1,-10 62 1,-1 9-5,6-19-105,-12 235 103,20-307-499,-1 49 423,-10-33-4697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1:13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20 250 424,'-1'0'356,"-1"0"0,1-1 0,0 1 0,0 0 1,0-1-1,-1 1 0,1-1 0,0 1 0,0-1 0,0 0 0,0 1 0,0-1 0,0 0 1,0 0-1,0 1 0,-1-3 0,11-5 12,0 0 0,0 0 0,1 0 0,0 2 1,1-1-1,-1 1 0,13-5 0,89-32 566,-56 22-534,4 0-122,1 3 1,71-13-1,-1 10-1788,-2 3-4385,-97 15 4392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2:29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1 456 744,'0'-1'125,"-1"0"-1,1 0 1,0 0 0,0-1 0,0 1-1,0 0 1,1 0 0,-1 0-1,0 0 1,0 0 0,1 0-1,-1 0 1,1 0 0,-1 0-1,1 0 1,-1 0 0,1 0 0,-1 0-1,1 0 1,0 0 0,0 0-1,-1 0 1,1 1 0,0-1-1,0 0 1,0 1 0,0-1-1,0 0 1,0 1 0,2-1-1,40-18 1038,-31 14-695,52-19 1055,122-30 1,73 4-294,-213 41-1033,226-39 712,-272 48-904,1 0 0,0 0 0,0 0 1,0 0-1,0 0 0,0 0 0,0 0 0,0 0 1,-1-1-1,1 1 0,0 0 0,0-1 0,0 1 1,-1 0-1,1-1 0,0 1 0,0-1 0,-1 0 1,1 1-1,0-1 0,-1 1 0,1-1 0,-1 0 1,1 0-1,0 0 0,-18-9 18,-40-1-97,-424 20-361,354-1 422,48-13 192,105-7-132,-8 2-26,96-23 45,0 6 0,167-19 0,-54 11 49,-221 33-101,-9 1-13,-26 1-26,-44 3-56,-231 36-167,130-14 40,289-58 60,350-34 182,-445 69-6,-30 7-10,-30 8-11,-339 103-392,373-117 240,11-1 52,28-2-3,47-5-156,36 2-1687,-41 9-2623,-49 0 3242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07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78 304,'-13'-46'3160,"12"44"-3094,0 0 0,-1 0 0,1 0 0,0 0-1,0 0 1,-1 0 0,1 1 0,-1-1 0,0 1 0,0-1-1,1 1 1,-1-1 0,0 1 0,0 0 0,0 0-1,0 0 1,0 0 0,0 0 0,-1 1 0,1-1 0,0 1-1,-5-1 1,3 1 0,0 0 0,0 1 0,0 0 0,0 0 0,0 0 0,0 0 0,1 1-1,-1-1 1,0 1 0,1 0 0,-7 5 0,-1 1 40,0 0 0,1 1 0,0 1 1,1-1-1,0 2 0,-14 20 0,16-19-1,0 1-1,1 0 1,-8 26 0,13-35-75,0 0 0,-1 0 1,2 0-1,-1 1 0,0-1 0,1 0 1,0 1-1,0-1 0,0 0 1,0 1-1,1-1 0,-1 0 1,1 0-1,0 1 0,1-1 1,3 8-1,-4-11-17,1 1 0,0-1 0,0 0 0,0 1 0,-1-1 0,1 0 0,0 0 0,1 0 0,-1-1 0,0 1 0,0 0 0,0-1 0,0 0 0,1 1 0,2-1 0,-4 0 20,22-5 24,-16 2-43,0 0 0,0 0-1,-1-1 1,1 1 0,-1-2 0,9-6-1,-11 7-8,1 0 0,0 1-1,0-1 1,0 1 0,1 0-1,-1 1 1,1-1 0,0 1-1,0 0 1,6-1-1,-7 2-2,0 1 0,-1 0 0,1 0 0,-1 0 0,1 1 0,-1-1 0,1 1 0,-1 0-1,1 0 1,-1 1 0,1-1 0,-1 1 0,0 0 0,0 0 0,0 1 0,0-1 0,-1 1 0,1 0-1,-1 0 1,1 0 0,-1 0 0,0 1 0,0-1 0,0 1 0,3 6 0,-3-5-3,1 0 1,0-1 0,0 0-1,0 0 1,9 7 0,0-3 457,-12-7-635,-1 0 0,1 0 0,0 0 0,0-1 0,0 1 0,0 0 0,0-1 0,0 1 0,0-1 0,0 1 0,0-1 0,0 0 1,0 1-1,1-1 0,-1 0 0,0 0 0,0 0 0,0 0 0,0 0 0,0 0 0,1 0 0,-1 0 0,0 0 0,0 0 0,0-1 0,0 1 0,0 0 0,0-1 0,0 1 0,1-1 0,0 0 0,4-5-795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3:48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6 136,'5'-5'8710,"-1"12"-8551,-1 0 0,0 0 0,0 0 0,-1 1 0,0-1 0,0 1 0,0-1 0,0 15 0,-2 75 255,0-22-229,38 210 169,-20-182-503,-17-92 1219,-2-4-4177,-7-21-2458,4 2 4314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3:48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0 20,'-22'29'2064,"-5"8"-1567,-2-1 0,-64 61-1,78-86-2402,12-8 1306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3:49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1 232,'33'5'1934,"1"-1"0,43 0 0,-41-3-1605,61 10 0,-94-10-682,1 0 0,0 0 0,-1 1-1,0-1 1,1 1 0,-1 0 0,0 0 0,0 0 0,4 3-1,-3-2-138,5 3-468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3:49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92,'0'0'883,"7"34"3699,4 67-1147,-9-64-2727,2 0-1,13 48 0,-17-82-664,1 0 0,0 0 0,0 1 0,1-1 0,-1 0 0,1 0 0,0 0 0,-1 0 0,1-1 0,0 1 0,1-1-1,2 4 1,-4-5 63,3-3-72,1-2-36,0 1 1,0-1-1,0 0 1,0 0-1,-1-1 0,0 1 1,1-1-1,-2 0 1,1 0-1,-1-1 1,5-7-1,29-75-132,-22 49 86,-14 37 52,-1 0 2,1-1 0,-1 1 0,1 0 0,0 0 0,0 0 0,0 0-1,0 0 1,0 0 0,0 0 0,1 0 0,-1 0 0,1 0 0,-1 1 0,1-1 0,3-2 0,-3 5 1,0 1 0,0-1 1,-1 1-1,1 0 0,0-1 1,-1 1-1,1 0 0,-1 0 1,0 0-1,0 0 0,0 0 1,0 1-1,0-1 0,0 0 1,0 0-1,0 5 0,7 45 116,-5-27-60,-1-14-129,0-1 0,1 0-1,0 0 1,0 0 0,1 0-1,0-1 1,1 0 0,0 1-1,1-2 1,0 1 0,9 10-1,-14-17-291,4-4-648,4-2 1036,17-17-6198,-19 14 4830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3:49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1 872,'0'4'952,"3"44"2544,15 83 1,1-3-2546,-17-88-1311,1 16-966,4-24-3680,-6-29 3902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3:50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49 452,'1'-3'153,"1"0"0,-1 0 1,1 0-1,-1 1 0,1-1 0,0 0 1,0 1-1,1-1 0,-1 1 0,0 0 0,1-1 1,-1 1-1,1 0 0,0 1 0,0-1 1,0 0-1,0 1 0,0 0 0,0 0 0,0 0 1,0 0-1,0 0 0,1 0 0,-1 1 1,0 0-1,0-1 0,1 1 0,-1 0 0,0 1 1,1-1-1,-1 1 0,0-1 0,0 1 1,0 0-1,1 0 0,-1 0 0,0 1 0,0-1 1,3 3-1,-2-2-90,-1-1-1,0 1 1,1 0 0,-1 0 0,0 0 0,0 0-1,0 1 1,0-1 0,-1 1 0,1 0 0,-1 0-1,1 0 1,-1 0 0,0 0 0,0 0 0,0 1-1,-1-1 1,1 0 0,-1 1 0,0 0 0,0-1-1,0 1 1,0 0 0,-1-1 0,0 1 0,1 0-1,-1 0 1,-1-1 0,1 1 0,0 0 0,-1 0-1,0-1 1,0 1 0,-2 6 0,-2-1-101,0 0 0,0 0 1,-1-1-1,0 0 0,0 0 1,-12 10-1,13-13-719,0-1 0,0 0 0,-1 0 0,0 0 0,0-1 0,-9 4 0,5-4-399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3:50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0 920,'-7'146'5845,"3"-102"-5071,1 1 1,3 0 0,2 0 0,9 61 0,-8-89-877,-1-6 205,0 0 0,1 0 0,0-1 0,6 13 0,10 2-2012,-17-24 1526,0 0 1,0 1-1,0-1 1,0-1 0,0 1-1,0 0 1,0 0-1,0-1 1,0 1-1,0-1 1,1 0-1,-1 1 1,2-1-1,6 0-977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3:51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92,'0'0'968,"-1"4"-23,-1 9-150,0 0 1,0 1 0,1-1-1,1 0 1,0 1-1,1-1 1,3 17 0,-3-23-623,1 1 1,-1-1 0,1 0 0,0 1-1,1-1 1,0 0 0,0 0 0,0 0 0,1-1-1,0 1 1,0-1 0,1 0 0,0 0 0,10 9-1,-13-13-155,-1-1 0,1 0 0,0 0 0,0 0 0,0-1 0,0 1 0,0 0 0,0-1 0,1 1 0,-1-1 0,0 0 0,0 0 0,0 0 0,0 0 0,0 0 0,1 0 0,-1 0 0,0-1 0,0 1 0,0-1 0,0 0 0,0 1 0,0-1 0,0 0 0,0 0 0,0 0 0,-1-1 0,1 1 0,0 0 0,2-3 0,2-2 2,0 0 0,-1 0-1,0 0 1,0 0 0,0-1 0,-1 0 0,4-8-1,-6 12-12,0-1 0,-1 0-1,1 0 1,-1 0-1,0 0 1,0 0-1,0 0 1,-1-1 0,1 1-1,-1 0 1,0 0-1,0-1 1,-1 1-1,1 0 1,-1 0-1,0 0 1,0 0 0,0 0-1,-1 0 1,1 0-1,-1 0 1,0 0-1,0 0 1,-5-6 0,3 6-16,0 0 1,0 0-1,0 0 1,0 1-1,-1 0 1,1-1-1,-1 2 1,0-1-1,0 0 1,0 1-1,0 0 1,0 0 0,-1 1-1,1-1 1,-1 1-1,1 0 1,-1 1-1,-7-1 1,-10 2-805,1 2-1,-1 0 1,-38 12 0,16-4-3813,26-8 3253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3:51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1 127 772,'0'0'4963,"4"-1"-4273,55-8 1133,-1-3 0,69-23 1,-72 18-1399,2 2 1,95-12-1,-2 17 81,-147 10-482,3 0 363,1 0-2031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3:56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2 820,'1'-1'221,"1"1"0,-1 0 0,1 0 0,-1 0-1,0 0 1,1 0 0,-1 0 0,0 0 0,1 1 0,-1-1 0,0 0 0,1 1-1,-1-1 1,0 1 0,0-1 0,1 1 0,-1 0 0,0-1 0,0 1-1,0 0 1,0 0 0,0 0 0,0 0 0,0 0 0,0 0 0,0 0 0,-1 0-1,1 0 1,0 1 0,-1-1 0,1 0 0,-1 0 0,1 3 0,26 51 941,-25-49-740,12 31 148,-2 1 0,-2 1 0,-1 0 0,4 43 0,3 163 746,-10-121-723,-5-101-545,2 26 400,-3-49-445,0 0 1,1 0 0,-1 0-1,0 0 1,0 0 0,0 0-1,0 0 1,0 0 0,0 0-1,0 0 1,0 0 0,0-1-1,0 1 1,1 0 0,-1 0-1,0 0 1,0 0-1,0 0 1,0 0 0,0 0-1,0 0 1,0 0 0,1 0-1,-1 0 1,0 0 0,0 0-1,0 0 1,0 0 0,0 0-1,0 0 1,0 1 0,0-1-1,0 0 1,1 0 0,-1 0-1,0 0 1,0 0 0,0 0-1,0 0 1,0 0 0,0 0-1,0 0 1,0 0 0,0 0-1,0 0 1,0 1 0,0-1-1,0 0 1,1 0 0,-1 0-1,0 0 1,0 0-1,0 0 1,0 0 0,7-29 46,3-31-92,3 1-1,3 0 1,2 1 0,2 1-1,55-105 1,-65 143-188,0 1 1,2 0-1,0 1 1,1 0-1,1 0 0,1 2 1,0 0-1,1 0 0,20-13 1,7 12-2085,4 10-3544,-28 5 4172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08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16,'0'0'1061,"3"2"-553,0 1-310,0 1 0,0 0-1,0-1 1,0 1-1,-1 0 1,0 0-1,0 0 1,0 1-1,0-1 1,-1 0-1,1 1 1,-1-1-1,1 7 1,3 68 1345,-1-8-558,3-38-437,-7-32-442,3-3-56,7-8-9,0 0 0,0-1 1,-1 1-1,-1-2 1,14-24-1,-11 19-18,1-1 1,21-24-1,-31 40-18,0-1-1,1 0 1,-1 1-1,1-1 1,0 1-1,0 0 1,0 0-1,0 0 0,0 1 1,1-1-1,-1 1 1,0-1-1,1 1 1,4-1-1,-6 2 4,0 1-1,0-1 0,0 0 1,0 1-1,0 0 1,0-1-1,0 1 1,-1 0-1,1 0 0,0 0 1,-1 0-1,1 0 1,0 0-1,-1 1 1,1-1-1,-1 0 0,0 1 1,1-1-1,-1 1 1,0 0-1,0-1 1,0 1-1,0 0 0,0 0 1,-1 0-1,1-1 1,0 4-1,4 9 55,-2-1 0,1 0 1,-2 1-1,2 22 0,-3-24-598,0 0 0,1 0 0,0 0 0,0 0 0,2-1 1,-1 1-1,8 13 0,-5-17-893,0-2 434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3:56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350 129 444,'-4'-13'875,"0"1"-1,-1 0 1,-1 0 0,0 0-1,-1 1 1,0 0 0,-1 0-1,-17-18 1,23 28-792,-1 0 1,0 0-1,1 0 0,-1 1 1,0-1-1,0 1 0,0 0 0,0-1 1,1 1-1,-1 1 0,0-1 0,0 0 1,0 1-1,1 0 0,-1-1 1,0 1-1,0 0 0,1 0 0,-1 1 1,1-1-1,-1 0 0,1 1 1,0 0-1,-1-1 0,-1 3 0,-10 7 239,0 0 0,-20 22-1,8-5 209,-35 49-1,53-66-416,1 0 0,0 1 1,0 0-1,1 1 0,1 0 1,0-1-1,-5 27 0,9-36-77,1-2-32,-1-1 1,1 1-1,0 0 1,0-1 0,0 1-1,0 0 1,0 0 0,-1-1-1,1 1 1,1 0 0,-1-1-1,0 1 1,0 0 0,0-1-1,0 1 1,0 0-1,1-1 1,-1 1 0,0 0-1,0-1 1,1 1 0,-1-1-1,1 1 1,-1-1 0,0 1-1,1-1 1,-1 1-1,1-1 1,-1 1 0,1-1-1,-1 1 1,1-1 0,0 0-1,-1 1 1,1-1 0,0 0-1,-1 0 1,1 1 0,-1-1-1,1 0 1,0 0-1,0 0 1,-1 0 0,1 0-1,0 0 1,-1 0 0,2 0-1,3 0-23,0-1 0,0 0 0,0-1 0,0 1 0,0-1 0,0 0 0,0 0 0,-1 0 0,1-1 0,-1 0 0,1 0-1,7-6 1,-2 1-50,49-38-236,-47 35 226,0 1 1,1 0-1,1 0 0,0 1 1,20-9-1,-32 17 79,1 0-1,0 1 1,0-1-1,0 1 1,0 0 0,0 0-1,0-1 1,-1 2-1,1-1 1,0 0 0,0 1-1,0-1 1,0 1-1,0 0 1,-1 0-1,1 0 1,0 0 0,-1 1-1,1-1 1,-1 1-1,1-1 1,-1 1-1,0 0 1,0 0 0,0 0-1,3 3 1,12 19-117,25 48 0,-29-49-885,-13-22 898,1 0 1,-1-1-1,1 0 0,0 1 0,-1-1 0,1 1 0,0-1 0,-1 0 0,1 1 0,0-1 0,0 0 0,-1 0 0,1 1 0,0-1 0,0 0 0,-1 0 1,1 0-1,0 0 0,0 0 0,-1 0 0,1 0 0,0 0 0,0-1 0,-1 1 0,1 0 0,0 0 0,0-1 0,-1 1 0,2-1 0,17-9-4446,-13 2 3234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3:5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0 336,'1'9'6217,"-4"33"-4242,2-9-941,-6 66 1008,7-99-2035,1 0-1,-1 0 1,0 0-1,0 1 1,0-1-1,1 0 1,-1 0 0,0 0-1,0 0 1,0 1-1,1-1 1,-1 0-1,0 0 1,0 0-1,0 0 1,1 0-1,-1 0 1,0 0-1,0 0 1,1 0-1,-1 0 1,0 0-1,0 0 1,1 0-1,-1 0 1,0 0-1,0 0 1,1 0-1,-1 0 1,0 0-1,0 0 1,1 0-1,-1 0 1,0 0-1,0-1 1,1 1-1,-1 0 1,0 0-1,0 0 1,0 0 0,0-1-1,1 1 1,-1 0-1,0 0 1,12-8-67,-11 8 80,10-11-85,1 0-1,-1 0 1,13-19 0,-20 23 70,1 1 0,0-1 0,1 1 0,-1 0 1,1 0-1,1 0 0,-1 1 0,1 0 0,0 0 0,0 1 0,0 0 0,0 0 0,9-3 0,-14 7 13,-1 0 0,1 0 0,0 0 0,-1 1 0,1-1-1,0 0 1,-1 1 0,1-1 0,-1 1 0,1-1-1,-1 1 1,1 0 0,-1 0 0,1-1 0,-1 1 0,0 0-1,1 0 1,-1 0 0,0 1 0,0-1 0,0 0-1,0 0 1,0 1 0,0-1 0,0 1 0,0-1 0,1 3-1,17 41 444,-10 10-99,-7-39-692,0 0 0,1 0 1,1 0-1,10 27 0,-12-41-254,-1 1 0,1-1 0,-1 0-1,1 0 1,0 0 0,0 0 0,0 0 0,0 0 0,0 0-1,0 0 1,3 1 0,4 2-971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3:57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358 104 4,'1'-4'385,"0"-1"-1,-1 0 1,1 0-1,-1 0 1,0 0 0,0 1-1,-1-1 1,1 0-1,-1 0 1,0 0 0,-1 1-1,1-1 1,-1 0-1,0 1 1,0-1 0,0 1-1,0 0 1,-1 0 0,0 0-1,-5-6 1,7 10-333,0 0 0,0-1 1,0 1-1,0 0 0,0 0 1,0 0-1,0 0 0,0 0 1,0 0-1,-1 0 0,1 0 1,0 0-1,0 0 0,0 1 1,0-1-1,0 0 0,0 1 0,0-1 1,0 1-1,0-1 0,0 1 1,0 0-1,0-1 0,-1 2 1,-22 17 518,12-7-388,0 1 0,1 0 0,1 0 0,0 1 0,1 1 0,0 0 0,2 0 0,-1 0 0,2 1 0,-9 32 0,14-48-187,1 1 0,0-1-1,-1 1 1,1-1 0,0 1-1,0 0 1,-1-1 0,1 1 0,0-1-1,0 1 1,0-1 0,0 1-1,0 0 1,0-1 0,0 1 0,0-1-1,0 1 1,0 0 0,0-1 0,0 1-1,0-1 1,1 1 0,-1-1-1,0 1 1,0-1 0,1 1 0,-1-1-1,0 1 1,1-1 0,-1 1-1,0-1 1,1 1 0,-1-1 0,1 1-1,-1-1 1,0 0 0,1 1-1,-1-1 1,1 0 0,0 1 0,-1-1-1,1 0 1,-1 0 0,1 0 0,-1 1-1,1-1 1,-1 0 0,1 0-1,0 0 1,-1 0 0,1 0 0,-1 0-1,1 0 1,0 0 0,-1 0-1,1-1 1,-1 1 0,1 0 0,-1 0-1,1 0 1,0-1 0,-1 1 0,1 0-1,0-1 1,40-26-397,-30 19 337,4-2-28,-11 7 76,0 0-1,0 0 1,0 0-1,0 1 1,1-1-1,-1 1 0,1 0 1,-1 1-1,1-1 1,8-1-1,-12 3 43,3 2 6,0 0-10,0 0 0,0 1 0,0 0 0,0 0-1,-1 0 1,1 0 0,-1 1 0,0-1-1,0 1 1,0 0 0,0 0 0,-1 0 0,0 0-1,1 1 1,-2-1 0,1 0 0,0 1 0,-1 0-1,0-1 1,0 1 0,0 0 0,-1-1 0,1 8-1,0 18 111,0 0-1,-7 50 0,3-51-26,-3 28-1,-2 0 0,-3-1 0,-2 0 0,-3-1 0,-2 0 0,-2-2 0,-49 91 0,64-136-132,1-1 1,-1 1 0,0-1-1,-1-1 1,0 1-1,0-1 1,0 0-1,-1 0 1,0 0 0,-12 6-1,17-10-55,-1-1 0,0 0 0,0 0 0,0-1 0,0 1 0,0 0 0,0-1 0,0 0 0,0 0 0,0 0 0,0 0 1,0 0-1,0-1 0,1 1 0,-1-1 0,0 0 0,0 1 0,0-1 0,0-1 0,1 1 0,-1 0 0,0-1 0,1 1 0,-1-1 0,1 0 0,0 0 0,-1 0 0,1 0 0,0 0 0,0-1 0,1 1 0,-1 0 0,0-1 0,-1-3 0,-3-3-873,1 0-1,-1 0 1,2-1-1,-1 0 1,-3-13-1,1-4-454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3:58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1 383 520,'23'-1'646,"0"0"1,0-2-1,-1-1 1,1 0-1,-1-2 1,0-1-1,0 0 1,-1-2-1,0 0 0,32-21 1,-38 21-487,0-1 0,-1-1 0,0 0 1,-1-1-1,0 0 0,-1-1 0,-1-1 0,0 0 1,-1 0-1,0-1 0,-1 0 0,-1-1 0,0 0 0,7-24 1,-14 37-135,0 0-1,0 0 1,0-1 0,-1 1 0,1-1 0,-1 1 0,0 0 0,0-1 0,0 1 0,0-1 0,-1 1 0,-1-6 0,1 7-12,0 0 0,1 0 0,-1 1 0,0-1-1,0 1 1,0-1 0,-1 1 0,1-1 0,0 1 0,-1-1 0,1 1 0,0 0 0,-1 0 0,0 0 0,1 0 0,-1 0-1,-3-1 1,1 1-1,0 0-1,-1 0 0,1 0 1,-1 1-1,1 0 0,-1 0 1,1 0-1,0 1 0,-1-1 1,1 1-1,-1 0 0,1 0 1,0 0-1,0 1 0,0 0 1,-1 0-1,2 0 0,-7 4 1,-3 2 52,1 2 0,0-1 0,1 2 1,0 0-1,0 0 0,2 0 0,-1 2 1,1-1-1,1 1 0,0 0 0,1 1 1,0-1-1,-7 25 0,11-30-17,1 0-1,0 0 0,0 1 1,0-1-1,1 1 1,1 0-1,0-1 0,0 1 1,0 0-1,1-1 1,0 1-1,1-1 1,0 1-1,0-1 0,1 0 1,0 0-1,0 0 1,1 0-1,0 0 0,1-1 1,-1 1-1,1-1 1,1-1-1,-1 1 0,9 6 1,-8-7-40,1 0 1,0-1 0,0 0-1,1 0 1,0-1-1,0 0 1,0 0 0,0-1-1,0 0 1,1 0-1,-1-1 1,1 0 0,0 0-1,8-1 1,51-5-1985,4-14-4383,-50 11 4635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3:58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1 516,'-39'46'3639,"25"-31"-2831,1 0 1,-15 24-1,-7 21 231,3 0-1,2 2 1,-27 82-1,44-103-871,2 1 0,1 1 0,2-1 0,2 1 0,2 1 0,3 57-1,2-79-397,1-1-1,1 1 0,9 31 0,-9-44-412,0 0 0,0 0 0,1 0 0,0-1 0,1 1 0,0-1 0,0 0 0,0-1 0,1 1 0,9 8 0,-2-4-755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3:59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1 156,'-22'26'4238,"-34"215"3207,16-63-5381,27-118-1681,-9 97 1,18-64-7009,6-87 3887,1 0 831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3:59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0 508,'4'3'1137,"-2"-2"-965,0 0 0,0 0 0,-1 1 0,1-1 0,-1 1 0,1-1 0,-1 1 0,0-1 0,1 1 0,-1 0 0,0 0 0,0 0 0,0 0 0,0 0 0,-1 0 0,1 0 0,0 0 0,-1 0 0,0 0 0,1 0 0,-1 0 0,0 0 0,0 0 0,0 0 0,0 0 0,-1 1 0,1-1 0,0 0 0,-1 0 0,1 0 0,-1 0 0,0 0 0,0 0 0,0 0 0,0-1 0,-2 4 0,-5 11 352,-1 0-1,-1 0 1,-1-1-1,0 0 0,-22 23 1,20-26-969,0-1 0,-1 0 1,-22 14-1,32-24-108,1 1 0,0 0 0,-1-1 0,1 0 0,-1 0 0,0 0 0,1 0 0,-6 0 0,-4 0-1025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4:00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452 0 100,'-8'1'594,"1"0"0,0 1 0,0 0 0,0 0 1,0 0-1,0 1 0,0 0 0,1 0 0,-1 1 0,1 0 0,0 0 0,0 0 0,-9 10 0,-11 11 357,-35 42 0,45-48-433,-16 20 65,2 1 0,1 1 0,-44 86 0,58-96-412,2 0 0,1 1-1,1 1 1,2-1 0,2 1 0,-7 59 0,14-83-131,0 1 1,0 0-1,1 0 0,0 0 0,0-1 0,6 18 0,-6-24-42,0 0 1,0 0-1,0 0 0,1 0 0,-1 0 0,1 0 1,0 0-1,0 0 0,0-1 0,0 1 1,0-1-1,1 1 0,-1-1 0,1 0 1,-1 0-1,1 0 0,0 0 0,0 0 1,0-1-1,0 1 0,6 1 0,-6-3-6,1 0 0,-1 0-1,0 0 1,1 0 0,-1-1 0,0 1-1,0-1 1,0 0 0,1 0-1,-1 0 1,0-1 0,0 1-1,0-1 1,-1 1 0,1-1 0,5-4-1,36-37-50,-38 36 55,-1-1 0,0-1 0,0 1 0,0-1 0,-1 0 1,0 0-1,-1 0 0,0 0 0,0-1 0,-1 1 0,-1-1 1,2-15-1,-3 20 6,0 1 0,0 0 0,0-1 0,-1 1 0,0 0 0,0 0 0,0-1 0,0 1 0,0 0 0,-1 0 0,0 0 0,0 0 0,0 1 0,0-1 0,-1 0 0,1 1 0,-1 0 0,0-1 0,0 1 0,0 0 0,0 0 0,-1 1 0,1-1 0,-1 1 0,1 0 0,-1 0 0,0 0 0,0 0 0,-8-2 0,-60-13-855,24 12-5304,45 5 3637,-5-2 765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4:01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0 1168,'28'9'3268,"-18"-2"-2708,-1 0-1,0 1 0,-1 0 0,1 0 0,-2 1 0,1 0 0,-1 1 1,-1 0-1,0 0 0,0 0 0,-1 0 0,8 22 0,-1 5 72,-1 1-1,9 59 0,-15-65-462,-2 0 0,-1 1 1,-1-1-1,-2 0 0,-1 0 0,-2 0 0,-1 0 1,-16 52-1,14-62-226,-1 0 0,-1-1 0,-1 0 0,0 0 0,-2-1 0,-1-1 0,0 0 0,-1-1 0,-1 0 0,-1-1 0,-1-1 0,-35 28 0,37-33-405,-1-1 0,-1-1 0,0 0 0,-23 8 0,29-13-901,-1 0 0,1-2 0,-1 1 0,-20 0-1,4-2-511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4:02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32 157 128,'-4'-3'6285,"0"10"-2565,-3 29-1312,-3 44-1896,6-32-76,2 0 1,2 0 0,10 73 0,-10-116-392,0-3 21,1 1 0,-1-1 0,0 1 0,1-1 0,-1 0 0,1 1 0,0-1 0,-1 0 0,1 1 0,0-1-1,1 0 1,-1 0 0,0 0 0,1 0 0,-1 0 0,1 0 0,4 4 1947,26-26-1692,56-45-1344,155-144 1,-209 178 550,81-78-2383,-5 0-4066,-63 61 4762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09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318 98 408,'-6'-25'1592,"6"21"-1422,0 1 0,-1 0 0,1 0 0,-1 0 0,0 0 0,0 0 1,0 0-1,0 0 0,0 0 0,-1 0 0,1 0 0,-1 1 0,0-1 0,0 0 0,0 1 0,0 0 1,0-1-1,0 1 0,-1 0 0,1 0 0,-1 0 0,1 0 0,-1 1 0,0-1 0,0 1 0,0 0 1,-3-2-1,2 3-99,0-1 0,-1 0 0,1 1 0,0 0 0,0 0 0,0 0 0,0 1 0,0-1 0,-1 1 0,1 0 0,0 0 0,0 0 0,1 1 0,-1-1 0,0 1 1,0 0-1,1 0 0,-1 0 0,1 1 0,0-1 0,-1 1 0,1 0 0,0 0 0,-3 4 0,-4 4 59,1 1 0,-1 0 0,2 0 0,0 1 0,-8 17 0,7-2 58,9-28-182,0 1 1,0 0-1,0-1 0,0 1 0,0-1 1,0 1-1,0 0 0,1-1 0,-1 1 1,0-1-1,0 1 0,0 0 0,1-1 1,-1 1-1,0-1 0,1 1 0,-1-1 1,0 1-1,1-1 0,-1 0 0,1 1 0,-1-1 1,1 1-1,3 0 9,-1 0-1,1 0 1,0 0-1,-1-1 1,1 0-1,0 1 1,-1-1 0,1-1-1,6 0 1,17 0-35,-20 1 18,0 0 1,0 0-1,0 1 0,0 0 1,0 1-1,0-1 1,0 1-1,0 1 0,0-1 1,-1 1-1,1 0 1,-1 1-1,0-1 0,0 1 1,10 9-1,-10-7 3,0 1-1,0 1 1,-1-1-1,0 1 1,0 0 0,-1 0-1,0 0 1,0 1-1,-1-1 1,5 17 0,-3 7 1,0 1 1,-2-1-1,-2 1 1,0-1-1,-8 57 1,4-64-23,-2 1 0,0-1 0,-2 0 1,0 0-1,-2-1 0,-1 0 0,0 0 0,-2-1 1,-1-1-1,-24 34 0,34-53 20,0 0 0,0 1 0,0-1 0,0 0 0,0-1 0,-1 1 0,1 0 1,-1-1-1,0 0 0,0 0 0,1 0 0,-1 0 0,-1-1 0,1 0 0,0 1 0,0-1 0,0-1 0,-1 1 0,1-1 1,0 0-1,-1 0 0,1 0 0,0 0 0,-1-1 0,1 1 0,0-1 0,0 0 0,-1-1 0,1 1 0,-6-4 1,3 2-276,0-1 0,1 0 0,0-1 0,0 1 0,0-1 0,0 0 1,0-1-1,1 1 0,0-1 0,0 0 0,1-1 0,0 1 0,0-1 1,0 1-1,1-1 0,-4-12 0,1-3-1388,0 0 503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4:03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649 1 236,'0'0'2342,"-16"-1"4288,2 9-5845,0 1 0,1 1 1,-23 19-1,-15 12-118,-99 64 34,-178 119-3128,321-219 2095,-13 7-6287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4:04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64,'0'0'782,"4"27"4560,74 157 689,61 84-4875,-43-93-888,-96-174-298,5 3-146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5:05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0 132,'-8'19'6282,"12"-11"-1260,8-7-2308,9-3-3444,-21 1 680,57-7 580,97-2-1,-98 12-733,-54-2 161,-6 2-241,-34 10 173,0-1 1,-58 8-1,53-11 83,0 1 1,-50 19-1,78-24 54,13-4-10,1 0-1,-1 0 1,0 0-1,1 1 1,-1-1-1,0 0 1,1 1-1,-1 0 1,1-1 0,-1 1-1,1 0 1,-1 0-1,1 0 1,-1 0-1,1 0 1,0 0-1,0 0 1,-2 2 0,2-1 103,6-2-68,48 3 101,1-3-1,61-8 1,49-1-63,-164 9-91,0 0 1,0-1 0,1 1 0,-1 0-1,0 0 1,0 0 0,0 0 0,0 0-1,1 0 1,-1-1 0,0 1 0,0 0-1,0 0 1,1 0 0,-1 0 0,0 0 0,0 0-1,0 0 1,1 0 0,-1 0 0,0 0-1,0 0 1,0 0 0,1 0 0,-1 0-1,0 0 1,0 0 0,0 0 0,1 0-1,-1 1 1,0-1 0,0 0 0,0 0-1,0 0 1,1 0 0,-1 0 0,0 0-1,0 1 1,0-1 0,0 0 0,0 0-1,1 0 1,-1 0 0,0 1 0,0-1-1,0 0 1,0 0 0,0 0 0,0 0-1,0 1 1,0-1 0,0 0 0,0 0-1,0 1 1,0-1 0,0 0 0,0 0 0,0 0-1,0 1 1,-15 8-50,-27 6-77,-111 26-129,124-32 220,28-9 28,77-3 34,0-4 1,87-19-1,-141 23 53,-26 9-43,-35 11-13,-216 49 8,253-65 77,8-1-92,21-1 14,0-1 0,0-1 0,0-1 0,-1-2 0,46-15 0,45-9 29,-85 23-48,37-3 26,-69 10-35,-1 0 0,1 0 0,0 1 0,-1-1 0,1 0 0,-1 1 0,1-1 1,0 1-1,-1-1 0,1 1 0,0-1 0,-1 0 0,1 1 0,0-1 0,0 1 0,0-1 1,-1 1-1,1-1 0,0 1 0,0-1 0,0 1 0,0-1 0,0 1 0,0 0 0,0-1 1,0 1-1,0-1 0,0 1 0,0-1 0,0 1 0,1-1 0,-1 1 0,0-1 0,0 1 1,0-1-1,1 1 0,-1-1 0,0 0 0,1 1 0,-1-1 0,0 1 0,1-1 1,-1 0-1,1 1 0,-1-1 0,0 0 0,1 1 0,-1-1 0,1 0 0,-1 0 0,1 1 1,-1-1-1,1 0 0,-1 0 0,1 0 0,-1 0 0,1 0 0,-1 0 0,1 0 0,-1 0 1,1 0-1,-1 0 0,1 0 0,-1 0 0,1 0 0,0 0 0,-31 25 3,-5-9 5,0-1 0,-64 16 0,-2 2-24,37-5-7,63-28 39,24 3 12,-11-4-12,-1 1 0,1-2 0,0 0 0,-1 0 0,0-1 0,0 0-1,14-6 1,2 0-6,28-6 34,-29 9 33,51-20 1,-76 26 55,-8 0-120,-73 3-2,1 3 0,-126 26 0,205-32-13,-14 6 2,15-1 14,17 1 15,12-3-16,-1-1-1,1-2 0,0-1 1,-1-1-1,1-1 1,45-12-1,-54 7 14,-19 7-20,-5 0-8,0-1 1,1 1 0,-1-1 0,0 1 0,0 0 0,0 0 0,0 0 0,0 0 0,0 1 0,-5-1 0,4 0 4,-16 1 6,1 0 0,-1 2 0,-36 7 0,35-5-37,0-1 1,-26 1-1,46-4 6,36 0-72,25-8 8,70-13-2326,-128 19 1591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5:09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0 500,'0'0'7438,"-2"3"-7023,-21 32 837,-30 62 1,6-10-634,42-78-619,-29 49-1241,-70 92 0,86-147-4370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5:10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1 748,'-1'3'369,"1"0"-1,0 0 1,0-1-1,1 1 1,-1 0-1,1 0 1,-1 0 0,1 0-1,0-1 1,0 1-1,0 0 1,0-1-1,2 4 1,21 36 1686,-24-42-2013,45 73 2113,66 103 339,-87-143-2154,45 69 585,-60-87-112,-6-9-2590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9:11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36 216,'0'0'1944,"3"-1"-1390,30-16 2277,-32 16-2529,10-15 5892,-135 127-5197,86-74-825,10-10-46,1 1-1,-43 57 1,62-74 30,6-9-116,0 0 0,0 0 1,1 0-1,-1 0 0,1 1 0,-1-1 0,1 0 0,0 1 1,0-1-1,0 1 0,1 0 0,-2 3 0,2-4 16,16 28 276,-12-22-298,0 0 0,0 0-1,-1 0 1,0 0-1,-1 1 1,0-1 0,0 1-1,-1-1 1,0 1-1,0 11 1,-7 95 72,3-86-90,-5 41 22,-2 64 100,10-130-100,0 1-1,0-1 0,1 0 0,0 0 1,0 0-1,0 0 0,0-1 1,1 1-1,-1 0 0,1 0 0,0-1 1,0 1-1,0-1 0,1 1 0,-1-1 1,1 0-1,0 0 0,-1 0 0,2 0 1,-1-1-1,4 3 0,7 4 48,0-2-1,1 1 1,-1-2 0,20 6-1,12 6-223,-13-8-1542,-32-10 1243,0 0 0,0 0 1,0 0-1,0 0 0,0 0 1,0-1-1,0 1 0,0 0 1,0-1-1,0 1 0,0 0 1,-1-1-1,1 1 1,0-1-1,0 1 0,-1-1 1,1 1-1,0-1 0,0-1 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9:12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0 340,'0'0'2960,"-13"20"-2104,10-15-68,3 7-83,-3-1-69,0 0-56,0 3-80,0 0-92,-4 0-148,-2 3-148,0 2-188,2 4-212,1-1-260,-3-2-1913,3 2 837,-1 1 552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9:12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0 384,'7'34'4985,"7"64"-626,-3 0-3503,-2-28-3375,-3-48-1783,-3-16 2951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9:12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40,'0'0'1931,"0"4"-1019,-6 36 1623,-15 51 0,-44 107-249,8-29-1813,32-86-818,-20 68-697,19-51-4623,23-83 4349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9:13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0 808,'0'0'2282,"13"29"1533,-12-13-3246,0 0 1,-1 0-1,-1 0 1,0 0-1,-1 0 1,-7 27 0,-21 45-7184,21-66 5076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09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0 262 416,'5'5'221,"1"-1"0,-1 0 0,1-1 1,0 0-1,0 0 0,1 0 0,-1 0 0,0-1 0,1 0 0,-1 0 1,1-1-1,0 0 0,0 0 0,-1-1 0,1 0 0,0 0 0,0 0 1,-1-1-1,1 0 0,0 0 0,-1-1 0,1 0 0,-1 0 0,1 0 1,-1-1-1,0 0 0,0 0 0,9-6 0,-7 4-172,-1 0 0,1-1 0,-1 0 0,0 0 0,0 0 0,-1-1-1,0 0 1,0 0 0,0 0 0,-1-1 0,0 0 0,-1 0 0,0 0 0,0-1 0,-1 1 0,0-1-1,0 0 1,-1 0 0,0 0 0,1-14 0,-3 18-36,0-1 0,-1 0 1,1 0-1,-1 0 0,-1 0 0,1 0 0,-1 1 0,0-1 1,0 0-1,0 1 0,-7-10 0,8 13-9,-1 0 0,1 0 1,-1 1-1,1-1 0,-1 1 0,0 0 0,0-1 0,0 1 0,0 0 1,1 0-1,-2 0 0,1 0 0,0 0 0,0 1 0,0-1 1,0 1-1,0-1 0,0 1 0,-1 0 0,1 0 0,0 0 1,0 0-1,-1 0 0,1 0 0,0 1 0,0-1 0,0 1 0,0 0 1,-1-1-1,1 1 0,0 0 0,0 0 0,-2 2 0,-8 4 5,0 1-1,1 0 0,0 0 0,0 1 0,1 1 0,0 0 0,1 0 1,0 1-1,1 0 0,-13 20 0,8-7 27,1 0 1,1 0-1,1 1 0,-11 40 0,19-57 0,0-1 0,1 0 0,0 1-1,0-1 1,1 1 0,0-1 0,0 1-1,1-1 1,0 1 0,0-1-1,1 1 1,-1-1 0,2 0 0,-1 0-1,1 0 1,0 0 0,0 0 0,1-1-1,0 1 1,0-1 0,1 0-1,0-1 1,0 1 0,0-1 0,0 1-1,1-2 1,0 1 0,0-1 0,1 1-1,-1-2 1,1 1 0,-1-1-1,1 0 1,13 3 0,-10-2-63,7 3-164,1-1 0,-1 0 0,1-2 0,0 0 0,25 2 0,-41-6-98,0-1 0,-1 1 0,1 0-1,0-1 1,-1 1 0,1-1 0,-1 0-1,1 1 1,-1-1 0,1 0-1,-1 0 1,1 0 0,-1 0 0,0 0-1,2-3 1,-2 3-56,8-7-901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9:13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0 492,'-7'12'932,"1"-1"-60,-3 0-92,-4 6-96,4-3-132,-3 3-164,-1-3-180,1 2-228,-1 1-208,-5-3-1360,2 0 540,-3-3 356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9:13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1 232,'0'0'4419,"-4"4"-3464,-3 8-432,1 1 1,0 0 0,1 0-1,0 0 1,1 1-1,0 0 1,1 0 0,1 0-1,-1 18 1,-10 44-494,9-22-4208,4-38 1853,0-2 756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9:14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0 972,'0'0'1120,"0"4"-33,-1 10 74,1-1 0,1 0 1,0 0-1,0 0 0,5 15 0,1 13-2010,-9-14-4664,2-16 4153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9:14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1 232,'-4'14'918,"2"-1"1,-1 1-1,2 0 1,0 0-1,1 0 1,0 0-1,2 15 0,0 18-780,2-12-4787,-4-33 3545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9:15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1 548,'1'3'1217,"1"5"-496,-1-1-1,-1 1 1,0 0-1,0 0 1,0 0-1,-1 0 1,-3 14-1,-16 60 1918,20-82-2634,-25 79-421,-7-1-5430,20-53 4444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9:15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349 0 596,'-3'9'1816,"-7"8"-960,4-6-76,-3 0-72,-4 3-72,1 3-71,-7 2-93,-6 1-120,-3 2-136,-3 1-196,-3 5-216,-3 0-280,-4 3-1685,1-6 737,-1 0 484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9:16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0 716,'3'12'784,"-1"0"-1,0 0 1,-1 0-1,0 0 1,-1 1-1,-1-1 1,1 0-1,-4 13 1,-4 12-664,-16 46 0,-1 3-4929,22-67 3658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9:16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0 528,'-8'12'686,"1"1"0,0 0 0,1 0 0,0 1 0,2 0 0,-1-1 0,1 2 0,-2 17 0,-4 11 120,-2 6-437,1 1 1,3 0-1,2 0 0,2 1 0,2 0 1,3 0-1,2 0 0,15 86 1,-3-95-1186,-14-40 471,0 0 0,0 0 0,0 0 0,0 0 0,0 0 0,0 0 0,1-1-1,-1 1 1,1 0 0,-1-1 0,1 1 0,0-1 0,-1 1 0,1-1 0,0 0 0,0 0-1,3 2 1,4-3-1023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9:17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28,'0'11'1028,"-3"3"-64,3 0-68,-3 3-84,3 3-76,-3-1-68,0 4-67,0-1-101,-3 3-120,2-2-172,-2 2-156,0 3-216,0 0-192,-4-3-280,4 0-1309,-3 0 661,3 3 436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9:17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1 1048,'-9'9'1369,"1"1"1,1 0-1,-13 20 0,-1 3-37,9-18-1113,0-1 0,-1 0 0,0-1 0,-1-1-1,0 0 1,-24 15 0,26-20-1172,0 0 1,0-1-1,-1-1 0,0 0 1,-21 5-1,9-6-368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10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1 44,'0'0'3028,"-4"2"-2508,-1 2-273,0 0-1,0 0 1,0 1-1,0-1 0,1 1 1,0 0-1,0 0 1,0 1-1,1-1 1,-6 13-1,-27 71 1167,27-66-1248,-10 30 192,3 0 0,2 2 0,-10 73 0,20-96-276,2-1 0,1 1 0,1 0-1,2-1 1,2 1 0,0-1 0,13 43 0,-10-47-44,1 0 0,1 0 0,1-1 0,2-1 0,0 0 0,2-1 0,1 0 0,19 24 0,-6-14-549,-22-24-5543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9:18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1 944,'0'0'2254,"-19"31"2257,-2 41-1388,4-16-4186,6 3-4696,11-39 4317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9:18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 1080,'-8'-2'8030,"7"4"-7921,0 1-1,1-1 1,-1 1-1,1-1 1,-1 1 0,1-1-1,0 1 1,0 0-1,0-1 1,1 1-1,-1-1 1,0 1-1,1-1 1,0 1 0,0-1-1,0 1 1,1 2-1,4 15-2025,-5 0-3401,-3-13 3941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9:19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0 444,'-12'42'7138,"13"67"-2089,1 0-3491,-2-97-1427,1 0 1,0 0-1,0 0 0,4 14 1,-5-24-149,1 0 0,-1 0 1,0 0-1,1-1 0,-1 1 0,1 0 1,0-1-1,-1 1 0,1 0 0,0-1 1,0 1-1,0-1 0,0 1 0,0-1 1,1 0-1,-1 1 0,0-1 0,1 0 1,-1 0-1,1 0 0,-1 0 0,1 0 1,-1 0-1,1 0 0,0-1 0,-1 1 1,1 0-1,0-1 0,-1 0 0,1 1 1,0-1-1,0 0 0,0 0 1,-1 0-1,1 0 0,0 0 0,0 0 1,0 0-1,-1-1 0,3 0 0,6-3-410,-1 0 1,0 0-1,0-1 0,0 0 0,10-8 0,40-40-6227,-38 30 4878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9:19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1 128,'0'0'1191,"1"4"-34,1 2-755,-1 0-1,1 0 1,-2 1 0,1-1-1,-1 0 1,1 1-1,-2-1 1,1 0-1,-1 1 1,0-1 0,0 0-1,-1 0 1,-2 8-1,-7 17 409,-20 39 0,21-48-930,-28 76-5608,27-74 4338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9:19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1 388,'-3'16'1036,"-3"-2"-44,-3 0-100,3 3-80,-4 0-100,1 3-79,-4-1-125,1 1-132,0-1-160,-4 1-184,4 2-268,-1-5-1929,1 0 737,-4-3 484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9:20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1 728,'-2'0'265,"0"0"0,0 0 0,0 1-1,0-1 1,-1 1 0,1-1 0,0 1 0,0 0 0,0 0 0,0 0-1,0 0 1,1 0 0,-1 0 0,0 1 0,0-1 0,1 0 0,-1 1-1,-1 2 1,-1 1 158,1-1 0,0 1 0,0 0-1,0 0 1,1 1 0,-4 10 0,2-1 61,0 0 1,1 0-1,1 0 1,0 25-1,1-6-649,1 2-1422,1 0-3377,2-19 3374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9:20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 48 364,'-4'-16'2582,"4"14"-2451,0 1 0,0-1 0,-1 1 1,1-1-1,-1 1 0,1 0 0,-1-1 1,0 1-1,1 0 0,-1-1 1,0 1-1,0 0 0,0 0 0,0 0 1,0-1-1,0 1 0,0 0 0,-1 1 1,1-1-1,0 0 0,-1 0 1,1 0-1,0 1 0,-1-1 0,1 1 1,-1-1-1,1 1 0,-2-1 0,-1 1 11,-1 0 0,1 0 0,0 1-1,0-1 1,0 1 0,-1 0 0,1 0 0,0 0-1,0 1 1,-5 1 0,-6 5 56,0 0 0,1 1 0,0 1 0,-19 15 0,15-8-10,0 2 0,0-1 1,-15 25-1,27-35-141,1 0-1,0 0 1,0 0 0,1 1-1,0 0 1,0-1-1,1 2 1,0-1 0,1 0-1,0 0 1,-1 16-1,3-23-57,0-1 0,0 0 0,0 0-1,0 0 1,0 0 0,0 0-1,0 0 1,0 0 0,1 0 0,-1 0-1,0 0 1,1 0 0,-1 0 0,1 0-1,-1 0 1,1 0 0,0 0 0,-1 0-1,1 0 1,0 0 0,-1-1 0,1 1-1,0 0 1,0 0 0,0-1 0,0 1-1,1 0 1,0 0-12,0-1 0,1 0 0,-1 1-1,0-1 1,1 0 0,-1 0 0,0 0 0,0-1 0,1 1 0,-1 0-1,0-1 1,4-1 0,9-4-74,-1 0-1,0-1 1,15-9-1,-21 11 78,4-2 11,4-3 133,0 1 1,0 1-1,20-6 0,-35 14-10,11 6 90,-10-6-189,0 1 1,-1-1-1,1 1 0,-1 0 0,1-1 0,-1 1 1,0 0-1,1 0 0,-1 0 0,0 0 0,1 0 1,-1 0-1,2 2 0,2 8 64,-1 1 1,0 0-1,0 0 1,2 16-1,-5-20-245,0 0 0,1 0 0,0 0 0,1 0 0,-1 0 0,1-1-1,1 1 1,0-1 0,0 1 0,0-1 0,9 9 0,-11-13-361,1-2 1,-1 1-1,1 0 1,0-1 0,-1 1-1,1-1 1,0 0-1,0 1 1,4-1-1,5 0-819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9:21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1 880,'0'0'3001,"0"3"-2075,-1 17 16,-1 0-1,-1 0 1,0 0-1,-8 21 1,-14 40-1120,1-4-5268,18-54 4047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9:21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1190 712,'-9'9'776,"0"-1"-68,-1 0-80,-2 4-72,-1-1-92,-2 0-96,-4 3-148,4 0-208,-1-3-228,0 0-1224,1 1 492,-1-7 320</inkml:trace>
  <inkml:trace contextRef="#ctx0" brushRef="#br0" timeOffset="1">905 1 972,'0'0'1148,"-3"2"-44,-5 6-472,0 0 1,1 1 0,0-1 0,0 1 0,1 1 0,0-1-1,1 1 1,0 0 0,-4 12 0,-5 15 42,-12 50 0,10-20-7184,13-50 4932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9:22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1 908,'0'0'4636,"-1"5"-3864,-30 100 2766,-48 146-676,74-238-2812,1-3-93,0 0 0,1 1 0,0-1 0,0 1 0,-1 13 0,10-27-72,8-10-23,-1-1 0,0 0 0,-1-1-1,0 0 1,16-29 0,24-31-130,-46 67 244,1-2 111,0 1 0,0 0 0,1 0 0,1 0-1,-1 1 1,1 1 0,1-1 0,-1 1 0,1 1 0,13-7 0,-21 13-62,-1-1 0,0 1 1,1 0-1,-1-1 0,1 1 1,-1 0-1,1 0 0,-1 0 0,1 0 1,-1 0-1,1 0 0,-1 1 1,1-1-1,-1 0 0,0 1 1,1-1-1,-1 1 0,0-1 0,1 1 1,-1 0-1,0 0 0,1-1 1,1 3-1,-1 0 6,0-1-1,0 1 1,0-1 0,-1 1-1,1 0 1,-1 0 0,0 0-1,1 0 1,-1 0 0,1 5-1,0 4 36,-1-1-1,1 1 0,-2 0 0,-1 21 1,-13 71 358,0-12-1938,11-31-6382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11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1 136,'5'0'661,"1"2"-326,0 0 0,0 0 1,0 1-1,0-1 0,0 1 1,0 1-1,-1-1 0,0 1 1,1 0-1,-1 0 1,-1 0-1,1 1 0,0 0 1,-1 0-1,0 0 0,-1 0 1,1 0-1,3 7 0,11 20 749,27 68 0,-37-81-881,14 41 156,-1 2 0,-4 0-1,-2 2 1,9 93 0,-21-122-330,-1 1 0,-2-1 1,-1 0-1,-2 0 0,-1 0 0,-2 0 1,-1-1-1,-2 0 0,-1 0 0,-2-1 0,-2 0 1,0-1-1,-2-1 0,-2 0 0,-35 46 0,-3-8 21,51-64-229,-1 1 0,1-1 0,-1 0 0,-1 0 0,1-1 0,-1 1 0,1-1 0,-1-1 0,-8 4 0,14-7-528,-1 0 433,1 1 0,0-1-1,0 0 1,0 1 0,0-1 0,0 0-1,0 0 1,-1 0 0,1 0-1,0 0 1,0 0 0,0-1-1,0 1 1,0 0 0,0 0 0,-1-1-1,1 1 1,-1-1 0,-19-6-1216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9:22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1 248,'0'0'4136,"-3"5"-3226,-56 125 3441,24-64-10048,26-54 4277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9:23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358 7 292,'0'0'4490,"-1"-7"-3300,6 7 2729,17 12-3454,-1 0 0,0 1 0,-1 1 0,0 1 0,27 28 0,-41-36-424,0 0-1,0 0 0,-1 1 1,0 0-1,-1 1 1,0-1-1,0 1 1,0-1-1,-1 1 1,-1 0-1,1 0 0,-2 0 1,1 1-1,-1-1 1,-1 0-1,0 15 1,-3 9 107,-1-1 1,-2 1-1,-15 44 1,-4 28 38,-17 153 50,-21 113-367,16-128-290,47-237 392,-1 0 0,0 0 0,0-1 0,0 1 0,-1 0 0,0-1 0,0 1-1,0-1 1,-1 0 0,-5 8 0,6-11-40,-1 1 0,0-1 0,0 0-1,0 0 1,0 0 0,0 0 0,0-1 0,0 1 0,-1-1 0,1 0-1,-1 0 1,1 0 0,-1 0 0,1 0 0,-1-1 0,1 0-1,-1 0 1,-6 0 0,-210 2-8019,173-1 6597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9:25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23 684,'0'0'1694,"4"1"-895,16 3-177,0 0-1,0-1 1,0-1 0,0-1 0,1-1-1,38-4 1,-5 0-80,224-9 968,154-3-2589,-422 16 606,11 0-387,-12 1-3299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9:25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1 164,'0'1'214,"1"0"-1,-1 0 1,0 0 0,1 0-1,-1 0 1,1 0 0,-1-1 0,1 1-1,-1 0 1,1 0 0,0 0-1,-1 0 1,1-1 0,0 1-1,0 0 1,0-1 0,1 2-1,15 3 233,1-1-1,-1 0 1,1-2-1,0 0 0,0-1 1,31-1-1,2 0 26,-38 0-452,297 5 946,-105-22-4937,-179 11 2403,1-2 475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9:26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0 156,'0'0'1633,"6"3"-876,13 6-157,-1 0 1,1 2 0,-2 0-1,0 1 1,0 1 0,-1 1-1,-1 0 1,19 22 0,-11-8-203,0 2 1,-2 0-1,-2 1 1,18 37-1,-32-56-341,-1 0 0,-1 0 0,0 0 0,0 1-1,-1-1 1,-1 0 0,0 1 0,-1-1 0,0 1 0,-1 0-1,0-1 1,-1 0 0,-1 1 0,0-1 0,0 0-1,-1 0 1,-8 14 0,2-3-323,-1-1-1,-1 0 1,-1-1 0,-1 0-1,0-1 1,-2-1 0,-33 32-1,38-42-784,-1 0 1,0 0-1,0-1 0,-14 6 0,0-4-235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9:26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416 1 444,'-11'19'1221,"0"0"0,0 0 1,2 1-1,-8 25 0,7-18-490,-23 43 0,-13 8 35,-134 245 1041,164-293-1697,4-8-18,1 0 1,0 0 0,2 1-1,1 1 1,0-1-1,-5 33 1,13-48-78,1 0-1,-1 0 1,1-1 0,1 1-1,0 0 1,0-1 0,0 1-1,1-1 1,0 0 0,0 1-1,1-1 1,0-1 0,0 1-1,1-1 1,0 1 0,0-1-1,0-1 1,1 1 0,-1-1-1,11 7 1,11 9-1,1-1 0,2-2 1,37 18-1,170 78-402,-135-68-4579,-90-41 2805,-2-1 655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9:40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38 112 248,'0'0'6043,"-2"4"-5865,-2 7 220,0 1-1,1 0 1,0 0 0,-2 23-1,4-22-297,-6 27 266,-1 30 7,8-69-316,0 0-39,0-1-1,0 1 1,0-1 0,0 1-1,0 0 1,0-1 0,0 1-1,0-1 1,1 1 0,-1-1-1,0 1 1,0-1 0,0 0-1,1 1 1,-1-1 0,0 1-1,1-1 1,-1 1 0,1-1-1,-1 0 1,0 1 0,1-1-1,-1 0 1,1 0 0,-1 1-1,1-1 1,-1 0 0,1 0-1,-1 1 1,1-1 0,0 0-1,200-69 211,-129 48-218,4 3 0,-51 14 7,-22 4 48,1 0 0,0 0 0,0-1 0,-1 0-1,1 0 1,0 0 0,-1 0 0,1 0 0,-1-1 0,5-2 0,-7 3-3,-21-37 28,13 23-125,0-1-1,1 0 1,-4-19 0,-5-14-186,14 48 195,-4-23-203,4 13-6863,1 6 5892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9:42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40 129 132,'0'0'677,"-13"-8"958,4 6 3005,11 7-4466,0 1 0,0 0 0,0 0-1,-1-1 1,0 1 0,0 0 0,0 0 0,-1 0 0,0 0-1,0 0 1,-2 10 0,-14 104 1092,7-70-1057,9-49-178,-3 17 61,5-12-92,-1-5-2,1 0 3,6 0-5,-2-1 7,64-11 9,-17 4 15,39-7-18,-90 13-5,1 2-6,60 2 388,-54-4-306,-6 1 224,1-6-161,-3 6-132,0-1-1,-1 1 1,1 0 0,-1-1 0,1 1 0,-1-1 0,1 0 0,-1 1-1,1-1 1,-1 1 0,0-1 0,1 0 0,-1 1 0,0-1-1,1 0 1,-1 1 0,0-1 0,0 0 0,0 1 0,0-1 0,0 0-1,0 1 1,0-1 0,0 0 0,0 0 0,0 1 0,0-2-1,-5-24 61,2 0-1,0 1 0,2-31 0,3 24-159,2 1 1,0-1-1,17-53 0,-21 85 80,4-29-58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9:58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1 424,'0'0'7093,"6"0"-6862,160 5 1593,-164-5-1786,15 1 54,-8 1 37,-9 0 66,-40 15-298,-57 33 0,59-29 51,-13 9 276,49-30 20,6 1-223,10-1 12,0 0-1,1-1 1,14-2 0,26-2-258,-52 5-48,0-2-600,-3 2 804,0 0-1,0 0 1,0 0-1,1 0 1,-1 0 0,0 0-1,0 0 1,0 0 0,0 0-1,1 0 1,-1 0-1,0 0 1,0 0 0,0 0-1,0-1 1,1 1 0,-1 0-1,0 0 1,0 0 0,0 0-1,0 0 1,0 0-1,0-1 1,1 1 0,-1 0-1,0 0 1,0 0 0,0 0-1,0 0 1,0-1 0,0 1-1,0 0 1,0 0-1,0 0 1,0-1 0,0 1-1,0 0 1,0 0 0,0 0-1,0 0 1,0-1-1,0 1 1,0 0 0,0 0-1,0 0 1,0 0 0,0-1-1,0 1 1,0 0 0,0 0-1,-1 0 1,1-5-1771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9:59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60,'0'0'4884,"0"-1"-4824,0 1 0,0 0 1,0 0-1,0 0 0,0-1 1,0 1-1,0 0 0,0 0 0,0 0 1,0 0-1,0-1 0,0 1 1,0 0-1,0 0 0,0 0 1,0-1-1,0 1 0,0 0 0,0 0 1,0 0-1,0 0 0,0-1 1,0 1-1,-1 0 0,1 0 0,0 0 1,0 0-1,0 0 0,0-1 1,0 1-1,0 0 0,-1 0 1,1 0-1,0 0 0,0 0 0,0 0 1,0 0-1,-1 0 0,1 0 1,0 0-1,0 0 0,0 0 1,-1-1-1,1 1 0,0 0 0,0 0 1,0 0-1,0 0 0,-1 1 1,1-1-1,0 0 0,0 0 1,0 0-1,-1 0 0,-12 16 79,0 1 1,1 1-1,1-1 0,1 2 1,1 0-1,0 0 0,1 1 1,1-1-1,1 2 0,1-1 0,1 1 1,0-1-1,2 1 0,0 0 1,2 24-1,1-39-124,0-1 0,0 0 0,0 0 0,1 0 0,0-1 0,0 1 0,0 0 0,5 6 0,-6-9-10,0-1 1,-1 0-1,1 1 1,1-1-1,-1 0 0,0 0 1,0 0-1,0 0 1,1 0-1,-1 0 1,0 0-1,1 0 1,-1-1-1,1 1 1,-1 0-1,1-1 0,-1 1 1,1-1-1,-1 0 1,1 1-1,0-1 1,-1 0-1,1 0 1,0 0-1,-1 0 0,1 0 1,-1-1-1,1 1 1,0 0-1,-1-1 1,1 1-1,2-2 1,7-3-1,0-1 1,-1 0-1,0-1 1,0 0-1,0 0 1,-1-1-1,0 0 1,-1-1-1,0 0 1,0 0-1,-1-1 1,0 0-1,0 0 1,-1 0-1,-1-1 1,0 0-1,0 0 1,-1-1-1,-1 1 1,0-1-1,0 0 1,-1 0-1,1-23 1,-3 35-6,0-5 5,0 1 0,0-1 1,0 0-1,-1 0 1,1 1-1,-1-1 0,0 0 1,-1 1-1,1-1 0,-1 1 1,0 0-1,0-1 1,0 1-1,0 0 0,-5-5 1,6 8-6,-14-2-44,5 2 617,-19-3-8690,27 3 6883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12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1 340,'0'0'6361,"-2"22"-5210,-100 166 1089,-18 38-1533,109-204-648,7-15-28,0 1 0,0 0 0,1 1 0,0-1 0,0 1 0,1-1 0,-2 13 0,5-20-26,-1-1 0,0 1 0,0 0-1,1 0 1,-1 0 0,1 0 0,-1 0 0,0 0-1,1 0 1,0-1 0,-1 1 0,1 0-1,-1 0 1,1-1 0,0 1 0,0 0 0,-1-1-1,1 1 1,0-1 0,0 1 0,0-1 0,0 0-1,0 1 1,0-1 0,-1 0 0,1 1-1,0-1 1,0 0 0,0 0 0,0 0 0,0 0-1,0 0 1,0 0 0,0 0 0,0 0-1,2-1 1,44-5 21,-39 4-14,347-49-786,-339 50 57,0-2 1,0 0-1,0-1 1,0 0-1,21-10 1,-33 3-2621,-4 4 2290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49:59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0 588,'0'0'6077,"1"5"-5689,2 6-84,0 1 0,-1 0-1,-1 0 1,0 0-1,0 0 1,-1 0 0,-2 19-1,-18 93 595,17-106-786,-16 121 410,16-129-1254,1-14-1670,1-21-1871,1 14 2978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50:00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1 332,'0'0'70,"-1"0"0,0 0 0,1 1 0,-1-1 0,1 0-1,-1 1 1,1-1 0,-1 1 0,1-1 0,-1 1 0,1-1 0,-1 1 0,1-1 0,-1 1 0,1-1 0,0 1-1,-1-1 1,1 1 0,0 0 0,-1-1 0,1 1 0,0-1 0,0 1 0,0 0 0,0-1 0,0 1 0,0 0-1,-1-1 1,2 2 0,16 8 3487,6 1-2940,-14-6-396,0 1 0,-1 0 1,1 1-1,-1 0 1,12 13-1,-18-17-189,0-1 0,0 1 0,0 0 1,0-1-1,0 1 0,-1 0 0,0 0 0,1 0 0,-1 0 0,0 1 0,-1-1 1,1 0-1,0 0 0,-1 0 0,0 1 0,0-1 0,0 0 0,0 1 0,0-1 1,-1 0-1,1 0 0,-1 1 0,-1 2 0,-6 12 11,-1 0 1,-1-1-1,0 0 0,-1 0 1,-18 19-1,12-15-28,-25 41 0,41-60-14,1-1 0,0 1 0,-1 0 0,1 0 0,0-1 0,0 1 0,0 0 0,0 0 0,0-1 0,0 1 0,1 0 0,-1 0 0,1-1 0,-1 1 0,1-1 0,-1 1 0,1 0 0,0-1 0,0 1 0,0-1 0,0 1 0,0-1 0,0 0 0,0 1 0,1-1 0,-1 0 0,0 0 0,1 0 0,-1 0 0,1 0 0,-1 0 0,1 0 0,-1-1 0,3 2 0,-3-2-9,7 2-173,0-2-1,-1 1 0,1-1 1,0 0-1,0-1 0,9-1 0,12-14-4745,-22 10 3915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50:01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1 500,'0'0'3703,"4"2"-3334,8 4-95,-1 1 1,0 1-1,0-1 1,-1 2-1,0-1 0,0 1 1,-1 1-1,0 0 1,-1 0-1,11 18 1,-18-25-251,0-1 1,0 1-1,0 0 0,-1-1 1,1 1-1,-1 0 1,0 0-1,0 0 0,0-1 1,0 1-1,0 0 1,-1 0-1,1 0 1,-1-1-1,1 1 0,-1 0 1,0-1-1,0 1 1,-1-1-1,0 3 1,-5 5 32,1 0 0,-2-1 0,-12 14 0,-2 2 36,21-23-79,-1-1-1,1-1-12,1 0 0,-1 1 0,1-1 0,0 0-1,-1 0 1,1 0 0,0 1 0,-1-1 0,1 0-1,0 1 1,-1-1 0,1 0 0,0 1 0,0-1-1,-1 0 1,1 1 0,0-1 0,0 1-1,0-1 1,-1 0 0,1 1 0,0-1 0,0 1-1,0-1 1,0 0 0,0 1 0,0-1 0,0 1-1,0-1 1,0 1 0,0-1 0,0 1 0,0-1-1,0 0 1,0 1 0,1-1 0,-1 1-1,0-1 1,0 0 0,0 1 0,1-1 0,-1 1-1,0-1 1,0 0 0,1 1 0,-1-1 0,0 0-1,1 0 1,-1 1 0,0-1 0,1 0 0,-1 0-1,1 1 1,-1-1 0,0 0 0,1 0-1,33 14-51,-14-8 16,-18-5 34,1 0 0,0 0 0,-1 1 0,1-1 0,-1 1-1,0-1 1,0 1 0,1 0 0,-1 0 0,0 0 0,0 0-1,-1 0 1,1 1 0,0-1 0,-1 0 0,1 1 0,-1-1-1,0 1 1,0 0 0,0-1 0,0 1 0,0 0 0,-1 0-1,1 0 1,-1-1 0,0 4 0,0 0-5,-1-1 0,0 0 1,0 0-1,0 0 0,-1 0 0,0 0 1,1-1-1,-2 1 0,1 0 0,-1-1 0,1 1 1,-1-1-1,-1 0 0,-3 4 0,-3 5-203,9-10-126,-1-1-1,1 0 1,-1 1 0,0-1-1,0 0 1,0 0-1,0-1 1,0 1 0,0 0-1,0 0 1,-4 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50:01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1 248,'0'0'607,"-24"42"3166,12-19-3138,0 0 0,2 1 0,1 1-1,1-1 1,1 1 0,-7 43-1,14-64-596,-1 0 0,1 0 0,0 0 0,0 1 0,0-1 0,0 0 0,1 0-1,-1 0 1,1 0 0,0 0 0,0 0 0,1 0 0,-1 0 0,1-1 0,0 1-1,0 0 1,0-1 0,1 1 0,-1-1 0,1 0 0,-1 0 0,1 0-1,0 0 1,1 0 0,-1-1 0,0 1 0,1-1 0,-1 0 0,5 2 0,1-1-261,-1 0 0,1 0 0,-1-1 0,1-1 0,0 1 0,0-1 0,0-1 0,0 0 0,-1 0 0,1 0 0,0-1 0,12-3 0,-10-13-4299,-7 11 3519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50:02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0 216,'-1'14'615,"-2"1"-1,0-2 1,0 1 0,-1 0-1,-1-1 1,-10 23 0,-4 10 30,-14 37 81,-4 12-1053,21-29-3140,15-58 2711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50:02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0 608,'-2'19'1337,"0"1"0,-1-2 0,-1 1 0,-12 33 0,-5 21 91,16-49-1051,1 1 0,-1 40 0,5-55-340,1 0 0,0 0 1,0-1-1,1 1 0,0-1 0,1 1 0,0-1 0,0 0 0,9 16 1,-6-14-32,1-1-14,-1 1 1,-1-1 0,1 1-1,-2 1 1,1-1 0,-2 1-1,5 19 1,-9-28 1,1 0-1,0 1 1,-1-1 0,0 0 0,0 0-1,0 0 1,0 1 0,0-1-1,-1 0 1,1 0 0,-1-1 0,0 1-1,0 0 1,0 0 0,0-1-1,0 0 1,0 1 0,-1-1 0,0 0-1,1 0 1,-6 3 0,3-2-258,0 0 1,-1-1-1,1 1 1,-1-1-1,0 0 1,0 0-1,0-1 1,0 0 0,0 0-1,-8 0 1,13-1 52,0-1 1,0 1-1,0-1 1,0 0-1,0 1 0,0-1 1,0 0-1,0 0 1,0 0-1,0 0 1,1 1-1,-1-1 1,0 0-1,1 0 1,-2-2-1,1 1-215,-9-10-774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50:03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1 232,'21'0'688,"-8"0"-64,2 0-64,1 3-64,-1-3-40,1 0-120,3 2-84,-1 1-140,-2-3-180,-1 0-236,1 0-848,3 0 392,-4 0 256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50:14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0 268,'0'0'4082,"-3"49"519,5 43-3153,-2 59-1025,-12 159-109,13-187-277,0-90-1262,0-31 291,-1-17 318,-6-19-4328,3 23 3702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50:15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1 492,'20'42'3188,"151"246"2193,-170-285-5351,0-1-1,0 0 1,1 1 0,-1-1 0,1 0-1,0 0 1,-1 0 0,1 0 0,0 0-1,0 0 1,0-1 0,1 1 0,-1-1-1,0 1 1,1-1 0,-1 0 0,1 0 0,-1 0-1,1 0 1,-1-1 0,4 2 0,-4-2 84,2-1-56,3-2-38,-1 0-1,1-1 1,-1 0-1,0 0 1,0 0-1,0 0 1,0-1-1,-1 0 1,0 0-1,0-1 1,0 1-1,-1-1 0,7-12 1,-4 8-6,0 1 0,0 0 0,1 0 0,0 0 0,15-11 1,-2 2 371,-5 4-1618,-6 7-4422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50:41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84 384,'7'-27'5139,"-6"26"-4933,-1-1 1,1 1-1,-1-1 1,1 1 0,-1-1-1,1 1 1,-1-1-1,0 1 1,1-1 0,-1 1-1,0-1 1,0 1-1,0-1 1,-1 0 0,1 1-1,0-1 1,0 1-1,-1-1 1,1 1 0,-1-1-1,0 1 1,1 0-1,-1-1 1,-1-1 0,0 1 61,-32 12 700,17 0-923,0 0 1,1 1-1,0 0 1,1 2-1,0 0 1,1 0-1,0 2 1,1-1 0,1 2-1,0 0 1,1 0-1,1 1 1,1 0-1,0 1 1,1 0-1,1 0 1,1 0-1,1 1 1,0 0-1,-3 30 1,7-44-61,1 1 1,0-1-1,0 1 1,1-1-1,-1 1 1,1-1-1,0 0 1,0 1-1,1-1 0,0 0 1,0 0-1,0 0 1,0 0-1,1 0 1,0-1-1,0 1 1,4 4-1,-4-6-4,0 0 0,0-1 0,0 1 0,1-1 0,-1 0 0,0 0 0,1 0 0,0 0 0,-1-1 0,1 0 0,0 1 0,0-1 0,-1-1 0,1 1 0,0 0 0,0-1 0,0 0 0,0 0 0,0 0 0,0-1 0,0 1 0,0-1 0,5-1 0,5-3-47,1 0 0,-1-1 0,0-1 0,-1 0 0,0-1 0,0 0 0,-1-1 0,1-1 0,-2 0 0,0 0 0,0-1 0,-1 0 0,0-1 0,-1 0 0,0-1 0,-1 0 0,11-23 0,-16 25 21,1 0 0,-1 1 0,-1-1 0,0 0 1,-1 0-1,0-1 0,0 1 0,-1 0 0,-1 0 0,0 0 1,-4-20-1,0 10-685,-1 0 1,-1 0-1,0 0 1,-2 1 0,-10-20-1,13 31-2508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12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1 140,'-7'14'572,"0"1"0,2 0 0,0 1 0,0-1 0,2 1 0,0-1 0,1 1 0,-1 22 0,-10 54 473,-38 199 447,27-129-1122,18-122-598,0 64 0,3-97-567,-13-4-4197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50:41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0 420,'0'0'4686,"-2"4"-4051,-3 12 68,0-1 0,0 1 0,2 1-1,0-1 1,-2 32 0,-3 22 111,2-34-605,2 1 1,1 44 0,2-74-518,1 1 0,0-1 0,1 1-1,0 0 1,0-1 0,1 1 0,0-1 0,4 10-1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50:42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7 776,'0'0'4552,"6"-1"-4122,4-1-205,0 1-1,1 0 1,-1 0 0,0 1-1,1 0 1,-1 1 0,0 0-1,0 1 1,0 0 0,0 1-1,15 5 1,-22-7-183,1 1 0,-1-1 0,0 1 0,0 0 0,0 0 0,0 0 0,0 1 0,0-1 0,-1 1-1,1-1 1,-1 1 0,1 0 0,-1 0 0,0 0 0,0 0 0,0 0 0,-1 0 0,1 1 0,-1-1 0,0 1 0,0-1 0,0 1 0,0-1 0,-1 1-1,1 0 1,-1-1 0,0 1 0,0 0 0,0-1 0,-1 1 0,1 0 0,-1-1 0,0 1 0,0-1 0,0 1 0,0-1 0,-2 4 0,-7 15 36,-1-1 0,-1 0 0,-1-1 1,-19 25-1,18-27-26,0 2 1,1-1 0,2 2-1,-13 27 1,23-47-49,1 0 1,-1 0 0,1 0 0,0 0 0,-1 0 0,1 0-1,-1 0 1,1 0 0,0 0 0,0 0 0,0 0-1,0 0 1,0 0 0,0 0 0,0 0 0,0 0-1,0 0 1,0 1 0,1-1 0,-1 0 0,0 0-1,1 0 1,-1 0 0,1 0 0,-1 0 0,1 0 0,-1-1-1,1 1 1,0 0 0,-1 0 0,1 0 0,0-1-1,0 1 1,0 0 0,0-1 0,-1 1 0,1 0-1,0-1 1,0 1 0,0-1 0,0 0 0,0 1-1,0-1 1,0 0 0,1 1 0,-1-1 0,0 0 0,0 0-1,1 0 1,9 0-67,0 0 0,0-1 0,-1 0 0,14-3 0,-8 2-142,-6 0 2,90-14-1749,-34 0-2956,-46 8 3695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50:45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41 135 252,'3'-14'9434,"-13"39"-7297,-11 44-1680,9-25 336,12-42-713,15 11 439,24-21-435,-1-1-1,74-29 1,-111 38-89,55-14 600,-65-16-267,4-50-782,2 40-2219,1-1-4311,2 27 5286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50:42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17 420,'0'0'875,"28"-17"4411,-24 17-5136,0 0-1,0 1 1,0-1-1,-1 1 1,1 0-1,0 0 1,0 0-1,-1 0 1,1 1-1,0-1 1,-1 1-1,0 0 1,1 0-1,-1 0 0,0 0 1,0 1-1,0 0 1,0-1-1,4 7 1,-7-7-111,1 1-1,-1-1 1,0 1-1,-1-1 1,1 1 0,0-1-1,-1 1 1,1-1 0,-1 1-1,0-1 1,0 0 0,0 1-1,0-1 1,0 0 0,0 0-1,-1 0 1,1 0-1,-3 3 1,1 0 11,-42 49 281,35-43-280,0 0 0,1 1 0,-10 16 0,19-27-47,-1 0 0,0 0 0,1 0 0,-1 0 1,1 0-1,0 1 0,-1-1 0,1 0 0,0 0 0,0 0 0,0 1 0,0-1 0,0 0 0,0 0 0,0 1 0,0-1 0,0 0 0,1 0 0,-1 1 0,0-1 0,1 0 0,-1 0 0,1 0 0,-1 0 0,1 0 0,0 0 0,0 0 0,-1 0 0,1 0 0,0 0 0,0 0 0,0 0 0,0 0 1,0-1-1,0 1 0,0 0 0,0-1 0,2 1 0,6 4-10,1 0 1,0-1 0,20 5-1,5 3-6,-33-10 18,1 0-1,-1 0 1,1 0-1,-1 0 1,0 0-1,0 0 1,0 1-1,-1-1 1,1 1-1,0-1 1,-1 1-1,0 0 1,1-1 0,-1 1-1,0 0 1,0 0-1,-1 0 1,1 0-1,-1 0 1,1 0-1,-1 0 1,0 0-1,0 0 1,0 0-1,-1 0 1,1 0-1,-1 0 1,0 0-1,1 0 1,-1 0-1,-1-1 1,1 1-1,0 0 1,-1-1-1,1 1 1,-1 0-1,0-1 1,-2 3-1,-5 6-324,0 0 0,0-1-1,-1 0 1,0-1 0,0 0-1,-1-1 1,-13 8 0,20-15-2888,-4-4 1993,6 3-432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50:43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1 520,'-1'5'793,"-1"1"1,1-1-1,0 1 1,0 0-1,0-1 1,1 1-1,0 0 0,1 8 1,-4 36 815,-56 142 618,38-128-1848,21-64-376,-1 1 0,1-1 0,0 1 0,0-1 0,0 0 0,0 1 0,0-1 0,0 1 0,0-1 0,0 1 0,0-1 0,0 1 0,0-1 0,0 0-1,0 1 1,1-1 0,-1 1 0,0-1 0,0 0 0,0 1 0,1-1 0,-1 1 0,0-1 0,0 0 0,1 1 0,-1-1 0,0 0 0,1 1 0,-1-1 0,0 0 0,1 0-1,-1 1 1,0-1 0,1 0 0,-1 0 0,1 0 0,-1 0 0,1 1 0,19 3 77,-15-4-101,11 3-81,0-1-1,0 0 1,-1-1 0,1-1 0,0-1 0,0 0 0,19-5-1,-33 6-44,36-12-1756,-29 1 162,-7-1-2608,-2 2 3237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50:44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1 320,'0'0'4400,"-1"5"-3902,-54 193 3802,-20 89-3127,54-196-1024,21-90-187,-3 4 45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50:46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4 44,'2'-4'10094,"-11"29"-9408,0 0-1,-23 41 1,11-24-255,20-40-399,-1 1-1,1 0 0,0-1 0,0 1 0,0 0 0,0 0 0,0 0 0,1-1 0,-1 1 0,1 0 0,0 0 0,0 0 0,0 0 0,0 0 0,0 0 0,1 4 0,1-4-8,0 1 1,0-1-1,0 0 0,1 0 0,-1 0 0,1 0 0,-1-1 0,1 1 1,0-1-1,0 1 0,0-1 0,5 2 0,-6-2-21,1 0 0,0 0 0,0 0 0,-1 0 0,0 0 0,1 0 0,-1 1 0,0 0 0,0-1 0,0 1 0,0 0 0,-1 0 0,1-1 0,-1 2 0,0-1 0,1 0-1,-2 0 1,1 0 0,0 0 0,0 1 0,-1-1 0,0 0 0,0 0 0,0 1 0,0-1 0,0 0 0,-1 1 0,1-1 0,-1 0 0,-1 4 0,-1-1-24,0 0-1,0 0 1,0 0 0,-1-1-1,0 0 1,0 1 0,0-1 0,0-1-1,-1 1 1,0-1 0,0 1 0,-6 2-1,7-4-117,0-1-1,1 1 1,-1-1-1,0 0 1,0-1 0,0 1-1,-1-1 1,1 0-1,0 0 1,0 0-1,-1 0 1,1-1 0,-1 0-1,1 0 1,0 0-1,-1 0 1,-6-2-1,8 0-343,0 1 0,0-1 0,0 0 1,0 0-1,1-1 0,-1 1 0,1 0 0,-1-1 0,1 0 0,0 1 0,0-1 0,0 0 0,-2-5 0,0-3-927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50:47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3 124,'16'-3'3103,"120"9"1336,-42 2-9309,-78-8 3866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50:47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1 672,'-30'28'4751,"-51"113"205,60-99-4476,3 2 0,1 1 0,-11 51-1,26-87-428,1-1-1,0 0 0,0 1 0,1-1 0,0 0 0,1 1 0,1 9 0,-1-15-44,-1 0 0,1 0-1,-1 0 1,1-1-1,0 1 1,0 0-1,0-1 1,0 1-1,1-1 1,-1 1-1,1-1 1,-1 1 0,1-1-1,0 0 1,0 0-1,0 0 1,0 0-1,0 0 1,1-1-1,-1 1 1,0 0-1,1-1 1,2 1 0,-3-1-12,2-2-7,2 1 7,-1-1 1,1 0-1,-1-1 1,1 1-1,-1-1 1,0 0 0,0-1-1,0 1 1,0-1-1,0 0 1,0 0-1,-1-1 1,6-4-1,-2-1-2,1-1 0,-1 0 0,-1 0 0,0-1 0,6-11-1,-13 21 7,0 0 0,1-1-1,-1 1 1,0 0-1,0 0 1,0 0-1,-1 0 1,1 0 0,0 0-1,0 0 1,-1-1-1,1 1 1,0 0-1,-1 0 1,1 0 0,-1 0-1,1 0 1,-1 0-1,0 1 1,1-1-1,-1 0 1,0 0-1,0 0 1,0 1 0,1-1-1,-1 0 1,0 1-1,0-1 1,0 0-1,-2 0 1,-27-15-318,-2 9-708,17 4-804,1-1-3405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50:48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0 276,'0'0'1658,"-10"8"3211,17-4-4604,0-1 0,1 0 0,-1 0 1,0 0-1,1-1 0,0-1 1,0 1-1,-1-1 0,1 0 0,14-1 1,-12 0-100,0 1 1,1 0 0,-1 0-1,0 1 1,18 7-1,-26-8-141,0 0-1,-1 0 0,0 0 0,1 1 0,-1-1 0,0 0 1,0 1-1,1-1 0,-1 1 0,0 0 0,0-1 1,-1 1-1,1 0 0,0 0 0,-1-1 0,1 1 1,-1 0-1,1 0 0,-1 0 0,0 0 0,0 0 1,0-1-1,0 1 0,0 0 0,0 0 0,-1 3 1,-12 54 209,11-52-216,-46 138-1311,9-51-5124,27-71 5009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24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1 436,'0'0'1356,"3"27"1148,-13 3-1699,-25 54 0,21-57-692,2 1 0,-10 37 0,12-19-309,-8 26-432,0-29-2644,14-34 2499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50:56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66 72,'28'-19'8960,"-32"-8"-6266,2 25-2636,0 0 0,-1 0 0,1 1 0,-1-1 0,0 0 0,1 1 0,-1 0 0,0-1 0,0 1 0,0 0 0,0 0 0,0 1 0,0-1 0,0 1 0,0-1 0,0 1 0,0 0 0,-4 1 0,1 0-29,1 0 0,0 0 0,1 1 0,-1 0 0,0 0 1,0 0-1,1 0 0,-1 1 0,1 0 0,-5 4 0,-3 3-23,1 1 0,0 0-1,1 0 1,0 1-1,1 1 1,-11 20-1,16-24-3,1 1 0,0 0 0,1 0 0,0 0 0,1 0 0,0 1 0,0-1 0,1 0 0,1 0 0,-1 1 0,2-1 0,2 12 0,-3-17-4,1 1-1,0 0 1,0-1-1,1 1 1,-1-1-1,1 1 1,0-1-1,1 0 1,-1 0-1,8 7 1,-10-11 0,1 1 0,0 0 1,0-1-1,0 1 1,0-1-1,0 0 1,0 1-1,0-1 0,0 0 1,0 0-1,1-1 1,-1 1-1,0 0 0,0-1 1,1 1-1,-1-1 1,1 0-1,-1 0 1,0 0-1,1 0 0,-1 0 1,1 0-1,-1-1 1,0 1-1,1-1 1,-1 0-1,0 1 0,4-3 1,5-3-49,-1-1 1,0 0-1,0 0 1,-1-1-1,0 0 0,0-1 1,-1 0-1,11-14 1,3-10-139,23-44 1,-31 51 110,-14 25 77,0 1 0,0 0 0,0 0 0,1 0 0,-1-1 0,0 1 0,0 0 0,0 0 0,0-1 0,0 1 0,0 0 0,0 0 0,1 0 0,-1-1 0,0 1 0,0 0 0,0 0 0,1 0 0,-1 0 0,0-1 0,0 1 0,0 0 1,1 0-1,-1 0 0,0 0 0,0 0 0,1 0 0,-1 0 0,0 0 0,0 0 0,1 0 0,-1 0 0,0 0 0,0 0 0,1 0 0,-1 0 0,0 0 0,0 0 0,1 0 0,-1 0 0,0 0 0,0 0 0,0 0 0,1 0 0,-1 1 0,9 14 58,5 42 134,-5-22-65,-5-24-92,1 0 0,0-1 1,1 1-1,0-1 0,14 16 1,-18-22-27,1-1 0,1 1 0,-1-1 0,0 0 1,1 0-1,0 0 0,-1 0 0,1-1 0,0 1 0,1-1 0,-1 0 1,0 0-1,0-1 0,1 1 0,-1-1 0,1 0 0,8 1 1,16 4 332,2 2-4278,-24-15-1073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50:58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6 648,'0'0'7690,"-1"0"-7616,1 0 1,-1 0-1,1 0 1,-1 0-1,1 0 0,-1 0 1,1 0-1,-1 0 0,1 1 1,0-1-1,-1 0 0,1 0 1,-1 1-1,1-1 0,0 0 1,-1 0-1,1 1 0,-1-1 1,1 0-1,0 1 0,0-1 1,-1 1-1,1-1 1,0 0-1,0 1 0,-1-1 1,1 1-1,0 0 0,2 5 59,1-1-1,-1 1 1,0 0-1,-1 0 0,0 0 1,0 0-1,0 0 1,0 0-1,-1 11 0,-8 65 419,0-7-207,5 35 98,3-108-400,3-6-30,8-11-46,-1 0 1,0-1 0,-2 0-1,1-1 1,-2 1 0,-1-2-1,8-28 1,17-40-131,-22 66 110,1 0 1,1 1 0,17-22-1,-27 41 54,-1-1-1,1 1 0,0-1 0,0 1 0,0 0 0,-1-1 0,1 1 0,0 0 0,0 0 0,0-1 1,0 1-1,0 0 0,-1 0 0,1 0 0,0 0 0,0 0 0,0 0 0,0 0 0,0 1 0,0-1 1,-1 0-1,1 0 0,0 1 0,0-1 0,0 0 0,1 2 0,21 11-1,-19-10 3,0 0 1,0 1 0,0 0-1,-1 0 1,0 0-1,0 0 1,0 0 0,0 0-1,0 1 1,-1 0-1,0-1 1,0 1 0,2 9-1,0 5 2,-1-1 0,2 30-1,2 15 22,-7-63-24,0 0 1,0 1 0,0-1-1,0 0 1,0 1-1,0-1 1,1 0-1,-1 0 1,0 1 0,0-1-1,0 0 1,0 1-1,0-1 1,0 0 0,0 0-1,1 1 1,-1-1-1,0 0 1,0 0-1,0 0 1,1 1 0,-1-1-1,0 0 1,0 0-1,0 0 1,1 0-1,-1 1 1,0-1 0,0 0-1,1 0 1,-1 0-1,0 0 1,1 0 0,-1 0-1,0 0 1,0 0-1,1 0 1,10-9-5,18-37-48,-1 1 5,-11 22 27,-16 20 18,0 0 1,1 0-1,-1 0 0,1 0 0,0 1 0,0-1 1,0 1-1,0-1 0,1 1 0,-1 0 1,1 0-1,-1 0 0,1 0 0,0 0 0,0 0 1,-1 1-1,1 0 0,0-1 0,1 1 1,4-1-1,-6 2 5,1 1 0,-1 0 0,0-1 0,1 1 1,-1 0-1,0 0 0,0 0 0,0 0 0,0 1 0,0-1 0,0 1 1,0-1-1,-1 1 0,1-1 0,0 1 0,-1 0 0,0 0 1,1 0-1,-1 0 0,0 0 0,0 0 0,2 4 0,19 55 125,-18-51-106,1 6-11,20 53 75,-24-68-175,1 6-547,4-19-7126,-5 9 6224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50:59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0 102 444,'0'0'7389,"0"4"-7184,0 115 1439,0-119-1640,0 1 0,0-1 0,1 1 0,-1-1 0,0 0 0,0 1 1,0-1-1,0 0 0,0 1 0,1-1 0,-1 1 0,0-1 0,0 0 0,1 1 1,-1-1-1,0 0 0,1 0 0,-1 1 0,0-1 0,1 0 0,-1 0 1,0 1-1,1-1 0,-1 0 0,0 0 0,1 0 0,-1 0 0,1 0 1,-1 1-1,1-1 0,-1 0 0,0 0 0,1 0 0,-1 0 0,1 0 0,-1 0 1,0 0-1,1-1 0,-1 1 0,1 0 0,-1 0 0,0 0 0,1 0 1,25-8 3,-18 5-16,21-6-49,0 2 0,48-5 1,-29 12 48,12-2 14,-58 1 6,28-6 12,-28 4-26,-1 2-1,0-1-1,0 1 1,0-1-1,-1 1 0,1-1 1,0 0-1,-1 0 1,1 1-1,-1-1 1,1 0-1,-1 0 0,0 0 1,0 1-1,0-1 1,0 0-1,0 0 1,0 0-1,-1 1 0,0-3 1,0-9-106,2 3-111,-1 0 0,0 0 0,-1 0 0,0 0 0,-3-12 0,-6-25-4649,9 47 4744,-2-12-1035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51:01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0 308,'0'0'5179,"3"23"-3683,-6 26-69,-10 61 1,6-60-843,-1 65-1,5 43 416,3-158-1000,0 0 0,0 0-1,0 0 1,0 0 0,0 0 0,0 0-1,0 0 1,0 0 0,0 0 0,0 0 0,0-1-1,0 1 1,0 0 0,1 0 0,-1 0-1,0 0 1,0 0 0,0 0 0,0 0-1,0 0 1,0 0 0,0 0 0,0 0-1,0 0 1,1 0 0,-1 0 0,0 0 0,0 0-1,0 0 1,0 0 0,0 0 0,0 0-1,0 0 1,0 0 0,1 0 0,-1 0-1,0 0 1,0 0 0,0 0 0,0 0 0,0 1-1,0-1 1,0 0 0,0 0 0,0 0-1,0 0 1,0 0 0,1 0 0,-1 0-1,0 0 1,0 0 0,0 0 0,0 1-1,0-1 1,10-17-65,7-21-89,-15 31 138,0 0 0,0 0 0,1 0 0,0 0 0,1 0 0,-1 1 0,1 0 0,1-1 0,-1 1 0,1 1 0,0-1 0,0 1 0,1 0 0,0 0 1,0 0-1,0 1 0,0 0 0,0 0 0,1 1 0,0 0 0,10-4 0,-16 7 10,5 0 9,1 1 1,0 1 0,0-1-1,-1 1 1,1 0-1,-1 1 1,0 0 0,0 0-1,0 0 1,0 0-1,0 1 1,-1 0 0,1 0-1,-1 1 1,0 0-1,-1-1 1,1 2 0,-1-1-1,0 0 1,0 1-1,0 0 1,-1 0 0,0 0-1,0 0 1,-1 1-1,0-1 1,0 1 0,0-1-1,1 10 1,-4-10 15,0 1-1,0 0 1,0-1 0,-1 1 0,0-1 0,0 1 0,-1-1-1,0 0 1,0 0 0,0 0 0,-1 0 0,0-1 0,0 0-1,0 1 1,0-1 0,-1-1 0,0 1 0,-8 5-1,-11 8 10,-1-1 0,-48 24 0,52-30-9,-25 11-68,-13 8 10,25-6-5160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51:09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16 528,'0'0'897,"-17"8"5749,19-4-6486,1 0 0,0-1 0,0 1 0,0-1-1,0 1 1,0-1 0,1 0 0,-1 0 0,1-1-1,0 1 1,0-1 0,0 0 0,0 0 0,1 0 0,-1 0-1,7 1 1,14 4 211,44 6-1,-45-9-191,245 24 675,-53-8-628,-205-18-242,55 4-60,-61-5 23,0-1 0,0 0 0,0 0 1,0-1-1,0 0 0,0 0 0,-1 0 0,1 0 1,0-1-1,5-2 0,-9 3-31,0 0 0,1 0 0,-1 0 0,0-1 0,0 1 0,0 0 0,0-1 0,-1 1 0,1-1 0,0 1 0,-1-1 0,1 1 0,0-1 0,-1 1 0,0-1 0,1 0 0,-1 1 0,0-1 0,0 0 0,0 1 0,0-1 0,0 0 0,0 1 0,-1-1 0,1 1 0,0-1 0,-1 0 0,1 1 0,-1-1 0,0 1 0,0-1 0,1 1 0,-1 0 0,0-1 0,0 1 0,-2-2 0,-1-3-406,0 0-1,0 0 0,-1 0 0,0 0 0,0 1 1,-12-10-1,-23-13-274,38 27 835,2 0-44,0 1-1,0-1 1,-1 1-1,1-1 1,0 1 0,0 0-1,-1-1 1,1 1-1,-1-1 1,1 1 0,0 0-1,-1-1 1,1 1-1,-1 0 1,1 0 0,-1-1-1,1 1 1,-1 0-1,1 0 1,-1 0 0,1-1-1,-1 1 1,1 0-1,-1 0 1,1 0-1,-1 0 1,1 0 0,-1 0-1,1 0 1,-1 0-1,1 0 1,-1 1 0,1-1-1,-2 0 1,-20 8 1544,21-7-1475,0 0 1,0 0 0,0 0-1,1 0 1,-1 0-1,0 0 1,0 0 0,1 1-1,-1-1 1,1 0 0,-1 0-1,1 1 1,0-1 0,-1 0-1,1 1 1,0-1-1,0 0 1,0 1 0,0-1-1,0 0 1,0 1 0,1 1-1,15 33 1034,-6-21-811,1-1 1,19 19-1,5 0 20,-24-24-249,0 0 0,-1 1 0,0 0 0,-1 1 0,-1 0 0,15 24 0,-22-33-96,-1 1-1,0-1 1,0 1 0,0 0-1,0-1 1,0 1-1,0-1 1,-1 1 0,1-1-1,-1 1 1,0-1-1,0 1 1,1-1 0,-2 0-1,1 0 1,0 1 0,0-1-1,-1 0 1,1 0-1,-1 0 1,0 0 0,0 0-1,1-1 1,-5 4-1,-52 40-2225,58-45 2225,-56 36-5394,23-17 3691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53:09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571 14 144,'-4'-11'14767,"-3"9"-14436,-64 19 149,1 4 0,1 3 0,1 3 0,-100 56 0,163-81-475,0 1 0,1-1 0,-1 1 0,1 0 0,0 1 0,0-1 0,0 0 0,0 1 0,1 0 0,-1 0 0,1 0 0,0 1 0,0-1 0,1 1 0,-1-1 0,1 1 0,-3 8-1,4-7 1,1-1 0,-1 1-1,1-1 1,1 1-1,-1-1 1,1 1-1,-1-1 1,2 0-1,-1 1 1,0-1-1,1 0 1,0 0-1,1 0 1,-1 0-1,1 0 1,4 6-1,3 7 21,-1-1 0,-1 1 0,-1 1 0,0-1 0,-1 1 0,-1 1 0,-1-1 0,-1 1 0,-1-1 0,0 1 0,-2 0 0,0 0 0,-4 25 0,-6 26 20,-3-1 0,-30 91-1,25-100-12,-26 106 39,44-165-70,0-1 0,0 0 0,0 1 0,0-1 0,0 1 0,0-1-1,0 0 1,0 1 0,1-1 0,-1 0 0,1 1 0,-1-1 0,1 0 0,-1 0 0,1 1 0,0-1 0,-1 0 0,1 0 0,0 0-1,0 0 1,0 0 0,0 0 0,0 0 0,0 0 0,0 0 0,0-1 0,0 1 0,0 0 0,1-1 0,-1 1 0,0 0 0,1-1-1,-1 0 1,0 1 0,1-1 0,-1 0 0,0 0 0,1 0 0,-1 1 0,2-2 0,13 3 19,1-1 0,30-2 1,-10 0-6,216 14 15,-234-11-359,0-1 1,0 0-1,0-1 0,19-3 1,-37 2-62,-1 1 1,1 0 0,-1 0 0,1-1 0,3-5-5449,-4 5 5449,1 1-1,-1-1 1,0 0 0,0 1 0,0-1 0,0 0 0,0 0 642,0-8-2638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53:11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12 800,'2'-12'10647,"-47"66"-9947,2 2-1,3 1 1,2 3 0,2 1-1,-31 76 1,58-114-564,0 1 0,-9 41 0,16-56-107,0-1 1,1 0 0,0 0 0,1 1-1,0-1 1,0 0 0,0 1 0,1-1 0,1 0-1,-1 0 1,1 1 0,3 7 0,-4-15-24,0 1 0,0 0 0,0-1 1,0 1-1,0 0 0,0-1 1,1 0-1,-1 1 0,1-1 1,-1 0-1,1 0 0,-1 1 0,1-1 1,-1 0-1,1-1 0,0 1 1,0 0-1,-1 0 0,1-1 1,0 1-1,0-1 0,3 1 0,0-1-3,0 0-1,0 0 0,0-1 0,-1 1 0,1-1 0,0 0 0,0 0 0,8-4 1,2-1-29,-1-2 0,1 1 1,-1-2-1,19-14 1,-27 18 19,-1 0 0,1 0 0,-1 0 0,0-1 0,0 0 1,-1 0-1,1 0 0,-2 0 0,1-1 0,0 1 0,-1-1 1,-1 0-1,4-12 0,-5 15-1,-1 1-1,1 0 1,-1 0 0,0 0-1,-1-1 1,1 1 0,0 0 0,-1 0-1,0 0 1,0 0 0,0-1-1,0 1 1,0 0 0,0 1 0,-1-1-1,0 0 1,1 0 0,-1 1-1,0-1 1,0 1 0,0-1 0,-1 1-1,1 0 1,-1 0 0,1 0-1,-1 0 1,0 0 0,1 1 0,-1-1-1,0 1 1,0 0 0,-6-2-1,-6-1-295,-1-1-1469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53:11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0 704,'0'0'3318,"39"15"3310,-37-12-6396,1-1 1,0-1 0,0 1-1,0 0 1,0-1-1,0 1 1,0-1 0,0 0-1,1 0 1,-1 0 0,0-1-1,6 1 1,21-5-3672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53:11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0 192,'-1'3'549,"-1"1"0,1-1 0,0 0 1,0 1-1,0-1 0,0 1 0,1 0 0,-1-1 0,1 1 0,0-1 0,0 1 1,0 0-1,1-1 0,-1 1 0,1-1 0,2 7 0,1 3 563,1-1 0,1 0-1,8 13 1,-8-14-46,1 0 1550,1-3-5832,-9-20-5275,0 9 6354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53:12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39 1024,'-1'-1'289,"1"0"0,-1 0-1,0 0 1,1 0 0,-1 0 0,1 0 0,-1-1-1,1 1 1,0 0 0,-1 0 0,1 0 0,0 0-1,0-1 1,0 1 0,0 0 0,0 0 0,0 0-1,0 0 1,0-1 0,0 1 0,1 0 0,-1 0-1,1-2 1,0 2-105,0 0 0,0 0 0,0 0 0,0 1 0,0-1 0,0 0 0,1 1 0,-1-1 0,0 1 0,0-1 0,1 1 0,-1-1 0,0 1 0,1 0 0,-1 0-1,0 0 1,3 0 0,9 0 237,0 1 0,0 0 0,19 6 0,-17-5 224,56 4 576,-55-6-993,-1 1 0,1 0 0,-1 1-1,0 0 1,0 1 0,0 1 0,0 0-1,22 11 1,-34-13-168,0 0-1,-1 0 1,1 1 0,-1 0-1,1-1 1,-1 1-1,0 0 1,0 0 0,0 0-1,-1 0 1,1 0-1,-1 1 1,1-1 0,-1 0-1,0 1 1,0-1-1,-1 1 1,1-1 0,-1 1-1,1-1 1,-1 1-1,-1 0 1,1-1 0,0 1-1,-2 5 1,-2 13 97,-1-1 0,-1 1 1,-10 23-1,3-10 2,-17 61 110,-65 248 313,81-287-511,-2 0-1,-35 80 1,48-132-67,1 0 0,-1 0 1,0-1-1,0 1 0,-1-1 1,1 1-1,-1-1 1,0 0-1,0 0 0,0-1 1,-1 1-1,1-1 0,-1 0 1,0 0-1,0 0 1,0-1-1,0 0 0,0 0 1,-1 0-1,1-1 1,-1 1-1,1-1 0,-8 0 1,-13 1-1080,-1-2 1,0 0 0,-47-8 0,15 2-4461,16 3 1949,0 0 1088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1:56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0 220,'0'0'463,"30"45"3022,-10-22-3081,2 0 0,0-1-1,2-1 1,0-1-1,32 20 1,-46-33-306,-8-6-79,-1-1-1,1 1 1,0 0 0,-1 0 0,1 0 0,-1 1-1,0-1 1,1 0 0,-1 0 0,0 1-1,0-1 1,0 1 0,0-1 0,0 1 0,0 0-1,0-1 1,0 1 0,-1 0 0,1-1-1,-1 1 1,1 0 0,-1 0 0,0 0 0,1-1-1,-1 1 1,0 0 0,0 0 0,-1 3-1,-1-1-2,-1 1 0,1-1-1,-1 0 1,0 0 0,0 0-1,-1 0 1,1 0-1,-1-1 1,-5 5 0,-28 26 4,21-17-216,-1-2-1,-1 0 1,-1 0 0,-24 13 0,24-21-3605,16-6 2858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24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0 412,'0'0'983,"0"4"-540,2 15 203,2 15 480,1-1 0,1 0 0,13 39-1,-18-71-1107,0 0 0,-1 0 0,1 0 0,0-1 0,-1 1 0,1 0 0,0 0 0,0 0 0,0-1 0,0 1 0,0-1 0,0 1 0,0 0 0,0-1 0,0 0 0,0 1 0,0-1 0,0 1 0,0-1-1,0 0 1,0 0 0,0 0 0,1 0 0,-1 0 0,0 0 0,0 0 0,0 0 0,0 0 0,0 0 0,0-1 0,2 0 0,34-12 95,-6-2-390,31-17-4421,-53 26 3726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53:13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1 276,'0'0'910,"-9"6"5326,6 1-6359,-44 286 5877,4-17-3889,3-28-881,38-242-3606,4-16 1065,6-47-5420,-8 38 5271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53:14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1 628,'0'0'3529,"-5"4"-2934,-11 13 3,0 0 0,1 2-1,1 0 1,0 0-1,-11 25 1,-19 24 228,-7 2-226,-11 14-1011,26-25-5450,32-54 4605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53:14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1 728,'13'3'972,"-1"2"-56,0-2-76,4 3-84,-4-1-76,4 1-67,3 2-77,-4 3-108,4-2-152,0 2-160,2 0-232,-2-2-260,0 2-1793,-1 0 741,-2-3 484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53:14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0 177 468,'0'0'854,"4"-3"-51,3-2-525,0 1 1,0 0 0,0 0-1,1 1 1,-1 0 0,1 0-1,0 1 1,0 0 0,10-1-1,89-11 1500,-84 11-1416,632-27 4374,-338 21-3829,-273 8-870,69-5 208,-102 5-396,1 0-1,-1-2 1,0 1 0,0-1 0,0-1 0,-1 0 0,14-8 0,-1-7-2223,-18-1-2626,-5 12 3423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53:15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4 408,'-2'0'-388,"-16"-3"5091,18 3-4588,0-1-1,-1 1 1,1 0 0,0 0 0,-1 0-1,1 0 1,0 0 0,-1 0 0,1 0-1,-1 0 1,1 0 0,0 0-1,-1 0 1,1 1 0,0-1 0,-1 0-1,1 0 1,0 0 0,-1 0 0,1 0-1,0 1 1,-1-1 0,1 0 0,0 0-1,0 1 1,-1-1 0,1 0-1,0 0 1,0 1 0,-1-1 0,1 0-1,0 1 1,0-1 0,0 0 0,0 1-1,-1-1 1,1 0 0,0 1 0,41 24 2085,57 19 56,-64-30-1492,45 24 1,-70-32-619,0-1 0,0 2 0,-1-1 0,0 1 0,0 0 0,0 1 0,-1 0 0,0 0 0,7 11 0,-12-14-116,0 0-1,0 0 1,-1 0 0,0 0 0,1 0-1,-2 0 1,1 0 0,-1 0-1,1 0 1,-1 1 0,-1-1 0,1 0-1,-1 0 1,0 0 0,0 0 0,0 0-1,-1 0 1,0 0 0,0 0-1,0 0 1,0-1 0,-1 1 0,-3 4-1,-6 9-299,0-1 0,-1 0 0,-1-1 0,-20 19-1,-24 17-1789,-37 19-5569,47-38 5361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53:17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82 632,'-5'-1'6955,"25"11"-6307,1-1 1,0 0 0,1-2 0,0-1-1,0-1 1,25 3 0,147 9 503,-148-14-849,411 8 1121,-268-17-1268,-189 6-184,1 0 0,0 0 0,-1 1 0,1-1 0,0 0 0,0-1 0,-1 1 0,1 0 0,0 0 0,-1 0 0,1 0 0,0 0 0,-1-1 0,1 1 0,0 0 0,-1-1 0,1 1 0,-1 0 0,1-1 0,0 1 0,-1-1 0,1 1 0,-1-1 0,1 1 0,-1-1 0,1 1 0,-1-1 0,0 0 0,1 1 0,-1-2 0,-4-21-1192,-24-17-1159,5 13 966,18 20 1292,0 0 0,-1 0 0,0 0 0,-1 1 1,1 0-1,-1 0 0,-12-7 2085,11 28-1169,19-4-484,0 0-1,0-1 1,2-1 0,21 14 0,-21-15-190,-1 0-1,-1 0 0,1 1 1,-1 1-1,-1 0 0,10 12 1,-18-21-114,-1 1 0,0 0 0,0 0 0,0 0 0,0 0 0,-1 1 0,1-1 0,0 0 0,-1 0 0,1 0 0,-1 1 0,0-1 0,0 0 0,0 0 0,0 1 0,0-1 0,-1 0 0,1 0 0,-1 3 0,-1 0 64,0 1 1,0-1-1,0 0 1,-1 0-1,0-1 1,0 1-1,-7 8 1,4-6-345,0 0 1,-1-1 0,0 0-1,-10 7 1,13-10-436,-1-1 0,1 1 0,0-1 0,-1 0 0,1 0 0,-1 0 0,-7 1 0,2 0-1770,1-1 753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53:17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1 100,'-4'1'278,"1"0"-1,-1 1 1,1 0-1,0 0 1,-1 0-1,1 0 1,0 0-1,0 0 1,1 1-1,-1 0 1,0-1-1,1 1 1,0 0-1,-3 5 1,-28 54 2018,16-27-1512,-13 21 288,3 1-1,-32 95 0,49-118-838,1 0 1,1 1-1,2 0 0,1 1 0,2-1 1,2 40-1,2-59-161,0-1 1,1 1 0,1-1 0,0 1-1,1-1 1,12 28 0,-14-40-61,-1 1-1,1 0 1,0-1 0,1 1 0,-1-1 0,0 0 0,1 0-1,0 0 1,0 0 0,0 0 0,0-1 0,0 1 0,1-1 0,-1 0-1,1 0 1,-1 0 0,1 0 0,0-1 0,0 1 0,0-1-1,0 0 1,0 0 0,0 0 0,0-1 0,0 0 0,0 1-1,0-2 1,0 1 0,0 0 0,8-2 0,-7 0-2,0 1 1,0 0-1,1-1 0,-2 0 1,1-1-1,0 1 0,0-1 1,-1 0-1,1 0 1,-1 0-1,0 0 0,0-1 1,0 0-1,-1 0 0,1 0 1,-1 0-1,0 0 1,0-1-1,0 1 0,-1-1 1,0 0-1,0 0 0,0 0 1,2-7-1,-4 8-49,1 1-1,-1-1 1,1 0-1,-1 1 1,0-1-1,0 0 1,-1 1-1,1-1 1,-1 0-1,0 1 1,0-1-1,0 0 1,0 1-1,-1 0 1,1-1-1,-1 1 1,0 0-1,0 0 1,0 0-1,-1 0 1,1 0-1,-1 0 1,1 1-1,-1-1 1,0 1-1,0-1 1,0 1-1,0 0 0,0 1 1,-1-1-1,1 0 1,0 1-1,-1 0 1,-6-2-1,8 3-325,-1 0 0,1 0 0,-1 0 0,1 0 0,0 1 0,-1-1-1,1 1 1,-1-1 0,1 1 0,0 0 0,0 0 0,-1 0 0,1 0-1,0 0 1,0 1 0,0-1 0,0 1 0,1-1 0,-1 1 0,-2 2-1,-6 6-1168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53:18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9 388,'0'0'150,"1"1"0,-1 0 0,0-1 0,1 1 0,-1 0 0,1-1 0,-1 1 0,1 0 0,0-1 0,-1 1 0,1-1 0,-1 1 0,1-1 0,0 1 0,0-1 0,-1 1 0,1-1 0,0 0 0,0 0 0,-1 1 0,1-1 0,0 0 0,0 0 0,0 0 0,0 0 0,-1 0 0,1 0 0,0 0 0,0 0 0,0 0 0,0 0 0,1-1 0,43 2 313,-36-1 92,367-20 1284,-237 22-7024,-119-1 4103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53:18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39 592,'0'0'848,"37"-8"-84,-9 2-76,10 1-80,5-4-104,19 4-140,-3 2-228,10 0-332,-4 3-1272,0 0 500,-2 3 328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0:56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57 776,'-7'11'5407,"24"-14"-1174,-7 1-5085,243-25 5152,-125 17-5772,0-7-4357,-113 14 3597,-2-2 677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27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1605 396,'0'0'1658,"4"-3"-1154,272-196 4253,-189 132-4293,33-30 164,150-155 0,77-141 29,98-106 244,-359 417-728,-85 81-197,1-6-300,-20 3-7566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0:57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2 528,'-7'-2'6619,"64"9"-5444,-33-6-867,-1 2 1,0 0 0,0 2-1,0 0 1,0 2 0,-1 0-1,24 13 1,-38-16-213,0 1 1,0 0 0,0 1-1,-1-1 1,0 1-1,7 8 1,-12-11-75,0-1 1,0 0-1,-1 1 1,1-1-1,-1 1 1,0 0-1,0-1 1,1 1-1,-2 0 1,1 0-1,0 0 1,-1-1-1,1 1 1,-1 0-1,0 0 1,0 0-1,0 0 1,0 0-1,0 0 1,-1 0 0,0 0-1,1 0 1,-3 4-1,-4 10 62,-1 1 0,-1-1 1,-19 29-1,-10-2-1702,33-39 584,-1 0-1,1-1 1,-1 0 0,0 0 0,-10 4-1,4-2-589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0:57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0 584,'-6'24'1231,"1"1"0,2 0 0,0 0-1,1-1 1,2 2 0,3 29 0,-1-31-960,2 0 0,0 0 0,2 0 0,0 0 0,2-1 0,1 0 0,0-1 1,2 0-1,0 0 0,26 35 0,-35-54-363,1 0 0,0 0 1,0 0-1,0 0 0,0 0 1,0-1-1,1 0 0,-1 1 1,1-1-1,0 0 0,-1-1 1,8 3-1,-9-3-431,1-1 1,0 1-1,0-1 0,0 0 1,0 0-1,-1 0 0,1 0 1,0 0-1,0-1 1,0 1-1,0-1 0,3-1 1,7-5-986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0:57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0 820,'-12'33'3981,"11"-21"-3364,1 0-1,1 0 0,0-1 1,0 1-1,5 13 1,1 20 481,-6-38-965,0 0 1,1 0-1,0-1 1,0 1 0,0 0-1,1-1 1,-1 0-1,2 0 1,-1 0 0,1 0-1,0 0 1,6 7-1,-8-11-112,-1-1 1,1 1-1,0 0 0,0 0 0,0-1 0,1 1 0,-1-1 0,0 0 0,0 0 0,1 0 0,-1 0 1,1 0-1,-1 0 0,1 0 0,-1-1 0,1 0 0,0 1 0,-1-1 0,1 0 0,-1 0 1,1 0-1,0-1 0,-1 1 0,1 0 0,-1-1 0,1 0 0,-1 0 0,1 0 0,-1 0 1,0 0-1,1 0 0,-1 0 0,0-1 0,4-3 0,-2 1-23,0 0 1,0-1-1,0 0 0,-1 1 1,1-1-1,-1-1 0,-1 1 0,1 0 1,-1-1-1,0 1 0,0-1 1,0 0-1,-1 0 0,0 0 0,0 0 1,0 1-1,-1-1 0,0 0 1,0 0-1,-1 0 0,0 0 0,0 0 1,0 0-1,0 0 0,-1 0 1,0 1-1,0-1 0,-1 1 0,0 0 1,0-1-1,0 1 0,0 0 1,-1 1-1,-4-6 0,-3 5 241,7 4-2587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0:58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62 384,'0'0'5504,"-2"4"-4880,-1 7-163,0-1 1,1 1-1,0 0 1,0 0-1,1 0 1,1 0-1,-1 0 0,4 19 1,-3-27-414,0 0 1,0 1-1,1-1 1,0 0-1,0 0 1,0 0-1,0 1 0,0-1 1,0 0-1,1 0 1,-1 0-1,1-1 1,0 1-1,0 0 0,0-1 1,0 1-1,1-1 1,-1 0-1,1 1 1,-1-1-1,1 0 1,0-1-1,0 1 0,0 0 1,0-1-1,0 0 1,0 1-1,0-1 1,0-1-1,1 1 0,-1 0 1,0-1-1,6 1 1,-3-2-32,1 1 0,-1-1 0,0 0 1,0-1-1,0 1 0,0-1 0,0 0 1,0-1-1,0 0 0,-1 0 0,1 0 0,-1 0 1,0-1-1,0 0 0,0 0 0,-1 0 1,1-1-1,-1 1 0,0-1 0,0 0 1,-1 0-1,1-1 0,3-7 0,-5 8-16,1-1 0,-1 1-1,0 0 1,0 0 0,-1-1 0,0 1-1,0-1 1,0 1 0,-1-1 0,1 0-1,-1 1 1,-1-1 0,1 0 0,-1 1-1,0-1 1,0 1 0,0-1 0,-1 1-1,0 0 1,0 0 0,-1-1-1,1 1 1,-1 1 0,0-1 0,0 0-1,-4-4 1,4 7-55,1-1 0,-1 1 0,0 0-1,0 0 1,0 0 0,0 0 0,0 0 0,0 1-1,0-1 1,-7-1 0,-10 0-8361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0:58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0 116,'21'26'3380,"-5"54"12,31 215-30,-45-273-3596,16 118-87,3-51-5985,-18-80 5089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0:59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98 608,'0'-5'201,"1"1"0,0-1 1,0 1-1,0 0 0,1-1 0,-1 1 1,1 0-1,0 0 0,0 0 0,1 0 0,-1 1 1,1-1-1,0 0 0,0 1 0,0 0 0,0 0 1,0 0-1,1 0 0,-1 0 0,1 1 0,0-1 1,0 1-1,0 0 0,0 0 0,0 1 0,1-1 1,-1 1-1,0 0 0,1 0 0,-1 0 1,6 0-1,-5 0-111,-1 1-1,1-1 1,0 1 0,-1-1 0,1 1 0,0 1 0,0-1 0,-1 1-1,1-1 1,-1 1 0,1 1 0,-1-1 0,1 1 0,-1-1-1,1 1 1,-1 1 0,0-1 0,0 0 0,0 1 0,-1 0 0,1 0-1,-1 0 1,1 1 0,-1-1 0,0 1 0,0-1 0,-1 1 0,1 0-1,3 8 1,-5-7-33,0 0-1,0-1 0,-1 1 1,0 0-1,0-1 1,0 1-1,-1 0 0,1-1 1,-1 1-1,0 0 1,-1-1-1,1 1 0,-1-1 1,0 0-1,0 0 1,0 1-1,0-1 1,-1 0-1,0-1 0,-6 8 1,-6 6-129,-1 0 0,-34 26 0,45-38-21,-8 5-1024,-1 0-1,1-1 0,-2 0 0,1-2 0,-20 9 1,12-10-287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0:59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76 280,'8'6'526,"0"1"0,0 0 0,-1 0 0,0 0 0,0 1 0,-1 0 0,0 1 0,-1-1 0,1 1-1,-2 0 1,1 0 0,3 14 0,18 28 628,-11-25-609,-6-9-119,1-1 0,21 27 1,-29-40-326,1 0-1,0 0 1,0 0 0,0 0 0,0 0 0,0-1 0,1 1 0,-1-1 0,1 0 0,-1 0 0,1-1 0,0 1 0,0-1 0,0 1 0,0-1 0,0-1 0,0 1 0,5 0 0,-5-1-20,0-1 0,0 0-1,0 0 1,0 0 0,0 0-1,0 0 1,0-1 0,-1 0 0,1 1-1,0-2 1,-1 1 0,1 0 0,-1-1-1,0 1 1,0-1 0,0 0 0,0 0-1,-1 0 1,5-6 0,3-6 86,-1-1 1,0 0-1,7-18 0,-12 24-86,25-60 239,-21 47-591,1 0 0,1 0 0,2 1 0,24-37 0,-34 57 55,0 0 1,1 0 0,-1 0 0,1 0-1,-1 0 1,1 1 0,0-1 0,-1 1-1,1 0 1,5-2 0,30-5-6141,-25 7 4697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00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20 228,'1'0'91,"-1"-1"-1,0 1 1,1-1 0,-1 1 0,0 0-1,1-1 1,-1 1 0,0-1-1,0 1 1,0-1 0,1 1 0,-1-1-1,0 1 1,0 0 0,0-1 0,0 1-1,0-1 1,0 1 0,0-1-1,0 1 1,0-1 0,0 1 0,0-1-1,0 1 1,0-1 0,-1 1-1,1-1 1,0 1 0,0-1 0,0 1-1,-1-1 1,1 1 0,0 0-1,-1-1 1,1 1 0,0-1 0,-1 1-1,1 0 1,0-1 0,-1 1 0,1 0-1,-1 0 1,1-1 0,0 1-1,-1 0 1,1 0 0,-1 0 0,1-1-1,-1 1 1,1 0 0,-1 0-1,1 0 1,-1 0 0,1 0 0,-1 0-1,1 0 1,-1 0 0,1 0-1,-1 0 1,1 0 0,-1 1 0,1-1-1,-1 0 1,0 1 0,-2-1 46,1 1 1,-1 0-1,1 1 0,-1-1 1,1 0-1,-1 1 0,1-1 1,0 1-1,0 0 1,-1 0-1,1 0 0,-2 3 1,-4 6 110,0 1 0,1 0 1,1 0-1,0 1 0,0 0 1,1 0-1,1 0 0,0 1 1,1-1-1,0 1 0,2 0 1,-1 0-1,1 0 0,2 18 1,-1-31-246,0 0 1,0 0-1,0 0 1,1 0-1,-1 0 1,0 0-1,1 0 1,-1 0-1,0 0 0,1 0 1,0 0-1,-1 0 1,1 0-1,-1 0 1,1 0-1,0-1 1,0 1-1,-1 0 1,1 0-1,0-1 1,0 1-1,0-1 1,0 1-1,0-1 1,0 1-1,0-1 1,1 1-1,0-1-17,0 1 0,1-1 0,-1 0 0,1-1 0,-1 1 0,0 0 0,1-1 0,-1 1 0,0-1 0,0 0 0,5-1 0,5-4-98,0-1-1,-1 0 1,14-11-1,-23 16 102,1 0 1,-1 0 0,1 0 0,0 0 0,0 0 0,0 0 0,0 1 0,0-1 0,0 1 0,0 0 0,0 0 0,0 0 0,1 0 0,-1 0 0,0 1 0,1-1 0,-1 1 0,0 0 0,1 0 0,-1 1 0,5 0 0,-4 1 31,0 0 0,0 0 0,0 1 0,0 0 0,-1-1 0,1 1 0,-1 0 0,0 1 0,0-1 0,0 1 0,0-1 0,-1 1 0,1 0 0,2 7 0,34 58-1791,-28-65-3769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00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0 496 468,'1'-1'149,"-1"0"0,1 1 1,0-1-1,0 1 0,-1-1 0,1 1 0,0-1 0,0 1 1,0-1-1,-1 1 0,1 0 0,0 0 0,0-1 1,0 1-1,0 0 0,0 0 0,0 0 0,0 0 0,0 0 1,0 0-1,0 0 0,-1 0 0,1 0 0,0 0 1,0 1-1,0-1 0,0 0 0,0 1 0,1 0 0,0 1 32,1 0-1,-1 0 0,0 0 1,1 0-1,-1 0 0,0 0 1,-1 1-1,1-1 0,2 5 1,1 3 175,0 0 1,0 0-1,-1 1 0,3 12 1,23 95 1646,-21-99-1595,-1-18-127,5-32-11,-3 5-232,9-11-248,32-66-1369,-11 37-4575,-28 49 4864</inkml:trace>
  <inkml:trace contextRef="#ctx0" brushRef="#br0" timeOffset="1">473 0 72,'0'0'2872,"3"23"-2060,-3-15-80,3 0-80,0-2-51,0 2-77,-3 1-72,3-1-108,0 1-132,-3-1-212,4 0-196,-1-2-244,-3 2-1821,-3 1 773,3-1 504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00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1 452,'-3'15'1096,"2"1"-1,0-1 1,1 1 0,1-1 0,3 24-1,0-17-582,1 0-1,1 0 0,10 25 0,8-4-1932,-2-19-2974,-12-18 3221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27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0 468,'0'0'2277,"4"2"-1768,23 6 625,0-1-1,36 5 1,31 7-242,-80-16-802,1 1 0,-1 1 0,0 0 0,0 1 0,-1 0 0,17 11 0,-26-14-75,0 0 0,-1 0 1,1 1-1,-1-1 0,0 1 0,0 0 0,0-1 0,-1 1 0,1 0 1,-1 1-1,0-1 0,0 0 0,-1 1 0,1-1 0,-1 1 1,0-1-1,0 1 0,0 0 0,-1 0 0,1-1 0,-1 1 0,-1 0 1,0 8-1,-2 13-202,-10 66-131,11-84-503,0 0 0,-1 0-1,0 0 1,0 0 0,-5 7 0,-1-3-296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01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14 164,'-3'-2'329,"0"0"0,0 1-1,0-1 1,0 1 0,0 0 0,0 0-1,0 0 1,-1 0 0,1 1 0,0-1-1,-1 1 1,1 0 0,0 0 0,-1 0-1,1 0 1,0 1 0,-1-1 0,1 1-1,-3 1 1,1 0-99,0 0-1,0 1 1,1 0-1,-1 0 1,1 0 0,0 0-1,0 1 1,0-1-1,0 1 1,1 0-1,-1 1 1,-2 4 0,-17 30 889,22-37-1074,0 1 1,0-1-1,0 0 0,0 1 1,0-1-1,1 1 1,-1-1-1,1 0 0,0 1 1,0-1-1,0 1 1,0-1-1,0 1 0,1 4 1,0-7-80,0 1 1,0 0 0,0-1 0,0 1 0,0-1-1,0 1 1,0-1 0,0 1 0,0-1 0,0 0-1,0 1 1,0-1 0,0 0 0,0 0-1,0 0 1,0 0 0,0 0 0,0 0 0,1 0-1,-1 0 1,0-1 0,0 1 0,2-1-1,18-4-219,-4 0 0,-7 2 130,1 1 1,-1 0 0,21-2-1,-27 4 150,-1 1 1,1-1-1,-1 0 0,1 1 0,-1 0 0,1 0 0,-1 0 1,0 0-1,1 1 0,-1-1 0,0 1 0,0 0 0,0 0 1,0 0-1,4 4 0,51 41 68,-56-47-460,0 1 1,1-1 0,-1-1-1,0 1 1,0 0 0,1-1-1,-1 1 1,0-1 0,0 1-1,1-1 1,-1 0 0,0 0-1,0 0 1,0 0 0,0-1-1,0 1 1,2-3 0,3-3-966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01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0 968,'0'0'2799,"-1"6"-1969,-4 34 672,2 1 0,4 55 0,-2 18-141,-12 154 417,13-267-1788,0 0 0,0 0 1,0 0-1,0 1 0,0-1 1,0 0-1,0 0 0,0 0 0,0 1 1,1-1-1,-1 0 0,0 0 1,1 0-1,-1 0 0,1 0 0,-1 0 1,1 1-1,0-1 0,-1-1 1,1 1-1,0 0 0,0 0 1,0 0-1,1 1 0,0-2-102,16-41-427,-8 24 314,-6 5 116,2 0 0,-1 1 0,1 0-1,1 0 1,0 0 0,15-16 0,-19 24 102,0 1 1,-1 0-1,1 0 0,0 0 1,0 1-1,0-1 0,0 1 1,0-1-1,1 1 1,-1 0-1,0 1 0,0-1 1,1 0-1,-1 1 1,1 0-1,-1-1 0,1 2 1,-1-1-1,0 0 0,1 1 1,-1-1-1,0 1 1,1 0-1,-1 0 0,0 0 1,0 0-1,0 1 0,0 0 1,0-1-1,3 3 1,-1-1 32,-1 0 1,1 0-1,-1 0 1,0 0 0,0 1-1,0 0 1,0-1 0,-1 1-1,0 1 1,0-1 0,0 0-1,0 1 1,-1 0-1,1-1 1,-1 1 0,0 0-1,-1 0 1,1 0 0,0 8-1,-1-9-23,-1-1 0,0 1 1,0-1-1,-1 1 0,1-1 0,-1 0 0,0 1 0,0-1 0,0 1 0,0-1 0,0 0 0,-1 0 0,1 0 1,-1 0-1,0 0 0,0 0 0,0 0 0,0 0 0,-1-1 0,1 1 0,-1-1 0,0 0 0,1 1 0,-1-1 1,0-1-1,0 1 0,0 0 0,-1-1 0,-4 2 0,-35 8-1696,-2-12-3593,30-2 3922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02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0 272,'0'0'1853,"-1"4"-982,-27 131 3594,20-109-4026,1 1 0,2-1 0,0 1 0,2 0 0,1 1 0,1-1 0,5 53 0,-1-68-351,0 1-1,0-1 1,1 0 0,1 0-1,0 0 1,1-1-1,0 0 1,0 0 0,1 0-1,1-1 1,0 0 0,0 0-1,1-1 1,16 13 0,-20-18-74,0 0 1,1-1 0,-1 0-1,1 0 1,0 0 0,-1 0 0,1-1-1,0 0 1,1-1 0,-1 1 0,0-1-1,0-1 1,1 1 0,-1-1 0,0 0-1,1 0 1,-1-1 0,0 1 0,1-2-1,-1 1 1,0-1 0,0 0 0,0 0-1,0 0 1,0-1 0,-1 0 0,1 0-1,-1 0 1,0-1 0,10-8-1,-3 1 4,-1 0-1,0 0 0,0-1 0,-1 0 0,-1-1 0,9-16 0,-13 22-7,-1 0-1,0-1 1,-1 0-1,0 0 1,0 0-1,-1 0 0,0 0 1,0 0-1,-1-1 1,0 1-1,-1-1 1,1 1-1,-2-10 1,1 17-8,0 0 0,-1 0 0,1 0 0,0 0 0,0 0 1,-1 0-1,1 0 0,0 0 0,-1 0 0,1 0 1,-1 0-1,1 0 0,-1 0 0,0 0 0,1 0 1,-1 1-1,0-1 0,0 0 0,1 1 0,-1-1 1,0 0-1,0 1 0,0-1 0,0 1 0,0-1 1,0 1-1,-2-1 0,1 1-1,0-1 1,-1 1-1,1 1 1,-1-1-1,1 0 1,0 0-1,-1 1 1,1 0-1,0-1 1,-1 1-1,-3 2 1,-1 1 1,0 0 1,0 0-1,0 0 1,1 1-1,-1 0 0,-7 9 1,10-9 5,-1 1 0,1 0 0,0 0 0,0 0 0,1 1-1,-1 0 1,2-1 0,-1 1 0,1 0 0,0 0 0,0 0 0,1 1 0,0-1 0,0 0 0,1 1 0,-1-1 0,2 0 0,0 8 0,1-8-30,0 0 0,0-1 0,1 0 0,-1 0 1,1 1-1,1-1 0,-1-1 0,1 1 1,0-1-1,0 1 0,1-1 0,0 0 0,0-1 1,0 1-1,0-1 0,1 0 0,-1 0 0,1-1 1,11 5-1,-8-4-221,1 0-1,0-1 1,0-1 0,0 0-1,17 2 1,12 2-4467,-33-6 2432,12-5 691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02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1 619 644,'71'-4'5470,"-7"2"-4511,985-148 3223,-711 93-3807,37-6-198,1547-220-238,-933 223-1015,-849 61 1010,230 30 0,-327-21-644,-28-5-5218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14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7 208 536,'0'0'198,"-1"0"-1,1 0 1,-1 1-1,1-1 1,0 0 0,-1 1-1,1-1 1,0 0-1,-1 1 1,1-1 0,0 0-1,-1 1 1,1-1-1,0 0 1,0 1 0,0-1-1,-1 1 1,1-1-1,0 1 1,0-1 0,0 1-1,0-1 1,0 1-1,0-1 1,0 0 0,0 1-1,0-1 1,0 1-1,0 0 1,11 1 146,1 0 0,-1 0 0,1-1 0,-1 0 1,1-1-1,-1-1 0,21-3 0,89-23 208,-52 11-227,19-2-557,-1-3 1,153-61-1,-231 78-119,32-17-976,-22-2-3141,-15 13 3299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14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1 480,'0'0'2827,"6"1"-2222,141 23 2527,2-2-1689,-132-18-1296,-1 0 0,1 1 0,-1 0-1,0 2 1,-1 0 0,17 9-1,-28-13-106,0 0 1,1 0-1,-1 0 0,-1 1 0,1-1 0,0 1 0,-1 0 0,0 0 0,0 0 0,0 1 0,0-1 0,-1 1 0,0-1 0,0 1 1,0 0-1,0 0 0,-1 0 0,0 0 0,0 0 0,0 0 0,-1 0 0,1 0 0,-1 0 0,-1 7 0,-1 5-38,-1-1 1,-1 1-1,0-1 0,-1 0 0,-1 0 0,-11 22 0,-28 46-3244,23-47-461,12-17 2413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15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0 316,'-3'2'796,"1"-1"-669,1 1 1,0-1-1,0 1 0,-1-1 1,1 1-1,0-1 0,0 1 0,0-1 1,1 1-1,-1 0 0,0 0 1,1-1-1,-1 1 0,1 0 1,-1 0-1,1 0 0,0 0 0,0 0 1,0-1-1,0 1 0,0 0 1,0 0-1,0 0 0,1 0 1,-1 0-1,1 1 0,0 4-51,7 68 960,3-1-1,4 0 1,2 0 0,41 104 0,-56-172-1002,14 32 270,24 46-1,-34-73-244,1-1 0,-1 0-1,2 0 1,-1-1 0,1 0-1,1 0 1,0-1-1,19 14 1,-25-20-118,0 0 1,-1-1-1,1 0 0,0 0 1,0 0-1,0 0 0,1 0 0,-1 0 1,0-1-1,0 0 0,0 1 1,0-1-1,1 0 0,-1-1 1,0 1-1,0 0 0,0-1 1,0 0-1,5-1 0,2-2-1164,0-1-1,0 0 1,-1-1-1,13-9 1,-6 5-99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16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48 121 316,'-6'1'685,"4"0"-558,0-1 0,0 1 0,0 0 0,0 0 0,0 0 1,0 0-1,0 0 0,0 0 0,0 1 0,0-1 0,1 1 0,-1-1 1,1 1-1,-1 0 0,1-1 0,-1 1 0,-1 4 0,2-3 83,-1 1-1,1 0 0,0 0 0,0 0 0,0 0 1,1 0-1,-1 0 0,1 0 0,0 0 0,0 1 1,1 4-1,1-3-89,-1 1 0,1-1 1,0 1-1,1-1 0,-1 0 1,1 0-1,0 0 0,1 0 1,-1-1-1,1 1 0,0-1 1,1 0-1,-1 0 0,1 0 0,0-1 1,0 0-1,1 0 0,-1 0 1,1 0-1,0-1 0,0 0 1,12 4-1,-14-5-94,0-1-1,1 1 1,-1-1 0,1 0 0,-1 0 0,1-1-1,0 1 1,-1-1 0,1 0 0,-1 0 0,1-1-1,0 1 1,-1-1 0,1 0 0,-1-1-1,1 1 1,-1-1 0,0 1 0,0-1 0,1-1-1,-1 1 1,-1 0 0,1-1 0,0 0-1,-1 0 1,1 0 0,-1 0 0,0-1 0,0 1-1,0-1 1,0 0 0,-1 0 0,4-6 0,-4 4-12,-1 0 0,1 1 1,-1-1-1,0 0 0,0 0 1,-1 0-1,0 0 0,0 0 1,0 0-1,-1 0 0,1 1 1,-1-1-1,-1 0 1,1 0-1,-1 1 0,0-1 1,-1 1-1,1-1 0,-1 1 1,0 0-1,0 0 0,-6-7 1,-7-9-305,-1 0 1,-1 1-1,-31-26 0,49 45 93,0 0 0,0 1 0,0-1 0,0 0 0,0 0 0,0 1 0,0-1 0,0 0 0,0 0 0,0 1 0,0-1 0,0 0 0,1 0 0,-1 1 0,0-1 0,0 0 0,1 1 0,-1-1 0,1 1 0,-1-1 0,1 0-1,-1 1 1,1-1 0,-1 1 0,1-1 0,-1 1 0,2-1 89,5-4-1039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16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6 668,'-4'-1'657,"-13"-2"-38,13 2-48,-24 23 1416,25-12-1733,0-1-1,1 1 1,0 0 0,0 0 0,1-1 0,1 1 0,0 0 0,0 0-1,1 0 1,0 0 0,1 0 0,0 0 0,3 11 0,-3-15-200,0-1 0,1 1 0,-1-1 0,1 1 0,0-1 0,0 0 0,1 0 0,0 0 0,-1-1 0,2 1 0,-1-1 0,0 0 0,1 0 0,0-1 0,0 1 0,0-1 0,0 0 0,0 0 0,1-1 0,-1 1 0,1-1 0,0 0 0,7 1 0,-9-2-36,0-1 1,1 1 0,-1-1 0,0 0 0,1 0 0,-1 0 0,0 0 0,1-1 0,-1 0 0,0 1 0,1-2 0,-1 1 0,0 0 0,0-1 0,0 0 0,0 0 0,-1 0-1,1-1 1,0 1 0,-1-1 0,1 0 0,-1 0 0,0 0 0,0 0 0,0 0 0,-1-1 0,1 1 0,-1-1 0,0 0 0,0 0 0,0 0 0,0 0 0,-1 0-1,1 0 1,0-7 0,0 4-66,-1 1-1,0 0 1,-1-1-1,0 1 0,0 0 1,0-1-1,0 1 1,-1 0-1,0-1 0,-1 1 1,1 0-1,-1 0 1,0 0-1,-1 0 0,1 0 1,-1 0-1,-1 1 1,1-1-1,-1 1 0,0 0 1,0 0-1,0 0 1,0 1-1,-7-6 0,-19-15-5637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17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0 400,'4'28'2128,"36"264"2921,-16-152-4341,46 150-1,-52-221-935,4 10-954,-4-29-3226,-14-41 3266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28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0 152,'0'0'2677,"-1"5"-2285,-3 13 139,-2 1 0,0-1-1,-1 0 1,-1 0 0,-17 27 0,-5 13 76,-37 110 600,56-138-959,10-27-214,0 0 0,0 0 0,0 0 0,0 0 0,0 0 0,1 0-1,-1 1 1,1-1 0,0 0 0,0 0 0,0 1 0,1-1 0,-1 0 0,1 0 0,0 0 0,-1 1-1,1-1 1,3 5 0,-2-5 5,0-1-1,0 0 0,0 0 1,0 0-1,0 0 0,0 0 1,0 0-1,1-1 0,-1 1 1,1-1-1,-1 0 0,1 1 1,0-1-1,0 0 0,-1-1 1,1 1-1,0 0 0,0-1 1,4 1-1,30 0 133,0-1 1,65-8 0,-21 0-76,143-17 51,-156 14-123,-52 7-238,-7-3-6276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17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53 208,'1'-3'126,"0"-1"1,1 1-1,-1 1 0,1-1 1,0 0-1,0 0 0,0 1 1,0-1-1,1 1 0,-1 0 1,0-1-1,1 1 0,0 0 0,-1 0 1,1 1-1,0-1 0,0 1 1,0-1-1,4 0 0,-1 0 8,-1 1 0,1 0 0,0 0 0,-1 1-1,1-1 1,0 1 0,0 1 0,-1-1 0,1 1-1,10 2 1,-11-2-51,0 0 0,0 1 0,0-1-1,0 1 1,-1 0 0,1 0 0,-1 1 0,0-1-1,1 1 1,-1 0 0,0 0 0,-1 0 0,1 1-1,0-1 1,-1 1 0,0 0 0,0 0 0,0 0-1,0 0 1,-1 1 0,0-1 0,0 1 0,0-1-1,0 1 1,-1 0 0,1 0 0,0 5 0,-3 2-26,0-1 1,-1 1-1,0-1 1,-1 0-1,0 0 0,0 0 1,-2 0-1,1 0 1,-1-1-1,-1 0 1,0 0-1,0 0 1,-1-1-1,0 0 1,-10 10-1,10-12-736,-1 0 1,1-1-1,-1 0 0,-1 0 0,1-1 0,-14 7 0,16-9-289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17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1 121 132,'75'165'8207,"-74"-163"-8155,-1-1 1,1 1 0,0-1 0,0 1-1,0-1 1,0 1 0,0-1 0,0 1-1,0-1 1,1 0 0,-1 0-1,0 0 1,1 0 0,-1 0 0,1 0-1,-1 0 1,1 0 0,0 0-1,-1-1 1,1 1 0,0-1 0,-1 1-1,1-1 1,0 0 0,2 1-1,-2-2 2,1 1-1,-1-1 1,1 0-1,-1 0 1,1 0-1,-1 0 1,1-1-1,-1 1 1,0-1-1,0 1 1,0-1-1,0 0 1,0 1-1,3-5 1,1-2 22,0 0 0,0 0-1,-1 0 1,0-1 0,0 1 0,-1-1 0,-1 0 0,4-12 0,2-51 37,-8 52-814,1 1-1,2-1 0,5-20 0,6 16-4348,-9 17 3811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18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73 200,'-1'-3'266,"0"1"1,-1-1-1,1 0 1,-1 1-1,0 0 0,0-1 1,0 1-1,0 0 0,-1 0 1,1 0-1,0 0 1,-6-3-1,7 5 187,-2 0-40,-2 2-290,0 0 0,0 0 0,0 0 0,1 1 0,-1 0 1,1-1-1,-1 2 0,1-1 0,0 0 0,0 1 0,1 0 0,-1 0 0,1 0 0,0 0 0,0 1 0,0-1 0,0 1 0,1 0 1,0 0-1,-3 9 0,-1 0 82,1 1 0,1 0 0,0 0 0,1 0 0,1 0 0,-2 22 0,4-32-139,0 1 0,0-1 0,0 1 0,1-1 0,0 1 0,0-1 0,0 1 1,1-1-1,-1 0 0,4 7 0,-4-12-62,0 1 1,-1-1 0,1 1-1,0-1 1,-1 0 0,1 1-1,0-1 1,-1 0 0,1 0-1,0 1 1,0-1-1,-1 0 1,1 0 0,0 0-1,0 0 1,0 0 0,-1 0-1,1 0 1,0 0 0,0 0-1,-1-1 1,1 1 0,0 0-1,0 0 1,-1-1 0,1 1-1,1-1 1,20-11-65,-12 4-8,-2 0 0,1-1 1,-1 0-1,9-13 0,-11 13 24,1 1 0,0-1 0,0 1-1,1 1 1,11-10 0,-18 16 44,1 1 0,-1-1 0,0 0 0,0 1 0,1-1 0,-1 1 0,1-1 0,-1 1 0,0 0 0,1 0 0,-1-1 0,1 1 0,-1 0 0,1 0-1,-1 1 1,1-1 0,-1 0 0,0 0 0,1 1 0,-1-1 0,1 0 0,-1 1 0,0 0 0,1-1 0,-1 1 0,0 0 0,0-1 0,0 1 0,2 1 0,33 39 110,-33-37-628,1 1 0,-1-1 0,0 0 0,1 0 0,0 0 0,0-1 0,6 5-1,-5-7-1083,8-1 486</inkml:trace>
  <inkml:trace contextRef="#ctx0" brushRef="#br0" timeOffset="1">446 54 420,'0'-1'145,"1"0"0,-1 1 0,1-1 1,-1 1-1,0-1 0,1 1 0,-1-1 0,1 1 0,-1-1 0,1 1 0,0-1 1,-1 1-1,1 0 0,-1-1 0,1 1 0,0 0 0,-1 0 0,1-1 0,0 1 1,-1 0-1,1 0 0,0 0 0,-1 0 0,1 0 0,0 0 0,0 0 0,6 5 117,-1 1-1,-1 0 1,1 1-1,-1-1 0,0 1 1,0 0-1,-1 0 1,0 1-1,0-1 1,-1 1-1,0 0 0,0 0 1,1 10-1,6 10 474,-6-27 117,2-12-660,0-11-163,-1-1-1240,0 1 0,15-38-1,-11 34-1546,-5 8 1532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18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0 412,'0'0'3055,"3"3"-2596,45 61 1341,-21-16-5463,-21-37 2920</inkml:trace>
  <inkml:trace contextRef="#ctx0" brushRef="#br0" timeOffset="1">166 372 100,'-2'8'375,"1"1"1,0-1-1,0 0 0,1 0 1,0 1-1,1-1 0,0 0 1,0 0-1,0 1 0,1-1 1,1 0-1,-1-1 1,5 11-1,-5-14-513,0 0 0,0 0 0,0 0 0,1 0 0,-1 0 0,1 0 0,0 0 0,0-1 0,0 0 0,0 1 0,1-1 1,-1 0-1,1-1 0,0 1 0,0-1 0,0 1 0,0-1 0,0 0 0,1-1 0,-1 1 0,1-1 0,-1 0 0,1 0 0,6 0 0,-9-1-548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19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62 452,'-2'-2'95,"1"-3"200,-1 1-1,0 0 0,0 1 1,0-1-1,-1 0 1,1 1-1,-1-1 0,0 1 1,0 0-1,0-1 1,-1 2-1,1-1 0,-1 0 1,1 1-1,-1-1 0,-7-2 1,9 4 56,-1 4-27,-1 1-208,1 0 0,0 1 1,-1-1-1,2 1 1,-1 0-1,0 0 1,1 0-1,0 1 0,0-1 1,1 0-1,0 1 1,-1-1-1,2 1 0,-1-1 1,1 1-1,0 0 1,0-1-1,0 1 1,1-1-1,2 12 0,-2-17-114,-1 1 0,1 0 0,-1-1 0,1 1 0,0-1 0,-1 1-1,1 0 1,0-1 0,-1 0 0,1 1 0,0-1 0,0 1 0,0-1-1,-1 0 1,1 1 0,0-1 0,0 0 0,0 0 0,0 0 0,0 0-1,-1 0 1,1 0 0,0 0 0,0 0 0,0 0 0,0 0 0,1-1-1,25-8-171,-19 6 158,-6 3-14,1 0 25,1 1-1,0-1 1,0 1 0,-1 0-1,1 0 1,0 0 0,-1 0 0,1 1-1,3 2 1,60 53-270,-65-56-25,7 1-321,-3-4-2243,5-8 1342,-3 3 462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19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0 660,'0'0'1957,"0"5"-1320,15 151 3369,-1-34-2650,4 28-74,-18-150-1275,0 1 0,0-1 0,0 0-1,0 0 1,0 1 0,0-1 0,0 0-1,1 0 1,-1 1 0,0-1 0,0 0-1,0 0 1,0 1 0,0-1 0,0 0-1,0 0 1,1 0 0,-1 1 0,0-1-1,0 0 1,0 0 0,1 0 0,-1 0-1,0 0 1,0 1 0,0-1 0,1 0-1,-1 0 1,0 0 0,0 0 0,1 0-1,-1 0 1,0 0 0,0 0 0,1 0 0,-1 0-1,0 0 1,0 0 0,1 0 0,-1 0-1,13-8 97,19-25-132,-19 19 58,-11 11-29,0 1 1,1 0-1,-1 0 1,1 0-1,-1 0 1,1 1 0,-1-1-1,1 1 1,0-1-1,0 1 1,0 0-1,0 0 1,0 0 0,0 1-1,0-1 1,0 1-1,0-1 1,0 1-1,0 0 1,1 0 0,-1 1-1,0-1 1,0 1-1,0-1 1,0 1-1,0 0 1,0 0-1,0 0 1,0 1 0,-1-1-1,1 1 1,0-1-1,-1 1 1,3 2-1,-1 0 1,0 0 0,-1 0 0,1 0 0,-1 0 0,0 1-1,0-1 1,-1 1 0,0 0 0,1-1 0,-1 1 0,-1 0 0,1 0-1,-1 1 1,0-1 0,0 0 0,0 0 0,-1 1 0,0-1-1,-1 6 1,-9 46-981,10-54 872,-1 0 0,0 0 1,0 0-1,0-1 0,0 1 1,-1 0-1,1-1 0,-1 1 1,1-1-1,-1 0 0,0 1 1,0-1-1,0 0 0,0 0 1,0 0-1,-4 2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20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1 176,'0'62'3203,"17"120"1,-13-159-2894,0-1 0,2-1 0,0 1 0,1-1 1,2 0-1,0-1 0,1 0 0,24 36 0,-30-51-257,1 0 0,-1 1 0,1-2 0,1 1 0,-1 0 0,0-1 0,1 0 0,0 0 0,0-1 0,0 0 1,1 0-1,-1 0 0,1-1 0,-1 0 0,1 0 0,0 0 0,0-1 0,0 0 0,0-1 0,0 1 0,9-2 0,-10 0-34,0 0 0,1 0-1,-1-1 1,0 0 0,-1 0 0,1 0 0,0-1 0,-1 0-1,1 0 1,-1 0 0,0-1 0,0 1 0,0-1 0,-1-1-1,1 1 1,-1-1 0,0 1 0,0-1 0,0 0 0,-1-1-1,0 1 1,0-1 0,0 1 0,2-9 0,-3 6-7,1 0 0,-1-1 0,0 0 1,-1 1-1,0-1 0,-1 0 0,1 0 1,-2 0-1,-1-13 0,2 18-10,-1 1 1,0-1-1,0 1 0,0-1 1,0 0-1,0 1 0,-1 0 1,1-1-1,-1 1 0,0 0 1,0 0-1,0 0 0,-1 0 1,1 0-1,-1 0 0,1 1 1,-1-1-1,0 1 0,0 0 1,0 0-1,0 0 0,0 0 1,-1 0-1,-4-1 0,7 3 0,-1 0-1,0 0 1,0 0-1,0 0 1,0 0-1,0 0 1,1 1-1,-1-1 1,0 0-1,0 1 1,0 0-1,1-1 1,-1 1-1,0 0 1,1 0-1,-1 0 1,1 0 0,-1 0-1,1 0 1,-1 1-1,1-1 1,0 0-1,0 1 1,-1-1-1,1 1 1,0-1-1,0 1 1,1 0-1,-1-1 1,0 1-1,0 2 1,-3 4 30,0 1 0,1 0 0,0 0 1,-2 14-1,3-14 9,1 1 0,1-1-1,0 1 1,0-1 0,1 1 0,0-1 0,1 1 0,0-1 0,0 0 0,1 0 0,0 0 0,0 0-1,1 0 1,1-1 0,-1 1 0,1-1 0,1 0 0,0-1 0,8 10 0,-3-6-322,0 0 0,1-1-1,0 0 1,21 13 0,-16-14-1364,0 0 0,0-1-1,24 8 1,-25-10 124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21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15 104,'27'-15'5765,"-44"17"-3289,-46 19-1427,39-9-629,-45 29 1,64-37-397,0 0 0,0-1-1,0 1 1,1 1 0,-1-1 0,1 1 0,0 0-1,0 0 1,1 0 0,-1 0 0,1 0-1,0 1 1,1 0 0,-4 10 0,6-5-10,1 0 0,0-1 1,0 1-1,1 0 1,0 0-1,1 0 1,1-1-1,5 13 0,-4-8 2,14 48 24,-2 0 0,-3 2 0,-3-1 0,-3 2 0,-3-1 0,-2 1 0,-12 116 0,9-179-39,-1 0 1,1 0-1,0 1 0,-1-1 0,1 0 1,1 0-1,-1 1 0,0-1 1,1 0-1,0 0 0,0 0 0,0 1 1,0-1-1,0 0 0,0 0 0,1-1 1,0 1-1,-1 0 0,1 0 1,0-1-1,0 1 0,1-1 0,2 3 1,1-1-1,1-1 0,-1 0 1,0-1-1,1 0 0,-1 0 0,1 0 1,0-1-1,0 0 0,-1 0 0,10 0 1,206 12-1222,-74-10-4866,-108-3 4722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22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7 860,'0'0'1980,"31"-6"1329,-11 6-2441,1-1-70,-1 1 0,1 1-1,0 1 1,32 8-1,-49-9-715,0 0-1,0 0 1,0 0-1,0 1 1,0-1-1,-1 1 1,1 0-1,-1 0 1,1 1-1,-1-1 1,0 1-1,0-1 1,0 1-1,0 0 1,0 0-1,-1 1 1,1-1-1,-1 0 1,0 1-1,0-1 1,0 1-1,-1 0 1,1 0-1,-1 0 1,0 0-1,0 0 1,0 0-1,-1 0 1,1 0-1,-1 5 1,-3 27 201,-1-1-1,-2 0 1,-1 0-1,-23 65 1,-10 45 127,27-60-170,4 1 0,3 115 0,6-198-243,0 0 0,1 0 1,-1-1-1,0 1 0,-1 0 1,1 0-1,0-1 0,-1 1 1,0 0-1,1-1 0,-1 1 0,0-1 1,0 1-1,-1-1 0,1 1 1,0-1-1,-1 0 0,0 1 1,1-1-1,-1 0 0,0 0 1,0 0-1,0-1 0,0 1 0,-1 0 1,1-1-1,-5 3 0,-2-2-165,0 0 0,0 0-1,0-1 1,0-1-1,0 1 1,0-1 0,-11-2-1,20 2 168,-194 0-8861,121 2 6781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23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372 36 180,'-25'-28'3360,"21"27"-3217,1 0 1,0-1-1,-1 1 1,0 0-1,1 1 1,-1-1-1,0 1 1,1-1 0,-1 1-1,0 0 1,1 1-1,-1-1 1,0 0-1,1 1 1,-1 0-1,0 0 1,1 0-1,-1 1 1,1-1-1,-7 4 1,-6 3 150,-1 1 0,-27 21-1,25-15-138,1 0 0,1 2 0,0 0 0,1 1 0,-14 21 0,20-25-69,1 0 1,0 0 0,2 1-1,0 0 1,0 0-1,1 1 1,1 0 0,-4 20-1,8-31-57,1-1 0,0 1 0,-1-1-1,2 1 1,-1-1 0,0 1 0,1 0 0,0-1-1,0 1 1,0-1 0,1 0 0,-1 1-1,5 7 1,-5-11-19,0 1 0,1 0 0,-1-1 0,1 1-1,-1-1 1,1 1 0,-1-1 0,1 0 0,0 0 0,-1 0-1,1 0 1,0 0 0,0 0 0,0 0 0,0 0 0,0-1-1,0 1 1,0-1 0,0 0 0,0 1 0,0-1-1,0 0 1,0 0 0,0 0 0,0-1 0,0 1 0,0 0-1,0-1 1,0 1 0,0-1 0,0 0 0,3-1 0,11-6 19,-1 1 1,-1-2-1,0 0 1,21-18 0,26-17 46,-60 44-74,0-1 0,1 0 0,-1 1 0,0-1 0,0 1-1,0-1 1,0 1 0,1 0 0,-1 0 0,0-1 0,0 1 0,1 0 0,-1 0-1,0 0 1,0 0 0,1 1 0,-1-1 0,0 0 0,0 0 0,0 1-1,1-1 1,-1 1 0,0-1 0,2 2 0,0 0 3,0 0 0,0 1-1,-1-1 1,1 1 0,-1 0 0,0 0-1,0 0 1,4 6 0,2 6 17,-1 1-1,9 30 1,-14-41-17,2 10-44,1 4-146,1 0 0,1 0-1,1 0 1,1-1 0,0 0-1,15 20 1,-23-36-249,1-1 1,0 1-1,0-1 0,0 1 0,0-1 0,0 0 0,0 1 1,0-1-1,0 0 0,0 0 0,4 0 0,3 0-900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53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364 85 616,'-7'-19'1568,"6"14"-1133,-1-1-1,0 1 1,0 0-1,0 0 0,-1 0 1,0 0-1,-4-6 1,5 9-325,-1 1 1,1-1-1,0 0 1,-1 1 0,1-1-1,-1 1 1,0-1-1,1 1 1,-1 0-1,0 0 1,0 1-1,1-1 1,-1 0-1,0 1 1,0 0-1,0 0 1,-6 0-1,0 1-17,-1 1 0,0 0 0,1 0 0,-1 1 0,1 0 0,0 0 0,0 1 0,0 1 0,0-1 0,1 2 0,-1-1 0,2 1 0,-1 0 0,0 1 0,1-1 0,0 2 0,1-1 0,0 1 0,-7 11 1,-2 2 69,1 1 0,1 1 1,1 1-1,1-1 1,1 2-1,-8 32 1,14-41-58,0 0 0,1 1-1,1-1 1,1 1 0,0-1 0,1 1 0,4 29 0,-3-38-69,1 0 0,0 0 0,1 0 0,-1 0 0,1 0 0,1-1 0,0 1 0,0-1 0,0 0 0,1 0-1,0 0 1,1-1 0,-1 0 0,1 0 0,0 0 0,14 9 0,-10-8-242,0-1 0,0 0-1,1-1 1,18 7 0,-24-11-542,-1 0 1,0 0 0,1 0-1,0 0 1,-1-1-1,1 0 1,-1 0-1,9-1 1,-11 1-831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23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 32,'6'6'876,"-3"2"-52,-3 3-68,-3-2-68,0 2-56,-3 3-68,-3 0-68,2 0-40,-5 3-71,0-3-101,-1 2-116,-2-2-108,-4 0-148,3 0-112,1-2-160,-1-7-1537,1 1 645,-1-6 424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24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0 692,'4'30'956,"-2"0"1,-2 0-1,0 0 0,-6 34 0,0 40 454,2-14-420,2-54-481,1 0 1,5 54 0,-4-89-499,0 0 0,0-1 0,0 1 1,0 0-1,0-1 0,0 1 1,1-1-1,-1 1 0,0 0 1,0-1-1,0 1 0,1-1 0,-1 1 1,0-1-1,0 1 0,1 0 1,-1-1-1,0 1 0,1-1 1,-1 0-1,1 1 0,-1-1 0,1 1 1,-1-1-1,1 0 0,-1 1 1,1-1-1,-1 0 0,2 1 1,13-10 57,17-36-216,-27 36 151,6-7-40,1 0-1,0 0 1,1 1 0,1 1-1,0 0 1,1 1 0,0 1-1,26-16 1,-33 23 35,1 1 1,-1 0-1,1 1 1,0 0 0,1 0-1,-1 1 1,0 0-1,1 1 1,-1 0-1,1 0 1,-1 1-1,1 0 1,-1 1 0,1 0-1,-1 0 1,0 1-1,1 0 1,-1 1-1,14 6 1,-19-8 13,0 1-1,0-1 1,0 1-1,0 0 1,0 1 0,-1-1-1,1 1 1,-1-1 0,0 1-1,1 0 1,-1 0 0,0 0-1,-1 1 1,1-1 0,-1 1-1,1-1 1,-1 1 0,0 0-1,0 0 1,-1 0 0,1 0-1,-1 0 1,0 1 0,0-1-1,0 0 1,-1 0 0,0 1-1,1 4 1,-2-2-47,-1 0 1,1-1-1,-1 1 0,0 0 1,0-1-1,-1 1 0,0-1 1,0 0-1,-1 0 0,1 0 1,-1-1-1,-1 1 0,1-1 1,-1 0-1,0 0 0,-10 8 1,-20 9-1653,10-10-2365,16-9 2834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24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0 564,'-4'8'764,"-2"4"-76,3-1-68,-3 0-68,-3 0-68,2 0-132,1 3-184,0 0-160,0-2-248,-1-4-1108,1 3 456,0-2 304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25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1 124,'-4'0'974,"-5"0"-605,-1 1-1,1 1 1,0 0 0,0 0-1,0 1 1,0 0 0,0 1-1,1 0 1,-1 0 0,1 1-1,0 0 1,0 0-1,1 1 1,-1 0 0,1 0-1,-11 14 1,7-8-59,0 2 0,1 0-1,0 0 1,1 1 0,1 0 0,0 1-1,1-1 1,-7 26 0,13-36-263,-1 0 0,1 1 0,1-1 1,-1 0-1,1 1 0,0-1 0,0 1 0,0-1 0,1 1 0,0-1 1,0 0-1,0 0 0,1 1 0,0-1 0,0 0 0,0 0 1,1 0-1,-1-1 0,1 1 0,0-1 0,1 1 0,-1-1 0,1 0 1,-1 0-1,1 0 0,1-1 0,5 5 0,-1-2-347,0 0 0,0-1 1,0 0-1,1-1 0,18 6 0,-16-7-887,0 0 0,0-1 0,0 0-1,20 0 1,-13-2-155</inkml:trace>
  <inkml:trace contextRef="#ctx0" brushRef="#br0" timeOffset="1">681 443 140,'3'5'824,"3"4"-56,-3-1-56,4-2-56,-4 5-60,0-3-52,0 4-52,0-4-56,0 3-55,-3 3-49,0 0-112,-3 0-120,-3 0-148,0 0-160,3-3-200,-7 1-1477,1-1 641,-4-3 424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25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280 277 804,'-1'-3'227,"-1"0"0,0 0 0,0 0 0,0 0 0,0 1 0,0-1 0,0 0-1,0 1 1,-1 0 0,0-1 0,1 1 0,-1 0 0,0 0 0,0 1 0,0-1 0,0 1 0,0-1 0,0 1 0,-1 0 0,-5-1 0,4 2-66,1 0 1,0 0 0,-1 1 0,1-1 0,-1 1 0,1 0 0,0 1 0,-1-1 0,1 1 0,0 0 0,0 0-1,0 0 1,-7 5 0,-2 4 45,-1 1 0,2 0 0,0 0 0,0 1 0,1 1 0,1 0 0,-10 15 0,12-14-40,0 0-1,1 1 0,1-1 1,-8 32-1,12-42-131,1 0 1,0 1-1,0-1 0,0 1 0,1 0 1,0-1-1,0 1 0,0-1 0,1 1 1,0-1-1,0 1 0,0-1 0,1 1 0,-1-1 1,2 0-1,-1 0 0,0 0 0,4 6 1,-3-9-30,0-1 0,0 1 1,0-1-1,0 1 0,0-1 1,0 0-1,1 0 0,-1-1 1,0 1-1,0-1 0,1 1 1,-1-1-1,1 0 0,-1 0 1,0 0-1,1-1 0,-1 1 1,0-1-1,6-2 0,0 0-21,1-2-1,-1 1 0,0-1 0,0 0 1,-1-1-1,1 0 0,-1 0 1,-1-1-1,13-13 0,6-10-66,24-36 0,-41 53 60,29-46-1,-4-2 0,-2-1-1,-2-1 1,25-83 0,-43 120 934,-24 125-230,3-42-180,0 74 1,30 319 799,-19-427-1373,0-16-135,-1 1 0,0 0 0,0 0 1,-1 0-1,0 0 0,-1 0 0,1 0 0,-2 0 1,1-1-1,-1 1 0,-3 7 0,-3-9-1674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30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72,'0'0'1023,"18"-14"4577,1 11-4218,0 0 0,-1 2 0,1 0-1,0 1 1,34 5 0,-42-3-1164,0 1 1,0-1-1,0 2 1,0 0-1,-1 0 1,1 1-1,-1 0 1,0 0-1,-1 2 1,1-1-1,8 9 1,-16-13-178,0 0-1,0 0 1,0 0 0,0 0 0,0 1 0,-1-1 0,1 0 0,-1 1 0,0 0 0,0-1 0,0 1 0,0 0 0,0 0 0,0-1-1,-1 1 1,1 0 0,-1 5 0,0-2 5,-1 0 1,0 0-1,0 0 0,0-1 0,-1 1 0,0-1 1,0 1-1,-4 7 0,-4 4 28,0 0 1,-2 0-1,0-1 0,-15 15 1,-166 166 215,178-174-188,15-23-99,0 1-1,0-1 1,0 0-1,0 1 1,0-1-1,0 0 1,0 1-1,0-1 1,0 0-1,0 1 1,0-1-1,0 1 1,1-1-1,-1 0 1,0 0-1,0 1 1,0-1-1,1 0 1,-1 1-1,0-1 1,0 0-1,0 1 1,1-1-1,-1 0 1,0 0-1,1 0 1,-1 1-1,0-1 1,1 0 0,-1 0-1,0 0 1,1 0-1,-1 0 1,0 1-1,1-1 1,5 0 10,0 1-1,1-1 1,-1 0 0,0-1 0,11-1 0,-12 1-16,254-44 84,-177 34-88,-80 11-3,23-3-287,-15 2-3714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31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47 484,'0'0'2868,"37"-23"2552,-20 17-4580,-1 2 1,1 0-1,0 0 0,0 2 0,0 0 1,29 1-1,-40 1-766,1 0 0,-1 1 1,0-1-1,1 1 0,-1 1 1,0-1-1,0 1 0,0 0 0,0 0 1,0 1-1,-1 0 0,1 0 1,-1 0-1,0 1 0,0-1 0,0 1 1,0 1-1,0-1 0,-1 1 1,0-1-1,6 10 0,-8-11-48,-1 0 0,1 1 0,-1-1 0,0 0 0,0 1 1,-1 0-1,1-1 0,0 1 0,-1-1 0,0 1 0,0 0 0,0-1 0,-1 1 0,1-1 0,-1 1 0,1 0 0,-1-1 0,-1 0 0,1 1 1,0-1-1,-1 0 0,1 1 0,-1-1 0,0 0 0,0 0 0,-1 0 0,1-1 0,0 1 0,-4 3 0,-10 8 31,0 0 0,0-1 1,-37 21-1,17-11 36,-4 2-26,33-20-52,17-4-16,2 0-3,23 0 33,0 3 0,0 1 1,38 10-1,-63-12-24,0 0 1,0 1-1,0 0 0,0 1 0,-1 0 1,0 0-1,0 1 0,0 0 0,-1 1 1,0 0-1,0 0 0,0 1 0,-1 0 1,8 11-1,-13-17 3,-1 1 0,1 0 0,-1 0 0,0 0 0,1 0 0,-1 0 0,0 0 0,-1 0 0,1 0 0,-1 0 0,1 1 0,-1-1 0,0 0 0,0 0 0,0 0 1,-1 1-1,1-1 0,-2 5 0,0-2 12,-1 1 1,0-1 0,0 0-1,0-1 1,-1 1-1,1 0 1,-1-1 0,-8 8-1,-3 2 38,-1-1-1,-1-1 1,0 0-1,-31 17 1,22-16-9,10-6 24,0 1 0,0 1 1,-17 15-1,32-24-56,-1-1-38,0 0 0,0 0 0,0 1 0,0-1 0,1 1-1,-1 0 1,0-1 0,0 1 0,1 0 0,-1 0 0,1 0 0,-1 0 0,1 0 0,-1 0 0,1 1 0,-2 1 0,-1 0-568,3-2 222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28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324 112 424,'0'0'2434,"-24"-20"3075,19 20-5368,1 0 1,0 0 0,0 0 0,-1 1-1,1-1 1,0 1 0,0 0 0,0 0-1,-1 1 1,1-1 0,1 1-1,-1 0 1,0 0 0,0 0 0,1 0-1,-4 4 1,-61 51 736,51-41-614,3-2-126,0 2 0,1 0 0,0 0 0,2 1 0,0 0 0,0 1 0,2 1 0,0-1 0,2 1 0,0 1 0,1-1 0,0 1 0,2 1 0,-3 34 0,6-47-88,1 1 0,0-1 0,1 1 0,0-1 0,1 1 0,-1-1 0,1 0 0,1 0 0,0 0 1,0 0-1,6 10 0,-6-12-28,0-1 1,0 0-1,1 0 1,-1-1-1,1 1 1,0-1 0,1 1-1,-1-1 1,1-1-1,0 1 1,0-1-1,0 1 1,0-1-1,0-1 1,1 1 0,8 2-1,-1-1-8,0-1-1,0-1 1,-1 0-1,1 0 1,0-1-1,1-1 1,-1 0-1,0-1 1,0-1 0,0 0-1,-1 0 1,1-1-1,0-1 1,-1 0-1,0-1 1,0 0-1,0-1 1,-1 0-1,0-1 1,0 0 0,16-15-1,-19 15-17,-1 0 1,0-1-1,-1-1 1,0 1-1,0-1 1,-1 0-1,0 0 1,-1 0-1,5-13 0,1-9-7,9-51-1,-7 27-10,-9 39 20,-1 0 0,0 0 0,-1-1 0,-1 1 0,0 0 0,-2-1-1,1 1 1,-2 0 0,0 0 0,-1 0 0,-1 0 0,0 1 0,-2 0 0,-9-19-1,11 27-1,1 0 1,-2 1-1,1-1 0,-1 1 0,0 1 0,0-1 0,0 1 0,-1 0 0,0 0 0,0 1 0,0 0 1,-1 0-1,-10-4 0,0 3-15,16 5 18,-2 0-3,-29 0 10,30 0 0,-43-2-26,44 2 41,1 0-25,1 0 0,-1 0 0,1 0 1,-1 0-1,1 0 0,-1 0 0,1 0 0,-1 0 1,1 0-1,-1 0 0,1 1 0,-1-1 0,1 0 1,-1 0-1,1 0 0,-1 1 0,1-1 0,-1 0 1,1 1-1,-1-1 0,1 0 0,0 1 1,-1-1-1,1 0 0,0 1 0,-1-1 0,1 1 1,0-1-1,-1 1 0,1-1 0,0 1 0,0-1 1,0 1-1,-1-1 0,1 1 0,0-1 0,0 1 1,0-1-1,0 1 0,0-1 0,0 1 0,0 0 1,1 1 14,-3 33-69,4-33 276,-1-1-466,-1-1 0,1 1 0,-1 0 1,0-1-1,1 1 0,-1-1 0,1 1 0,-1-1 0,1 1 0,0-1 1,-1 1-1,1-1 0,-1 0 0,1 1 0,0-1 0,-1 0 1,1 0-1,0 1 0,0-1 0,-1 0 0,1 0 0,0 0 0,-1 0 1,1 0-1,0 0 0,0 0 0,-1 0 0,1 0 0,0 0 0,0 0 1,-1 0-1,1-1 0,0 1 0,-1 0 0,1 0 0,0-1 1,-1 1-1,1-1 0,0 1 0,-1 0 0,1-1 0,0 0 0,2-1-1346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32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87 108,'0'0'2973,"2"-30"3031,7 23-5695,0 1 0,1 0 1,0 0-1,0 1 0,0 0 0,1 1 0,0 0 1,-1 1-1,1 0 0,1 0 0,-1 1 1,0 1-1,0 0 0,1 0 0,16 2 1,-8 0-138,-1 2 1,1-1 0,0 2 0,-1 1 0,1 0 0,-1 2-1,0 0 1,20 11 0,-25-9-81,0 0-1,0 1 1,-1 1-1,0 0 1,-1 1-1,0 0 1,-1 1-1,-1 0 1,0 0-1,9 17 1,3 9 128,-2 2 0,22 62 0,-42-102-262,0 0-1,1-1 1,-1 1 0,0-1 0,0 1-1,0 0 1,1-1 0,-1 1 0,0-1 0,0 1-1,1-1 1,-1 1 0,0-1 0,1 1-1,-1-1 1,1 1 0,-1-1 0,1 1-1,-1-1 1,1 0 0,-1 1 0,1-1-1,-1 0 1,1 1 0,0-1 0,-1 0-1,1 0 1,-1 0 0,1 1 0,0-1-1,-1 0 1,1 0 0,-1 0 0,2 0 0,17-17-887,14-46-4752,-28 52 1664,4-6 2167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33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532 1 404,'5'24'7706,"8"78"-4632,-12-94-2960,-1 1 0,0 0 0,-1-1-1,0 1 1,0 0 0,-1-1 0,0 1 0,-1-1 0,0 1 0,0-1 0,0 0 0,-1-1 0,0 1 0,-1 0 0,0-1 0,0 0 0,-1 0 0,0-1 0,0 0 0,0 0 0,-1 0 0,-8 6 0,-10 4 79,-53 25 0,67-36-142,-1-1 0,1 0 0,-1-1 0,-1-1 0,1 1-1,0-2 1,-17 1 0,-148 3 121,133-2-165,42-3-2,-16 0-28,12-1-1551,21 0-1878,14-3-1270,-15-1 2923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54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1004,'0'0'5110,"7"-1"-4642,114-15 1528,2 0-2201,-45-2-4792,-65 13 3785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29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0 256,'0'0'9572,"-3"3"-9078,-4 4 289,0 0-1,0 1 1,1-1 0,0 1 0,0 1 0,-5 10 0,3-3-327,2-1 0,-1 1 0,2 0 1,0 1-1,-3 21 0,-8 92 343,6-45-424,0 40 5,-4 29 39,13-102-255,1-50-158,0 16 29,-2-13-46,1-3 9,14-25-5160,-6 13 2273,-2 0-3621,-2 2 4303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3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1 572,'0'0'3951,"4"2"-3347,33 18 1927,65 48 0,92 97-535,-173-146-1747,-14-12-359,-3-3-177,0 0 0,0 0 0,0 0 0,1 0 0,0-1 0,5 4 0,-8-8-91,-1 0 1,1 0-1,-1 0 1,0 0-1,0 0 0,1 0 1,-1 0-1,0 0 1,0 0-1,0-1 1,0 1-1,0 0 0,-1-1 1,1 1-1,1-2 1,-2-5-1157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34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 0 76,'0'1'5697,"5"15"-5285,-1-1-8,-1 0 1,-1 0 0,-1 1 0,0-1-1,-1 0 1,0 1 0,-2-1 0,0 0-1,0 0 1,-1 0 0,-7 20 0,5-23-426,0-1 1,-1 1-1,0-1 0,0 0 1,-1-1-1,0 0 1,-1 0-1,-1 0 1,1-1-1,-1 0 0,-1-1 1,0 0-1,-19 12 1,6-8-1618,-1 0 1,0-1-1,-42 11 1,23-12 125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36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1022 444,'0'0'4465,"-4"2"-3984,3-2-448,0 0 0,1 0 1,-1 0-1,1 0 0,-1 0 1,1 0-1,-1 0 0,1 0 1,-1 0-1,0 1 0,1-1 1,-1 0-1,1 0 0,-1 1 1,1-1-1,0 0 0,-1 1 0,1-1 1,-1 0-1,1 1 0,0-1 1,-1 1-1,1-1 0,0 1 1,-1-1-1,1 1 0,0-1 1,0 1-1,-1-1 0,1 1 1,0-1-1,0 1 0,0-1 0,0 1 1,0-1-1,0 1 0,0 0 1,0-1-1,0 1 0,0-1 1,0 1-1,0-1 0,0 1 1,1 0-1,28 24 1670,-25-22-1689,2 0 60,-1 0 0,0 0 0,1-1 0,0 0 0,0 0-1,0-1 1,-1 0 0,1 0 0,0 0 0,1 0 0,-1-1 0,0 0 0,0-1-1,0 1 1,0-1 0,0 0 0,0-1 0,9-2 0,3-3-6,1 1 0,-2-2 0,1-1 0,26-16 0,-30 15-51,0-1 0,0 0 0,-1-1 0,-1 0 0,0-1 1,0 0-1,-1-1 0,-1 0 0,-1-1 0,0 0 1,7-17-1,-7 11-15,-1-1 1,-1 0 0,-1-1 0,0 0-1,-2 0 1,-1 0 0,0-43 0,-2 22-11,-2 0 0,-2 1 1,-2-1-1,-2 1 1,-2 0-1,-1 0 1,-21-51-1,24 78 21,-2 0 0,0 1 0,-1 0 0,0 0 0,-1 1 0,0 0 0,-2 1 1,1 0-1,-2 1 0,1 1 0,-2 0 0,1 0 0,-2 2 0,1 0 0,-1 1 0,0 0 0,-28-8 0,33 13-11,-6 1 0,10 2-3,0 0 1,1 0-1,-1 1 1,1 0-1,-1 0 1,1 0-1,0 1 1,-1 0-1,1 0 1,0 1 0,0-1-1,-9 7 1,10-6 2,-3 3-1,0 0-1,1 0 1,-1 1-1,1 0 0,0 1 1,1-1-1,0 1 1,0 1-1,1-1 1,0 1-1,0 0 1,1 0-1,1 0 0,-1 0 1,1 1-1,1 0 1,-2 11-1,-3 20 17,3 1 0,1 73 0,3-93-10,1 14 8,1 0-1,2 0 1,2 0 0,1-1-1,2 0 1,21 56-1,-16-57-2,1-1 0,1-1 0,2-1 0,2 0 0,1-1 0,1-1 0,1-1 0,43 40 0,-49-55-12,-1-1 0,2-1 0,33 17 1,-19-11-10,-28-15 789,-4-1-1022,1-1 1,0 1 0,-1-1-1,1 1 1,0-1 0,-1 1 0,1-1-1,0 1 1,-1-1 0,1 0 0,0 1-1,0-1 1,0 0 0,-1 0 0,1 0-1,0 1 1,0-1 0,0 0-1,0 0 1,-1 0 0,1 0 0,0-1-1,0 1 1,0 0 0,-1 0 0,1 0-1,0-1 1,0 1 0,-1 0-1,1-1 1,0 1 0,1-1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42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1 452,'4'0'640,"-3"0"-574,14 0 1140,1 0 0,-1 1 0,25 5 0,-34-4-954,1 0 0,-1 0 0,1 1 0,-1 0 0,0 0-1,0 1 1,0-1 0,0 1 0,-1 1 0,0-1 0,6 7 0,6 8 131,0 0 0,-2 0 0,-1 2-1,23 40 1,-30-47-297,0 1 0,-1 0 0,-1 0-1,0 1 1,-1 0 0,-1-1 0,-1 1-1,2 26 1,-4-37-132,0-4-141,0 1 0,1-1 0,-1 1 0,0 0 0,-1-1 0,1 1-1,0-1 1,0 1 0,-1-1 0,1 1 0,-1-1 0,1 1 0,-1-1 0,1 1 0,-1-1 0,0 1 0,0-1 0,-1 2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43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1 154 548,'0'0'4194,"4"2"-3450,78 62 4258,-63-47-4210,0-1 0,1-1 0,1-1 0,35 18 0,-52-30-703,0-1 0,0 1 0,1-1 1,-1 0-1,0 0 0,1-1 0,-1 1 0,1-1 0,-1 0 1,1 0-1,-1 0 0,0-1 0,1 1 0,-1-1 0,8-2 0,-5-1 13,1 1-1,-1-1 1,1 0-1,-1 0 0,0-1 1,0 0-1,10-11 0,2-4 67,-1-1 0,-1-1 0,-1 0 0,14-26 0,-3-3 106,-20 35-579,1 1 1,1 0-1,15-20 0,-23 34-122,-1 1-1,1-1 1,0 0 0,0 0-1,0 1 1,0-1 0,1 1-1,-1-1 1,0 1-1,0-1 1,0 1 0,0 0-1,1 0 1,-1-1 0,0 1-1,0 0 1,0 0-1,1 0 1,-1 0 0,0 0-1,0 1 1,0-1 0,1 0-1,1 1 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44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84,'0'0'913,"28"-5"4015,-14 10-4267,0 0 0,-1 0 1,0 1-1,0 1 1,-1 1-1,1-1 1,19 18-1,-22-16-493,0 1 0,-1 1 0,1 0-1,-2 0 1,0 0 0,0 1 0,-1 1 0,-1-1 0,0 1 0,0 0-1,-2 0 1,1 1 0,2 16 0,-2 8 12,-1 0 1,-2 0 0,-5 56-1,1-8-2326,2-86 2058,0 0-1,-1 0 1,1 0-1,0-1 1,0 1-1,0 0 1,0 0-1,0 0 1,0 0-1,0 0 0,0-1 1,0 1-1,-1 0 1,1 0-1,0 0 1,0 0-1,0 0 1,0 0-1,0 0 1,0 0-1,-1 0 0,1-1 1,0 1-1,0 0 1,0 0-1,0 0 1,-1 0-1,1 0 1,0 0-1,0 0 0,0 0 1,0 0-1,-1 0 1,1 0-1,0 0 1,0 0-1,0 0 1,0 0-1,-1 1 1,1-1-1,0 0 0,0 0 1,0 0-1,0 0 1,0 0-1,-1 0 1,1 0-1,0 0 1,0 0-1,0 1 1,0-1-1,0 0 0,0 0 1,0 0-1,0 0 1,-1 0-1,1 1 1,0-1-1,-7-12-2699,0 2 1302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44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0 436,'2'12'3718,"31"49"-239,-26-45-2921,2 1 0,0-2 1,0 1-1,1-2 0,19 22 1,-25-32-502,0-1 1,0 1 0,1-1 0,0 0 0,-1 0-1,1 0 1,0-1 0,0 0 0,0 0 0,1 0-1,-1 0 1,0-1 0,1 0 0,-1 0-1,1 0 1,-1-1 0,1 0 0,0 0 0,-1 0-1,1-1 1,-1 0 0,11-3 0,9-3 69,-1-1 1,0-1 0,0-1 0,-1-2-1,0 0 1,-1-1 0,37-29-1,46-28 715,-103 69-918,0-1 0,0 1 0,0 0 0,0 0 0,0 0 0,1 1 0,-1-1 0,0 1 0,1-1 0,-1 1 0,0-1 0,1 1-1,-1 0 1,3 1 0,2-1-3263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47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1 216,'-2'5'1492,"-8"16"4207,-1-14-4742,9-7-862,2 1-116,0-1 0,0 0 0,0 1 0,0-1 0,0 0 0,0 1 0,0-1 0,0 1 0,0-1 0,0 0 0,0 1 0,0-1-1,0 1 1,0-1 0,0 0 0,0 1 0,-1-1 0,1 0 0,0 1 0,0-1 0,-1 0 0,1 1 0,0-1 0,0 0 0,-1 0-1,1 1 1,0-1 0,-1 0 0,1 0 0,0 1 0,-1-1 0,1 0 0,0 0 0,-1 0 0,1 0 0,0 0 0,-1 0 0,1 1-1,0-1 1,-1 0 0,1 0 0,-1 0 0,1 0 0,0 0 0,-1 0 0,1-1 0,-1 1 0,1 0 0,0 0 0,-1 0 0,1 0-1,-15-9-4619,11 2 3663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50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506 1306 100,'0'0'409,"36"19"2264,-19-12-2507,1 0 0,0-1 1,0-1-1,1-1 0,-1-1 0,1 0 0,0-1 0,20-1 0,-17 0-97,174 4 110,248-25 0,-331 8-138,194-45 0,-239 41-28,31-7-12,129-49 1,-198 59-9,1 0 0,-2-3 0,0 0 0,0-2 0,32-26 0,-49 33-3,0 1-1,-1-2 0,0 1 0,0-1 0,-2-1 1,1 0-1,-2 0 0,0-1 0,0 0 0,-2-1 1,1 1-1,-2-1 0,5-18 0,-7 15 3,0 0 0,-1 0 1,-1 0-1,0-1 0,-2 1 0,0 0 0,-1 0 0,-1 0 1,0 0-1,-2 0 0,0 0 0,-1 1 0,0 0 0,-2 0 1,0 0-1,0 1 0,-19-24 0,-3 1-15,-2 2-1,-2 1 1,-1 2-1,-2 1 1,-53-37-1,45 36-9,-1 1-1,-1 3 0,-2 1 1,-1 3-1,-86-32 1,82 45 11,-1 2 1,1 3 0,-1 2-1,-85 1 1,31 1 4,44 2 9,0 3 1,-1 3-1,2 3 1,-1 3-1,1 2 0,1 3 1,0 3-1,-78 34 1,44-11-3,-128 72 1,181-86 19,1 1 1,1 3-1,1 1 1,-67 71 0,94-86 5,2 0 1,0 2 0,1-1-1,0 1 1,2 1-1,1 0 1,0 0-1,1 0 1,1 1 0,1 0-1,1 0 1,1 1-1,1-1 1,1 1 0,1 0-1,5 42 1,-3-50-3,1 0 0,0 0 0,2 0 0,-1 0 0,2 0 0,0-1 0,0 0 1,1-1-1,1 1 0,0-1 0,1-1 0,0 1 0,1-1 0,0-1 0,0 0 0,1-1 0,17 12 0,19 10 23,3-1 0,0-3 0,61 23 0,-24-10-13,121 49 19,-206-88-154,-1 0-1,1-1 1,0 1 0,-1-1 0,1 1 0,0-1 0,0 0 0,0 1-1,0-1 1,-1 0 0,1 0 0,0 0 0,0-1 0,0 1-1,-1 0 1,1-1 0,0 1 0,0-1 0,-1 1 0,1-1-1,0 0 1,-1 0 0,1 0 0,-1 0 0,1 0 0,-1 0-1,1 0 1,1-2 0,6-8-571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54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1 104,'-29'171'4942,"27"-142"-4940,0 0 0,2 1 0,8 55 0,0-54-2684,-7-17 1830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05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28 803 540,'-5'15'1585,"1"-1"0,0 1 1,-1 20-1,-1 90 812,5-51-1589,-1-12-395,2 0-1,3 0 1,15 84-1,-17-139-385,0-1-1,1 1 0,0-1 0,0 1 0,0-1 0,1 0 0,0 0 0,0 0 1,0 0-1,1 0 0,0-1 0,0 0 0,1 0 0,8 8 0,-9-10-14,1 0 0,0 0-1,0-1 1,1 0 0,-1 0-1,0 0 1,1 0-1,-1-1 1,1 0 0,-1 0-1,1-1 1,0 1 0,-1-1-1,1-1 1,0 1 0,-1-1-1,11-2 1,165-39 53,-97 20-99,136-17 1,590-1-308,-252 19-55,-122 2 104,207-15-43,150-9-527,-422 14 415,-148 8 256,-28 19 306,24-1 1107,-195 1-829,-1-1 0,1-1-1,-1-1 1,27-9 0,-44 11-273,-1 1 0,1-1 0,0 1 0,-1-1 1,1-1-1,-1 1 0,0-1 0,0 0 0,0 0 0,-1-1 0,1 1 1,-1-1-1,0 0 0,-1 0 0,1-1 0,-1 1 0,0-1 0,0 1 1,-1-1-1,0 0 0,2-6 0,9-41 474,4-6-328,-3-1 1,-3 0-1,-2-1 0,1-107 0,-18 65-639,-4 1 1,-39-149-1,25 167-1280,5 44-1007,-7 9-3889,13 20 4624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06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96 132,'-1'-7'488,"1"0"0,-1 0 0,-1 0 0,1 0 0,-1 1 0,-3-8 0,4 11-330,0 1 0,0-1 1,-1 0-1,1 1 0,0-1 0,-1 1 1,1 0-1,-1-1 0,0 1 1,0 0-1,0 0 0,0 0 0,0 0 1,0 1-1,-1-1 0,-3-2 1,4 4 165,-2 2-17,-4 1-207,1 1 0,1 1 0,-1 0 0,1 0 0,-1 0 0,1 0 0,1 1 0,-1 0 0,1 0 0,0 1 0,1-1 0,-1 1 0,1 0 0,1 1 0,-6 13 0,4-8-6,0 0-1,2 0 0,-1 0 0,1 1 0,1 0 0,1 0 1,0-1-1,0 1 0,2 14 0,0-25-78,-1 0 0,0-1 0,1 1 0,-1 0 0,1-1 0,0 1 0,-1-1 0,1 1 0,1-1 0,-1 0 0,0 1 0,0-1 0,1 0 0,0 0 0,-1 1 0,3 1 0,-2-3-13,0 0 0,0 0 0,-1 0 0,1 0 0,0-1 0,0 1 0,0 0 0,0-1 0,0 0 0,0 1 0,0-1 0,0 0 0,0 0 0,0 0 0,0 0 0,0 0 0,2-1 0,9-3-38,1-1 0,-1 0 0,-1 0 0,1-1 0,15-11 0,21-8-23,-45 24 61,-1 0 1,0 0-1,1 1 1,-1-1-1,1 1 1,-1 0-1,0 0 1,1 0-1,-1 0 1,1 0-1,-1 1 1,0 0-1,1 0 1,-1 0-1,0 0 1,0 0-1,1 0 1,-1 1-1,0 0 1,0 0-1,-1 0 1,1 0-1,0 0 1,4 4-1,1 5-57,1 0 0,-1 0 0,-1 1 0,12 23-1,-5-8-534,-14-26 401,1 0-1,-1 0 1,1 0-1,0-1 1,-1 1-1,1 0 1,0-1-1,0 1 1,0 0-1,-1-1 1,1 1-1,0-1 1,0 1 0,0-1-1,0 0 1,0 1-1,0-1 1,0 0-1,0 0 1,0 1-1,0-1 1,0 0-1,0 0 1,0 0-1,0 0 1,1-1-1,0 1 81,0 0-1108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07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1 340,'-5'171'4397,"1"-81"-2110,12 158 0,-4-230-2017,3-15-37,10-24-47,-10 10-254,-4 8 66,4-8-15,1 0 1,0 0-1,1 1 0,0 0 1,0 0-1,12-8 1,-19 16 20,1 1 0,0-1 1,-1 1-1,1-1 1,0 1-1,0 0 1,0 0-1,0 0 0,0 1 1,0-1-1,0 1 1,1-1-1,-1 1 0,0 0 1,0 0-1,0 1 1,0-1-1,0 1 1,0-1-1,0 1 0,0 0 1,0 0-1,0 0 1,0 1-1,0-1 1,0 1-1,-1-1 0,1 1 1,-1 0-1,1 0 1,-1 0-1,3 3 1,-1-1 33,1 0 0,-1 0 0,0 1 1,-1-1-1,1 1 0,-1 0 0,0 0 0,0 0 1,0 0-1,-1 1 0,1-1 0,-1 1 1,-1-1-1,1 1 0,-1 0 0,0 0 1,0-1-1,-1 10 0,0-10-34,-1-1 0,0 0 0,0 1 0,0-1-1,-1 0 1,1 0 0,-1 0 0,0 0 0,0 0 0,-1 0 0,1 0 0,-1-1-1,1 1 1,-1-1 0,0 0 0,-1 0 0,1 0 0,0 0 0,-1-1 0,0 1-1,0-1 1,1 0 0,-1 0 0,-8 3 0,7-3-264,-1 0-1,1-1 1,0 1 0,0-1 0,-1 0-1,-9 1 1,-13-7-4971,24 4 3889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07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40 872,'-1'-2'302,"1"-1"0,-1 1 0,0 0 0,0 0 0,0-1 0,-1 1 0,1 0 0,0 0 0,-1 0 0,0 0 0,1 1 0,-1-1 0,0 0 0,0 1 0,0-1 1,0 1-1,0-1 0,0 1 0,-4-2 0,3 3-173,0 0 1,1-1 0,-1 1-1,0 1 1,1-1 0,-1 0-1,0 1 1,1-1-1,-1 1 1,1 0 0,-1-1-1,1 1 1,-1 1 0,1-1-1,0 0 1,-1 1 0,1-1-1,0 1 1,-3 2 0,-8 7 181,1 0 0,1 1 0,0 0 0,1 0 0,0 1 0,-11 19 0,17-26-241,1-1 0,0 1 0,0 0 0,0 0 0,1 0 0,0 0 0,0 1-1,1-1 1,-1 0 0,1 1 0,1-1 0,-1 1 0,1 0 0,0-1 0,1 1 0,0-1 0,0 1 0,3 9 0,-2-12-62,0-1 0,1 1 1,-1 0-1,1-1 0,0 0 0,0 0 0,0 0 1,0 0-1,1 0 0,-1-1 0,1 0 1,0 1-1,0-1 0,-1-1 0,1 1 0,1 0 1,-1-1-1,0 0 0,0 0 0,0 0 1,1-1-1,5 1 0,47-1-2025,-8-10-4354,-27 2 4642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08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409 101 452,'-6'-3'296,"0"0"0,0 1 0,0 0-1,0 0 1,0 0 0,-1 1 0,1 0 0,-1 0 0,1 0-1,-1 1 1,1 0 0,-1 1 0,1-1 0,-1 1 0,1 0-1,-1 1 1,1 0 0,0 0 0,0 0 0,0 1 0,0 0-1,0 0 1,-8 6 0,-7 4 125,-1 2-1,2 1 1,0 0-1,2 2 1,-31 35-1,36-37-223,0 0 0,2 1 1,0 0-1,0 1 0,2 1 0,1-1 0,-12 35 0,20-51-176,-1 0 0,0 0 0,0 1 0,1-1-1,-1 1 1,1-1 0,0 0 0,0 1 0,0-1-1,0 1 1,0-1 0,1 0 0,-1 1 0,1-1-1,-1 0 1,1 1 0,0-1 0,0 0 0,0 0 0,0 1-1,0-1 1,0 0 0,1 0 0,-1 0 0,1-1-1,-1 1 1,4 2 0,-2-2-15,0-1 0,-1 0 0,1 0 0,0-1 0,0 1 0,0 0 0,0-1 0,0 0 1,1 0-1,-1 0 0,0 0 0,0 0 0,0 0 0,0-1 0,0 0 0,0 1 0,0-1 0,0 0 0,-1-1 0,1 1 0,3-2 0,9-5-12,-1-1 0,0 0 0,-1-1 0,0-1 0,-1 1 0,0-2 0,0 0 0,-1-1 0,-1 1 0,14-24 0,5-15-18,38-91 1,-2 6 148,-65 135-120,0 1 0,0 0 0,0 0 0,0-1-1,0 1 1,0 0 0,0 0 0,0-1 0,0 1-1,0 0 1,1 0 0,-1 0 0,0-1 0,0 1-1,0 0 1,0 0 0,0 0 0,1-1 0,-1 1-1,0 0 1,0 0 0,0 0 0,1 0 0,-1 0-1,0-1 1,0 1 0,0 0 0,1 0 0,-1 0-1,0 0 1,0 0 0,1 0 0,-1 0-1,0 0 1,0 0 0,0 0 0,1 0 0,-1 0-1,0 0 1,0 0 0,1 0 0,-1 0 0,0 0-1,0 0 1,1 0 0,-1 0 0,0 1 0,0-1-1,0 0 1,1 0 0,-1 0 0,0 0 0,0 0-1,0 1 1,1-1 0,-1 0 0,0 0 0,0 0-1,0 0 1,0 1 0,8 22 139,-2 31 15,17 144 292,-11-108-2404,-3 0-4857,-9-70 5134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09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4 180 360,'-1'-5'301,"0"-1"0,0 0-1,1 1 1,-1-1 0,1 0-1,1 0 1,-1 1 0,1-1 0,0 0-1,0 1 1,1-1 0,-1 1 0,1-1-1,1 1 1,-1 0 0,1 0 0,0 0-1,0 0 1,5-6 0,-4 5-108,1 1 0,0-1-1,0 1 1,0 0 0,1 1 0,0-1 0,0 1 0,0 0-1,0 1 1,1-1 0,-1 1 0,1 1 0,0-1 0,10-1 0,-12 3-129,0 1 0,0 0 1,0 0-1,1 1 1,-1-1-1,0 1 1,0 0-1,0 0 0,-1 1 1,1 0-1,0 0 1,0 0-1,-1 0 1,1 1-1,-1-1 0,7 7 1,2 2 99,0 0 0,-1 1-1,15 18 1,-18-19-85,-2 0-1,1 0 0,-2 1 0,0 0 0,0 0 0,-1 1 1,6 19-1,-1 9 22,5 44 0,0 3-1571,-12-80 656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09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1 233 524,'2'8'795,"6"20"1978,20 48 1,-26-69-2479,1 0 0,1-1 0,-1 0-1,1 0 1,1 0 0,-1 0 0,1-1 0,0 0 0,0 0-1,0 0 1,1 0 0,11 7 0,-13-11-209,-1 0 1,1 0-1,0 0 1,0-1-1,0 1 1,0-1-1,-1 0 1,1 0-1,0-1 1,0 1-1,0-1 1,-1 0-1,1 0 1,0 0-1,-1 0 0,1 0 1,0-1-1,-1 0 1,0 0-1,1 0 1,-1 0-1,0 0 1,0-1-1,0 1 1,-1-1-1,3-3 1,8-6 88,-1 0 0,-1-1 0,-1-1 0,15-22 0,2-14-20,22-55 0,-21 37-2622,1 0-4526,-22 48 5282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09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2 356,'3'0'271,"-1"-1"1,1 1-1,-1-1 0,1 1 1,-1 0-1,1 0 0,0 0 1,-1 1-1,1-1 0,-1 0 1,1 1-1,-1 0 1,4 1-1,41 17 1251,-23-9-732,2 0-274,-1 1-1,0 1 0,-1 1 1,-1 1-1,37 28 1,-50-34-404,-1 0 0,0 0 0,-1 1 0,0 1 0,0-1 0,-1 1 1,0 1-1,-1-1 0,0 1 0,-1 0 0,0 0 0,-1 1 0,0 0 0,0-1 1,1 16-1,-2-1-32,0 0-1,-2 0 1,-5 50 0,2-62-700,0 0 1,-1 0-1,-1 0 1,0-1-1,-8 17 0,2-15-3625,7-10 2911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10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0 616 652,'1'8'351,"1"0"0,-1 1-1,1-1 1,1 0 0,-1-1 0,1 1 0,1 0-1,0-1 1,0 0 0,0 1 0,1-2 0,5 8-1,-6-9-176,-1 0-1,1-1 0,0 0 0,0 1 0,0-1 0,1-1 1,0 1-1,-1-1 0,1 1 0,0-1 0,1-1 0,-1 1 1,0-1-1,1 0 0,-1 0 0,1-1 0,7 2 0,-6-4-90,-1 0-1,0 0 1,0 0-1,1-1 0,-1 0 1,0 0-1,0-1 1,-1 0-1,1 0 1,0 0-1,-1-1 0,0 1 1,0-1-1,5-5 1,8-8-43,-1-1 0,17-23 0,6-17-1204,-6-3-3763,-24 40 3636</inkml:trace>
  <inkml:trace contextRef="#ctx0" brushRef="#br0" timeOffset="1">921 0 568,'7'7'603,"0"1"0,-1 0-1,0 0 1,0 1 0,-1-1 0,0 1 0,6 13-1,22 71 1413,-26-72-1568,-1 3-128,0 1 1,-1 1-1,-2-1 0,-1 0 0,0 1 1,-2-1-1,-4 29 0,-5 20-1691,-20 80 0,22-133-2708,1-13 2794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11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0 284,'0'28'1512,"2"-1"0,6 35 1,-6-51-1218,0-1 1,1 1 0,0-1-1,1 0 1,0 0-1,1 0 1,0 0 0,11 15-1,-15-23-246,1 0 0,0 0 0,-1 0 0,1 0 0,0-1 0,0 1-1,1 0 1,-1-1 0,0 0 0,0 1 0,1-1 0,-1 0 0,1 0 0,-1-1 0,1 1-1,-1 0 1,1-1 0,-1 1 0,1-1 0,0 0 0,-1 0 0,1 0 0,0 0-1,-1-1 1,1 1 0,-1-1 0,1 1 0,-1-1 0,1 0 0,-1 0 0,1 0-1,-1 0 1,0-1 0,1 1 0,-1 0 0,3-4 0,9-5 3,-1-1 0,0-1 0,-1 0 1,14-20-1,-17 22-119,43-58-1513,-20 22-2762,-19 28 3060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55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0 289 124,'14'-9'1202,"1"1"0,0 0 0,31-10 0,2 4 168,53-9-1,-20 6-693,-52 10-855,10-2-808,-13-1-3073,-17 7 2939</inkml:trace>
  <inkml:trace contextRef="#ctx0" brushRef="#br0" timeOffset="1">293 1 524,'0'19'732,"3"4"-8,0-1-24,0 6-12,0 0-60,0 3-44,0 0-72,0 5-35,0-5-53,1 5-44,-1-5-72,0 0-92,-3 0-152,6 5-204,-3-8-224,-6 0-1833,3 0 745,0-3 496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11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0 820,'0'0'3897,"4"5"-3278,10 15-87,-1 0 0,-1 1 0,-1 0-1,-1 1 1,-1 0 0,0 1 0,8 41 0,-13-48-489,-1 0 0,0 0 0,-2 0 1,0 0-1,0 0 0,-2 0 0,0 1 0,-1-1 0,0 0 0,-1 0 0,-1 0 0,-11 27 1,6-22-437,7-15-262,-1 0 0,1 0 0,-1-1 0,0 1-1,0-1 1,-1 0 0,0 0 0,-7 9-1,-1-4-730</inkml:trace>
  <inkml:trace contextRef="#ctx0" brushRef="#br0" timeOffset="1">0 440 384,'12'32'1993,"-6"-11"-801,2-1 0,0 0 0,2 0 1,22 37-1,-29-53-1071,1 1 0,-1-1-1,1 0 1,0-1 0,0 1 0,0-1 0,1 1 0,-1-1 0,1 0 0,0-1 0,-1 1 0,1-1-1,0 0 1,1 0 0,-1-1 0,0 0 0,0 0 0,1 0 0,-1 0 0,1-1 0,-1 0-1,0 0 1,1 0 0,-1 0 0,7-3 0,7-1 49,-1-2 1,0 0-1,-1-1 1,1-1-1,-1-1 0,-1 0 1,0-1-1,20-16 1,42-41-839,-12-1-4462,-61 62 2673,0-2 745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51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1 164,'-9'5'1076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52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1 220,'0'0'1568,"-9"3"-128,25 5-3340,-10-8 1448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52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0 552,'0'0'1360,"-3"9"1360,3-1-2520,-3 1-3040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1:58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0 754 56,'36'-21'6299,"-29"19"-5931,0 0 1,0 0-1,-1 1 0,1-1 0,0 1 1,0 1-1,0-1 0,0 1 0,0 1 1,0-1-1,0 1 0,0 1 0,0-1 1,0 1-1,-1 0 0,1 0 0,-1 1 0,1 0 1,6 4-1,16 10 284,-1 2 0,48 40 0,-23-17-16,133 92 436,-181-130-1010,-3-2-41,-1-1 0,1 0 0,0 0 0,0 1 0,0-1 1,0-1-1,0 1 0,0 0 0,0 0 0,0-1 0,1 1 0,-1-1 0,2 1 0,-2-1 23,1-3-3,11-11-3,0-1-1,-1 0 0,-1-1 1,0-1-1,16-32 1,42-105-2,-24 50-13,245-427-106,-277 508 50,-8 12 6,1-1 1,0 1-1,1 0 1,16-16-1,-18 16 399,0 1-2113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2:02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465 10 492,'0'0'4916,"-21"9"-3404,-262 27 1718,205-25-2336,184-6-765,-20-14-105,158-37-1,-242 45-26,-9 2-11,-284 43-85,252-39 67,37-4 30,8-3-1,64-18 7,-32 10 7,55-22-1,-91 31-14,-7 1-6,-39-1-5,1 2-1,-65 11 1,9-2-4,9-1-26,90-9 45,0 0 0,0 0 0,0 0 0,0 0 0,0 0 1,0 0-1,0 0 0,0 0 0,0 0 0,0 0 0,0 0 0,0 1 0,0-1 0,0 0 0,0 0 0,0 0 0,0 0 0,0 0 0,0 0 0,0 0 0,0 0 0,0 0 0,0 0 0,0 0 0,-1 0 0,1 0 0,0 1 0,0-1 0,0 0 0,0 0 0,0 0 0,0 0 0,0 0 0,0 0 0,0 0 0,0 0 1,0 0-1,0 0 0,0 0 0,0 0 0,0 0 0,-1 0 0,1 0 0,0 0 0,0 0 0,0 0 0,13 3-3,18 0-3,52-15 6,-55 7-2,0 1-1,40 0 1,-126 23 0,34-11-5,14-4 5,-1 0 0,1-2 0,-1 1 1,0-1-1,0-1 0,0 0 0,-16 0 0,4 4-852,-3 2-5450,16-5 4948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2:03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520 1199 232,'-1'0'100,"1"0"0,-1 0 1,1 0-1,-1 0 0,1 0 0,-1 1 1,1-1-1,-1 0 0,1 0 0,-1 0 1,1 0-1,0 0 0,-1-1 0,1 1 1,-1 0-1,1 0 0,-1 0 0,1 0 0,-1 0 1,1-1-1,0 1 0,-1 0 0,1 0 1,-1-1-1,1 1 0,0 0 0,-1-1 1,1 1-1,0 0 0,-1-1 0,1 1 1,0 0-1,0-1 0,-1 1 0,1-1 0,0 0 1,-8-25 1313,6-28-427,5 2-654,-3 0 0,-2 0 0,-2 1 0,-13-65-1,-60-198-43,-56-93 318,105 349-482,28 57-116,-11-5 44,4 4-55,6 2 27,-1 2-16,-55 86-354,-18 23-332,63-96 406,-2 3-1366,0 0-1,-17 14 0,18-23 591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2:03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0 604,'25'6'652,"3"2"-76,0 1-64,6-1-52,0 6-24,3-3-60,-2 3-36,-1 0-160,-3 0-92,0 0-116,-3 3-160,-9-6-1176,2 3 464,-8-2 304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2:06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26 248,'0'0'4180,"-18"1"-3559,10 1 542,11-2 1671,9 2-2745,0 0-1,0 0 1,0 1 0,0 1-1,-1 0 1,0 0-1,1 2 1,-2-1 0,1 1-1,15 11 1,97 81 462,-113-92-135,-21-19-334,-27-24-106,6 16-13,-1 1 0,0 2 0,-1 1 1,-1 2-1,-1 1 0,-73-18 0,107 32 82,36 17-8,85 4 57,-70-13-61,0 1-1,57 20 1,-100-27-27,7 7-435,-18-5 1337,-13-2-1711,7-2-2960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7:02:06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1 504,'-3'16'552,"0"-2"-44,-1 3-36,1 3-44,-3 2-48,0 1-24,0 5-32,-1-3-36,-2 3-40,0 0-48,3 0-60,-4 2-100,4-4-148,-3 2-176,-1-6-1096,4 3 472,0-5 308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44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14 202 940,'-2'-2'748,"1"1"-1,0 0 0,-1-1 1,1 1-1,0-1 1,0 1-1,0-1 1,0 1-1,0-1 1,1 0-1,-2-2 1,28-13-61,1 2 1,1 1-1,0 2 0,1 0 1,33-8-1,158-29-207,-60 16-2670,-156 32 2018,23-5-2092,-10 4-2938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45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374 0 116,'-5'7'424,"1"0"1,-1 0-1,1 1 0,1-1 0,0 1 1,0-1-1,0 1 0,1 0 1,0 1-1,1-1 0,-1 0 0,1 9 1,0 19 670,6 55-1,-2-41-371,0-1-211,-2 208 1262,-2-233-1660,-2 0 0,-1 0 0,0-1 1,-2 1-1,-1-1 0,-1 0 0,-1-1 1,-15 30-1,18-44-97,1 0 0,-1-1 0,0 0 0,-1 0 0,0 0 0,0-1 0,0 0 0,-1 0 0,0-1 0,0 1 0,0-2 0,0 0 0,-1 0 1,-9 3-1,11-5-156,0 0 0,0 0-1,0-1 1,0 0 0,0-1 0,0 1 0,-1-1 0,-9-2 0,11 1-246,1 0 0,-1 0 0,1-1 0,0 0 0,0 0 0,0 0 0,0-1 0,0 1 0,0-1 0,0 0 0,-6-7 0,0-3-1739,2-1 646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1:58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410 5 148,'0'0'645,"-40"-5"3910,6 14-4060,1 0-1,0 3 0,-47 22 0,-50 19-8,127-53-476,-1 1-1,1 0 0,0 0 0,0 0 0,0 0 1,0 1-1,1-1 0,-1 1 0,0-1 0,1 1 1,-1 0-1,1 0 0,-1 1 0,1-1 1,0 0-1,0 1 0,0-1 0,0 1 0,0 0 1,-2 5-1,3-2 47,0 0 0,0 1 0,1-1 0,-1 1 0,1-1 0,1 1 0,-1-1 0,4 12 0,2 36 448,-1 65 0,-1-3-239,-1 133 17,1-173-237,-2-35-12,8 51 0,-6-51 172,-4-40-147,13 28 1168,-9-28-1125,-1 0-1,1-1 0,0 1 1,-1-1-1,1 0 0,0 0 1,0-1-1,-1 1 0,1-1 0,0 1 1,-1-1-1,1-1 0,-1 1 1,1 0-1,3-3 0,-5 3-36,54-5 515,-22 2-610,0 1-1,-1 1 1,1 2 0,0 2-1,0 1 1,57 12 0,-89-14-349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45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33 80,'-2'-3'176,"0"0"-1,0 1 1,0 0 0,0 0 0,0-1-1,0 1 1,-1 0 0,1 1 0,-1-1-1,0 0 1,0 1 0,1 0-1,-1-1 1,0 1 0,0 0 0,0 1-1,0-1 1,0 0 0,0 1 0,-4-1-1,1 2-37,1-1 1,-1 1-1,1 0 0,-1 1 0,1-1 0,-1 1 0,1 0 1,0 0-1,0 1 0,-7 4 0,-4 4 83,1 0 0,0 1 1,1 0-1,1 2 0,-23 27 0,32-36-157,-43 63 508,44-64-529,1 1-1,-1-1 1,1 1 0,0 0 0,0 0-1,1 0 1,-1 0 0,1 0 0,0 0-1,0 0 1,1 0 0,0 0 0,0 6-1,0-9-34,1-1 0,-1 1-1,1-1 1,-1 0-1,1 1 1,0-1 0,0 0-1,-1 0 1,1 0-1,0 0 1,0 1 0,0-1-1,0 0 1,0-1 0,1 1-1,-1 0 1,0 0-1,0 0 1,1-1 0,-1 1-1,0-1 1,1 1-1,-1-1 1,0 1 0,1-1-1,-1 0 1,1 1-1,-1-1 1,1 0 0,-1 0-1,0 0 1,1 0-1,-1-1 1,1 1 0,-1 0-1,1-1 1,-1 1-1,0-1 1,3 0 0,8-3-27,0 0 1,0 0 0,14-9 0,-21 11-3,21-13-54,-1-1-1,0-1 1,-1-1-1,39-40 0,-27 26 164,-35 31-80,0 0 0,0 0 0,0 0 0,0 1 1,0-1-1,0 0 0,0 1 0,0-1 0,0 1 0,0-1 0,0 1 0,0-1 0,1 1 1,-1 0-1,0 0 0,0 0 0,0 0 0,1 0 0,-1 0 0,0 0 0,0 0 0,1 0 1,-1 0-1,0 0 0,0 1 0,0-1 0,0 1 0,1-1 0,-1 1 0,0-1 0,0 1 1,0 0-1,0-1 0,0 1 0,0 0 0,-1 0 0,1 0 0,0 0 0,0 0 0,0 0 1,-1 0-1,1 0 0,0 0 0,-1 0 0,1 0 0,-1 0 0,1 1 0,5 12 53,0-1-1,-1 1 1,6 19 0,-3-7 4,-5-17-362,12 24 607,-15-31-552,1-1 0,-1 0 1,1 0-1,0 0 0,0 0 0,0 1 0,0-1 1,0 0-1,0 0 0,0 0 0,0-1 0,0 1 1,0 0-1,0 0 0,1-1 0,-1 1 0,0 0 1,0-1-1,1 1 0,-1-1 0,2 1 0,10-1-896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45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0 216,'0'0'775,"2"3"-31,7 16 76,0 0 1,-2 0 0,0 0-1,-1 1 1,-1 0 0,5 40-1,-6-35-382,1 0 1,0 0-1,2 0 0,13 29 0,-20-53-415,1 0 0,-1 0 0,1 1 0,-1-1 0,1 0 0,-1 0 0,1 0 0,0 0-1,0 0 1,0 0 0,0 0 0,-1 0 0,1 0 0,0-1 0,1 1 0,-1 0 0,0 0 0,0-1 0,0 1 0,0-1-1,0 1 1,1-1 0,-1 0 0,0 1 0,0-1 0,1 0 0,1 0 0,-1 0-1,1-1 1,-1 0 0,0 1-1,1-1 1,-1 0-1,0-1 1,1 1-1,-1 0 1,0-1 0,0 1-1,0-1 1,0 1-1,1-3 1,7-6 23,-2-1 0,1 0 0,-1 0 0,6-13 0,13-30-649,30-82 1,-42 108-5297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46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166 137 140,'3'-13'971,"0"0"-1,-1-1 0,2-19 1,-4 31-834,0-1 0,1 0 0,-1 1 0,0-1 0,-1 1-1,1-1 1,0 0 0,-1 1 0,1-1 0,-1 1 0,0-1 0,0 1 0,0-1 0,0 1 0,0 0 0,-1-1-1,1 1 1,-1 0 0,1 0 0,-1 0 0,0 0 0,0 0 0,0 1 0,-4-4 0,4 4-86,1 1 0,-1 0 0,0-1 1,1 1-1,-1 0 0,0 0 0,0 0 1,1 0-1,-1 0 0,0 0 0,0 0 1,1 1-1,-1-1 0,0 1 0,1-1 1,-1 1-1,0 0 0,1-1 0,-1 1 1,1 0-1,-1 0 0,1 0 0,-2 2 1,-30 32 351,25-26-223,1-1-105,-1 1 1,2 1 0,-1-1-1,1 1 1,1 0 0,0 1 0,0-1-1,1 1 1,0 0 0,1 0 0,0 0-1,1 0 1,1 1 0,-1-1 0,2 1-1,0 19 1,0-30-69,0 0-1,0 0 1,1 1 0,-1-1 0,0 0 0,0 0-1,1 0 1,-1 0 0,1 0 0,-1 0-1,1 0 1,-1 0 0,1 0 0,-1 0-1,1 0 1,0 0 0,0 0 0,0-1-1,-1 1 1,1 0 0,0 0 0,0-1-1,0 1 1,0-1 0,0 1 0,2 0-1,-1-1 0,-1 0 0,1 0 0,0 0 0,0 0 0,0 0 0,0 0 0,0-1 0,0 1 0,0-1 0,0 1 0,0-1 0,0 0 0,3-1 0,5-5 9,0 1-1,0-1 1,14-14-1,-24 21-13,14-13 19,-10 9 1,0 0 1,0 0-1,0 0 1,0 1-1,1 0 0,5-3 1,-9 5 38,1 1-42,-1 0 0,1 0 0,-1 0 0,1 0 0,-1 0 0,1 0 0,-1 0 0,1 1 0,-1-1 0,0 1 0,1-1 0,-1 1 0,1-1 0,-1 1 0,0 0 0,1 0 0,-1-1 0,2 3 0,1-1 18,3 6 23,-1 0 1,1 1-1,-2 0 1,1 0 0,-1 1-1,0-1 1,4 15-1,14 24 68,-8-22-67,-7-11-28,0-1 1,2 0 0,0 0-1,19 20 1,-26-31-494,5 4 514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47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1 364,'0'0'5431,"1"4"-4886,4 25 164,-2 0 1,-1 0-1,-2 55 1,1 41 166,3-88-746,2 27-941,19 88 1,-25-149 350,1-1 1,-1 0-1,0 0 1,0 1-1,0-1 1,0 0-1,0 0 1,0 1-1,0-1 1,-2 4-1,0 2-800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47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32,'2'13'734,"1"0"0,0 0 0,1 0 0,0 0 0,1-1 0,0 0 0,10 17 0,-6-13-167,-4-5-240,0-1 0,1 0 0,0 0 0,1-1 0,0 0 0,0 0 0,15 13 0,-18-19-263,-1 0 0,1 0 0,0-1 1,0 0-1,0 0 0,1 0 0,-1 0 0,0-1 1,1 1-1,-1-1 0,1 0 0,-1-1 0,1 1 1,-1-1-1,1 0 0,0 0 0,-1 0 0,1-1 0,-1 1 1,1-1-1,7-2 0,16-8 116,-1-1 0,0-2 0,0 0 0,-2-2 0,37-28-1,9-4 183,-65 43-408,74-52-1231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48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132 105 16,'0'-17'933,"1"12"-587,-1-1 1,1 1-1,-1-1 1,-1 1-1,1-1 0,-1 1 1,0-1-1,0 1 1,0 0-1,-1-1 1,0 1-1,0 0 0,-1 0 1,-2-5-1,4 10-318,1-1-1,-1 1 1,1 0-1,-1 0 0,1-1 1,-1 1-1,1 0 1,-1 0-1,0-1 1,1 1-1,-1 0 1,1 0-1,-1 0 0,0 0 1,1 0-1,-1 0 1,1 0-1,-1 0 1,0 0-1,1 1 0,-1-1 1,1 0-1,-1 0 1,1 0-1,-1 1 1,0-1-1,1 0 1,-1 0-1,1 1 0,-1-1 1,0 1-1,-17 14 317,16-13-280,-6 6 31,2 0 0,-1 0 0,1 0 0,0 0 0,1 1-1,0 0 1,1 1 0,0-1 0,0 1 0,-4 16 0,4-11-5,1 0 0,1 0-1,0 0 1,1 1 0,0-1-1,3 24 1,-2-37-81,0-1 0,0 1 0,0-1 0,0 1 0,1-1 0,-1 1-1,1 0 1,-1-1 0,1 1 0,-1-1 0,1 0 0,0 1 0,-1-1 0,1 0 0,0 1 0,0-1 0,0 0 0,0 0 0,1 0 0,-1 1 0,0-1 0,0-1 0,1 1 0,-1 0-1,3 1 1,-2-1-1,1-1-1,-1 0 1,1 0-1,-1 0 0,1 0 1,-1 0-1,1-1 1,-1 1-1,1-1 0,-1 0 1,1 1-1,-1-1 1,0 0-1,4-3 0,5-2 7,-1 0 0,0-1 0,-1-1-1,0 0 1,17-17 0,5-10 11,43-37-1,-73 72-23,-1-1 0,1 1 0,0-1 0,0 0 0,0 1 0,0-1 0,-1 1 0,1 0 0,0-1 0,0 1-1,0 0 1,0-1 0,0 1 0,0 0 0,0 0 0,0 0 0,0 0 0,0 0 0,0 0 0,0 0 0,0 0 0,0 1 0,0-1 0,2 1-1,22 18 55,16 43 56,-32-49-99,-8-10-162,28 38 241,-11-25-1544,0-9-3298,-16-7 3487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48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63 468,'0'0'1906,"4"3"-1312,4 5-207,0 1 0,0-1 0,-1 2 0,0-1 0,0 1 0,-1 0 0,0 1 0,-1-1 0,-1 1 0,1 0 0,3 17 0,5 25 527,9 62 0,-20-97-718,-2-17-177,0 0 0,0 0 0,0 1 0,0-1 0,0 0 0,0 0 0,1 1 1,-1-1-1,0 0 0,1 0 0,-1 0 0,1 0 0,-1 1 0,1-1 1,-1 0-1,1 0 0,0 0 0,-1 0 0,2 1 0,7-23 256,1-6-293,4-6-2,1-1-1,2 2 1,2 0-1,0 1 1,2 1 0,2 1-1,0 1 1,39-35 0,-13 30-2604,-29 22-1365,-11 5 2738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49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1 560,'1'6'402,"0"-1"1,0 1-1,0-1 0,1 1 0,0-1 0,3 9 1,7 21 808,-5-3-679,-2 0 1,-1 1-1,-2-1 1,-1 1-1,-1 0 0,-2 0 1,-11 57-1,7-81-127,0-19-321,5 7-80,0 0 0,0-1 1,0 1-1,1 0 1,-1-1-1,1 1 0,0 0 1,1-7-1,4-13 66,2 1 0,0 0 0,2 1 0,0-1-1,20-32 1,-20 40-375,1 1 1,0 0-1,18-18 0,-20 23-615,1 1-1,0 0 1,0 0-1,1 1 1,18-9-1,-16 10-174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49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17 256,'-1'-2'130,"1"1"1,-1 0-1,0 0 1,1 0-1,-1 0 1,0 0-1,0 1 1,0-1-1,0 0 0,0 0 1,0 1-1,0-1 1,0 0-1,0 1 1,0-1-1,0 1 1,0-1-1,-1 1 1,1 0-1,0-1 0,0 1 1,-1 0-1,1 0 1,0 0-1,0 0 1,0 0-1,-3 0 1,0 1 44,0 0 0,0 1 0,0-1 0,0 1 0,0-1 0,0 1 1,0 1-1,-5 2 0,-3 4 61,1 0-1,0 1 1,0 1 0,-13 15-1,14-12-87,-1 0-1,2 0 1,0 1-1,0 0 1,2 0-1,0 1 1,0 0-1,2 1 1,-7 28-1,12-44-134,0 1 0,0 0 0,0 0-1,0-1 1,0 1 0,1 0 0,-1 0 0,1-1 0,-1 1-1,1 0 1,-1-1 0,1 1 0,0-1 0,0 1-1,0-1 1,0 1 0,0-1 0,0 1 0,0-1 0,0 0-1,0 0 1,1 0 0,-1 1 0,4 0 0,-4-1 17,3-2 0,2 0-25,-1 0 0,1 0 0,0-1 0,0 0 0,-1 0 0,1-1 0,-1 0 0,0 0 0,0 0 0,6-4 0,47-47 19,-43 40-27,0 0 1,20-16-1,-32 29 6,-1 0 1,0 0-1,0 0 1,0 0-1,1 1 0,-1-1 1,0 1-1,1-1 0,-1 1 1,0 0-1,1 0 0,-1 0 1,0 0-1,1 0 0,-1 0 1,1 1-1,-1-1 1,0 1-1,0 0 0,1 0 1,-1 0-1,0 0 0,0 0 1,0 0-1,2 2 0,7 4-47,0 1 0,-1 0 0,13 14 0,-9-9-261,-10-9-181,6 4 316,1-6-4282,4-2 3344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50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92,'0'14'449,"0"0"0,1-1 0,0 1 0,1 0 0,1 0 0,0-1 0,1 1-1,0-1 1,1 0 0,1 0 0,0-1 0,0 0 0,2 0 0,15 21 0,-22-31-416,1 0 1,-1-1 0,1 1-1,0-1 1,-1 1-1,1-1 1,0 0-1,0 0 1,0 0-1,0 0 1,0 0-1,0 0 1,0 0-1,0 0 1,1-1 0,-1 1-1,0-1 1,0 0-1,0 0 1,1 0-1,-1 0 1,3 0-1,-1-1-4,-1 0-1,1-1 1,-1 1-1,1-1 1,-1 0-1,0 1 1,0-1-1,0-1 1,0 1-1,0 0 1,0-1-1,2-3 1,6-8 26,0 0 0,-1-1 1,-1 0-1,10-21 0,21-40 67,-40 76-120,0 0 0,0-1-1,1 1 1,-1 0 0,0-1 0,1 1 0,-1 0-1,0-1 1,1 1 0,-1 0 0,0 0-1,1-1 1,-1 1 0,0 0 0,1 0 0,-1 0-1,1 0 1,-1-1 0,1 1 0,-1 0-1,0 0 1,1 0 0,-1 0 0,1 0 0,-1 0-1,1 0 1,-1 0 0,0 0 0,1 0-1,-1 0 1,1 1 0,-1-1 0,1 0 0,-1 0-1,0 0 1,1 1 0,-1-1 0,0 0-1,1 0 1,-1 1 0,0-1 0,1 0 0,-1 0-1,0 1 1,1-1 0,-1 0 0,0 1-1,0-1 1,0 1 0,1 0 0,13 19 88,82 832 2015,-94-802-2097,-2 0 0,-2 0 0,-3 0 0,-16 75 0,18-111-54,-1-1 0,-1 1 0,0-1 0,-1 0 0,0 0 0,-1-1 0,0 1 0,-1-2 0,-1 1 0,0-1 0,0 0 0,-1-1 0,-20 16 0,23-20 12,-1-1-1,0-1 1,1 1 0,-2-1-1,1 0 1,0-1 0,-1 0-1,1 0 1,-1-1 0,0 0-1,0-1 1,0 0 0,0 0-1,0-1 1,0 0 0,0 0-1,0-1 1,0 0 0,0-1-1,0 0 1,0-1 0,-12-4-1,14 4 22,1 1-1,0-1 1,0 0-1,0-1 1,0 1-1,0-1 1,1-1 0,0 1-1,0-1 1,0 1-1,0-1 1,1-1-1,-1 1 1,2-1-1,-1 1 1,0-1-1,1 0 1,0-1 0,1 1-1,-1 0 1,1-1-1,0 1 1,1-1-1,0 0 1,0 0-1,0 0 1,1 1-1,0-1 1,0 0 0,1 0-1,0 0 1,1-6-1,2-5 29,0 1-1,2 0 1,0 0-1,1 0 1,0 1-1,1 0 1,1 0-1,1 1 0,0 0 1,1 1-1,20-21 1,-9 14 55,1 1 0,1 1 0,1 0 0,1 3 0,54-28 0,-52 32 104,54-15-1,-28 11-139,-51 14 230,-2 2-452,0 0 0,0 0 1,0 0-1,0 0 0,0 0 0,0-1 1,0 1-1,0 0 0,0-1 1,0 1-1,0 0 0,0-1 0,-1 1 1,1-1-1,0 1 0,0-1 0,0 0 1,-1 1-1,1-1 0,0 0 0,-1 0 1,1 1-1,-1-1 0,1 0 1,-1 0-1,1 0 0,-1 0 0,0 0 1,1 0-1,-1 0 0,0 1 0,0-2 1,0 0-1199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1:59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6 140,'0'0'1802,"26"-5"4333,23 8-4832,64-4 1,-79-1-1162,0 1 1,0 2 0,-1 1 0,1 2 0,51 12-1,-83-16-114,1 1 0,0 1 0,0-1 0,0 0 0,-1 0 0,1 1 0,-1 0 0,1-1-1,-1 1 1,0 0 0,1 0 0,-1 1 0,0-1 0,0 0 0,-1 1 0,1-1 0,0 1-1,-1-1 1,1 1 0,-1 0 0,0 0 0,0-1 0,0 1 0,-1 0 0,1 0 0,0 0 0,-1 0-1,0 0 1,0 5 0,-1 8 119,0 1 0,-2 0-1,0-1 1,-7 24 0,-2 9 54,-15 324 473,16-157-539,8-122-112,4-63-10,-2 0-1,-1-1 0,-1 0 1,-2 1-1,-12 42 1,12-57-2,5-15-7,0 1 0,-1 0 0,1 0 0,-1 0 1,1 0-1,-1-1 0,0 1 0,0 0 0,1-1 0,-1 1 0,0-1 0,-1 1 0,1-1 1,0 1-1,0-1 0,-1 0 0,1 1 0,0-1 0,-1 0 0,1 0 0,-1 0 1,0 0-1,1 0 0,-1-1 0,0 1 0,1 0 0,-3 0 0,1-1 14,-53 11-828,-28 6-7357,57-14 6233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52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1 220,'0'0'2070,"-17"10"3078,14 2-3969,0 0-344,0 0 0,-1 0 1,-9 18-1,10-26-821,1 0 0,-1 0 0,0 0 0,0 0 1,0-1-1,-1 1 0,1-1 0,-1 0 0,0 0 0,0 0 0,0-1 1,0 1-1,-6 2 0,-18 6-1186,24-10 464,0 0 0,1 0 0,-1-1 0,0 1 0,0-1 0,0 0 0,0 0 0,-8-1 0,-4-2-948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56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0 331 292,'55'2'5434,"19"-11"-3453,88-22-1784,-119 21 392,876-174 1120,-185 98-1083,-727 86-651,249-13-1611,-254 13 979,-9 1-4403,-26 4 3822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56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1 395 252,'3'0'574,"67"-4"980,-1-3 0,97-24 1,-28 5-904,424-85 637,-541 107-1257,30-7 35,754-148 746,-523 123-1620,-161 30-3966,-105 6 3783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37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68 269 120,'0'0'412,"-30"-3"1415,4 3-274,23 0-757,3 0-737,0 0 0,0 1-1,-1-1 1,1 0 0,0 0-1,-1 0 1,1 0 0,0 0-1,0 0 1,-1 0 0,1 0-1,0 0 1,-1 0 0,1 0-1,0 0 1,0 0 0,-1 0-1,1-1 1,0 1 0,0 0-1,-1 0 1,1 0 0,0 0-1,0 0 1,-1-1-1,1 1 1,0 0 0,0 0-1,0 0 1,-1-1 0,1 1-1,0 0 1,0 0 0,0 0-1,0-1 1,0 1 0,-1 0-1,1-1 1,0 1 0,0 0-1,0-1 1,13-6 211,1 0 1,0 1-1,0 0 1,0 1-1,1 1 0,0 0 1,21-2-1,44-13 253,-23 3-184,76-11 1,-59 13-226,728-112 309,-784 125-445,0-1-1,32-8 0,-48 9-74,-7 4-2848,-28 14-1297,18-11 2904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37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57 664,'0'0'1274,"5"1"-670,69 2 1016,0-3-1,91-13 1,28 0-914,107-4-269,130 0 10,-179 22-215,-147-4-5972,-101-1 4489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00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33 345 164,'-3'-5'551,"1"0"-1,-1 0 1,0 1 0,0-1-1,-1 1 1,1 0-1,-6-5 1,7 8-34,2 0-460,0 1 0,0-1 0,0 1 0,0-1 0,0 0 0,0 1 0,0-1 0,0 1 0,0-1 0,0 1-1,0-1 1,0 1 0,0-1 0,0 1 0,0-1 0,0 1 0,1-1 0,-1 1 0,0-1 0,0 1 0,1-1 0,-1 1-1,0-1 1,1 1 0,-1-1 0,0 1 0,1 0 0,-1-1 0,1 1 0,-1 0 0,1-1 0,-1 1 0,1 0-1,28-13 769,44-4-468,-60 15-148,701-81 1323,-427 60-1289,-240 20-230,-26 2-31,-1 0-1,36-8 1,-54 9 3,-10 1-61,-449 92-738,214-35 389,48-6 95,119-30 154,13 5 13,33-12 72,31-14 91,0 1-1,-1-1 0,1 0 1,0 1-1,0-1 0,0 0 1,0 0-1,0 0 0,0 0 1,0 0-1,0 0 0,1 0 1,-1 0-1,0 0 0,0 0 1,1-1-1,2 2 0,32 4 41,0-2 0,0-1 0,1-2 0,-1-1 0,48-7 0,18 0 18,155-10 121,-86 3-701,-351 31-57,-12-8 300,109-4 183,-117-5 0,163-8 115,36 8 84,4-2-51,13-4-11,0 2 0,0 0 0,1 1 0,-1 1 0,0 0 0,20 1 0,22-4 19,3-1 4,-1-4 0,0-2 0,87-28 0,-57 5-2,-89 35-71,-23-16-68,-20 7-23,-67-3 0,-1-1-36,-12-5 21,-102-22-86,221 40 194,0-1 0,-1 0 0,1 0 1,0 0-1,0-1 0,0 1 1,0-1-1,0 1 0,0-1 0,0 0 1,0 0-1,-3-4 0,6 4 6,0 0-1,0 0 0,1 1 1,-1-1-1,1 0 0,0 0 1,-1 1-1,1-1 0,0 0 0,0 1 1,0-1-1,0 1 0,0-1 1,0 1-1,0-1 0,1 1 1,-1 0-1,0 0 0,1 0 1,-1 0-1,1 0 0,2-2 1,38-13 20,-33 13-19,81-24 45,1 5 0,0 4-1,165-12 1,-226 31-38,-29-1-10,-1 0 1,0 0-1,0 0 1,0 0 0,1 0-1,-1 0 1,0 0-1,0 0 1,0 0 0,0 0-1,1 0 1,-1 1-1,0-1 1,0 0 0,0 0-1,0 0 1,1 0 0,-1 0-1,0 0 1,0 1-1,0-1 1,0 0 0,0 0-1,0 0 1,0 1-1,0-1 1,1 0 0,-1 0-1,0 0 1,0 0-1,0 1 1,0-1 0,0 0-1,0 0 1,0 0 0,0 1-1,0-1 1,0 0-1,0 0 1,0 0 0,-1 1-1,1-1 1,0 0-1,0 0 1,0 0 0,0 1-1,0-1 1,0 0-1,0 0 1,-1 0 0,-22 16-181,-14-2 108,0-2-1,-2-2 0,1-1 0,-1-2 0,-73 4 1,106-11 69,-1 0 1,1 1-1,0 0 1,0 0-1,0 1 1,0-1-1,0 1 1,-10 5-1,15-6-11,18 6 73,1-1 0,-1 0 0,1-1 0,0-1 0,30 2 0,-25-3-1051,-1 1 1,-1 0-1,25 9 1,-29-7 38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36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9 240,'4'-8'5100,"-4"7"-4985,62 492 4192,-41-274-4282,-18-170-474,-3-31-680,2 0-1,0 1 1,4 16 0,-4-30-513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36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5 104,'-2'-5'2519,"4"6"-1002,10 11-341,16 23-313,16 47 811,39 103-1,27 50-312,-56-147-919,-48-80-377,1 1 0,0-1-1,0 0 1,1-1 0,0 0 0,0 0-1,14 8 1,-21-14-50,1 0-1,-1 0 1,1 0-1,0 0 1,-1-1 0,1 1-1,0-1 1,-1 1-1,1-1 1,0 0 0,-1 1-1,1-1 1,0 0-1,0 0 1,-1 0-1,1 0 1,0-1 0,0 1-1,-1 0 1,1-1-1,0 0 1,-1 1 0,1-1-1,0 0 1,1-1-1,0 0 7,0-1-1,0 0 0,0 0 0,-1 0 1,1 0-1,-1 0 0,0-1 0,0 1 0,0-1 1,2-7-1,2-8 28,-1 0 0,0 0 0,2-28 0,-7 47-48,20-257 239,-9 86-216,-10 154-564,4-30-134,3 17-6928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37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73 256,'-4'9'437,"0"1"-1,1-1 1,0 1-1,0 0 1,1 0 0,1 0-1,0 0 1,0 0-1,1 1 1,0-1 0,0 0-1,4 19 1,-3-23-333,0 0 0,0 0 0,1 0-1,0 0 1,0-1 0,0 1 0,1 0 0,-1-1 0,1 0 0,1 1 0,-1-1 0,1 0-1,0-1 1,0 1 0,0-1 0,0 1 0,1-1 0,0-1 0,0 1 0,0-1 0,0 1 0,7 2-1,-7-5-66,0-1-1,0 1 0,0-1 0,0 0 0,0 0 0,0 0 1,0-1-1,0 0 0,0 0 0,0 0 0,-1-1 0,1 1 1,0-1-1,-1 0 0,1 0 0,-1-1 0,0 1 1,0-1-1,0 0 0,0 0 0,0-1 0,-1 1 0,1-1 1,-1 1-1,4-7 0,-2 5-20,-1 0 1,0-1-1,0 1 0,-1-1 1,0 0-1,0 0 0,0 0 1,0 0-1,-1-1 1,0 1-1,-1-1 0,1 1 1,-1-1-1,-1 1 0,1-1 1,-1 0-1,0 1 1,-2-11-1,0 7-70,-1 1 0,0 0 0,-1 1 1,0-1-1,0 0 0,-1 1 0,0 0 0,0 0 1,-1 1-1,0-1 0,-1 1 0,1 1 0,-1-1 1,-1 1-1,1 0 0,-1 1 0,0-1 0,0 2 1,-1-1-1,1 1 0,-1 0 0,-11-2 0,-8 7-5098,25 0 4009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37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39 436,'-40'-26'3662,"34"24"-3468,1 0 1,0 0 0,-1 0-1,1 1 1,-1-1 0,1 1-1,-1 1 1,0-1-1,1 1 1,-1 0 0,0 0-1,1 1 1,-1 0 0,0 0-1,1 0 1,-1 0-1,-9 5 1,8-2-78,-1 0 0,1 0 0,0 1 0,0 0 0,1 1-1,-1-1 1,1 1 0,0 0 0,1 1 0,0 0 0,-6 7 0,5-3-50,-1 0 0,1 0 0,1 1 0,0 0 0,0 0-1,1 0 1,1 0 0,0 1 0,1-1 0,0 1 0,1 0 0,0-1 0,1 1 0,0 0 0,5 25 0,-4-35-42,0 0 1,1 1-1,-1-1 1,1 0-1,0 0 0,0 0 1,0-1-1,0 1 0,0 0 1,5 3-1,-6-5 15,3-2-15,0 0-18,-1 0 0,1 0 1,-1 0-1,1-1 0,-1 1 0,0-1 0,0 0 1,0 0-1,0 0 0,0-1 0,0 1 1,-1-1-1,5-5 0,24-44 76,-3 3-11,-27 49-69,0-1 0,0 1-1,0 0 1,0-1 0,1 1 0,-1 0-1,0 0 1,0 0 0,0 0 0,0 0-1,0 0 1,1 0 0,-1 0 0,0 0 0,0 0-1,0 1 1,0-1 0,0 0 0,0 1-1,0-1 1,1 1 0,-1 0 0,-1-1-1,3 2 1,-3-2-5,8 6 12,-2 0 0,1 0-1,-1 1 1,0 0 0,0 0-1,-1 0 1,0 1-1,4 8 1,11 13 43,-11-15-35,-6-9-26,1 0 0,-1 0 1,1-1-1,0 1 0,0-1 0,0 0 0,6 4 1,-9-7-90,12-11-1995,-11 4-776,-4-3 900,2 6 599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01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1 104,'-3'5'305,"0"0"1,1 0-1,-1 1 1,1-1-1,1 1 1,-1-1-1,1 1 1,0 0-1,0 0 1,1 0-1,-1 0 1,2 5-1,-4 20 194,-1-7-420,2 1 0,0 42 0,8 10-2872,-1-52 2067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38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81 400,'-12'-19'709,"10"15"-515,0 0 0,0-1 0,-1 1 1,1 0-1,-1 0 0,0 1 0,-1-1 0,1 0 0,-1 1 0,1 0 1,-1 0-1,0 0 0,0 0 0,0 1 0,-1 0 0,1 0 1,-7-3-1,9 5-129,0 0 1,-1 0-1,1 1 1,0-1-1,-1 0 1,1 1-1,0 0 1,0-1-1,-1 1 1,1 0-1,0 0 0,0 0 1,0 0-1,0 1 1,0-1-1,0 0 1,0 1-1,1-1 1,-1 1-1,0 0 1,1 0-1,-3 3 1,-26 45 928,26-39-797,1 1 0,0-1 1,1 0-1,0 1 0,1-1 1,0 22-1,2-31-178,1 0 0,-1 0 0,1 0 0,0 0 0,0-1 1,-1 1-1,1 0 0,0-1 0,0 0 0,0 1 0,1-1 0,-1 0 1,0 0-1,0 0 0,4 0 0,7 6 31,1 4-25,1 1 0,-2 0 0,1 1-1,-2 1 1,0 0 0,0 0 0,-2 1-1,0 1 1,0 0 0,-2 0 0,12 29-1,-16-33-18,-1 1-1,0-1 0,-1 1 0,0-1 0,-1 1 0,0 0 1,-1 0-1,0 0 0,-1 0 0,-1-1 0,0 1 0,-1 0 1,0-1-1,-1 0 0,0 0 0,-1 0 0,-10 18 1,6-12-1,-2-2 0,1 1 0,-2-1 0,-1-1 0,-14 15 0,23-26-39,0 0 0,-1 0 0,1-1 0,-1 1 0,1-1 0,-1 0 0,0 0 0,-1-1-1,1 1 1,0-1 0,-1-1 0,1 1 0,-1-1 0,1 0 0,-1 0 0,0 0 0,1-1 0,-1 0-1,0 0 1,0 0 0,1-1 0,-7-1 0,6-1-235,1 0 1,-1 0-1,1 0 0,0-1 1,0 0-1,0 0 0,0 0 1,1-1-1,-1 1 1,1-1-1,0 0 0,1-1 1,-1 1-1,1 0 0,0-1 1,1 0-1,-1 0 0,1 0 1,0 0-1,-2-12 0,-1-5-751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38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80,'0'0'1259,"-3"5"-648,-1 1-370,1 1 0,0-1 0,0 1-1,1 0 1,-1 0 0,2 0 0,-1 0 0,1 1-1,0-1 1,1 0 0,-1 1 0,2-1 0,-1 0-1,1 1 1,2 8 0,-2-7-83,1 0 0,0-1 0,0 1 1,1 0-1,0-1 0,1 1 0,0-1 0,0 0 1,1 0-1,0-1 0,0 0 0,11 12 0,-14-17-133,-1-1 0,0 0-1,1 0 1,-1 0-1,1 0 1,-1 0-1,1 0 1,-1-1 0,1 1-1,-1 0 1,1-1-1,0 1 1,0-1-1,-1 0 1,1 1 0,0-1-1,-1 0 1,1 0-1,0 0 1,0 0 0,-1-1-1,1 1 1,0 0-1,1-1 1,0-1-2,0 1-1,0-1 1,0 0 0,0 1-1,0-1 1,-1-1 0,1 1-1,-1 0 1,0-1 0,1 1-1,-1-1 1,2-3 0,-1 2-3,0-1 0,0 0 0,0 0 0,-1-1 0,0 1 0,0 0 0,0-1-1,0 0 1,-1 1 0,0-1 0,0 0 0,-1 1 0,0-1 0,0 0 0,0-6 0,-2 5 12,0 1 0,-1-1 0,0 1-1,0-1 1,-7-11 0,9 16-125,-1 0-1,1 1 1,-1-1 0,1 0-1,-1 1 1,0-1-1,0 1 1,0-1 0,1 1-1,-1 0 1,-1-1 0,1 1-1,0 0 1,0 1 0,0-1-1,0 0 1,-1 1 0,1-1-1,0 1 1,-4-1 0,4 1-808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39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0 132,'0'0'1720,"-4"23"-92,1-12-1371,1 1 1,1-1-1,0 1 0,0 0 0,1-1 0,1 1 0,0 0 0,0-1 0,1 1 0,1-1 0,0 0 0,1 1 1,0-1-1,0-1 0,1 1 0,0-1 0,11 15 0,-13-22-235,0 0 0,0-1-1,0 1 1,1-1 0,-1 0 0,1 0 0,0 0-1,-1 0 1,1 0 0,0-1 0,0 0 0,0 0-1,0 0 1,0 0 0,0-1 0,1 0 0,-1 1-1,0-1 1,0-1 0,0 1 0,0-1-1,0 1 1,0-1 0,0 0 0,0-1 0,0 1-1,0-1 1,0 0 0,0 0 0,-1 0 0,1 0-1,-1 0 1,0-1 0,0 0 0,0 1 0,0-1-1,0-1 1,0 1 0,-1 0 0,1-1 0,-1 1-1,0-1 1,0 1 0,-1-1 0,1 0-1,-1 0 1,1 0 0,-1 0 0,-1 0 0,1 0-1,0 0 1,-1 0 0,0-1 0,0 1 0,0 0-1,-1 0 1,1 0 0,-1 0 0,-1-5 0,0 2-160,0 1 1,-1-1-1,0 1 1,0-1 0,0 1-1,-7-8 1,-4-10-3842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39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258 278 452,'-3'-7'224,"0"-1"0,0 1 0,0 1 0,-1-1 0,0 0 0,0 1 0,-1 0 0,0 0 0,0 0 0,0 1 0,-1-1 0,0 1 0,0 1 0,0-1 0,-1 1 0,1 0 0,-1 1 0,0-1 0,0 1 0,0 0 0,0 1 0,-1 0 1,1 0-1,-12-1 0,15 4-160,-1-1 1,1 1-1,-1 0 1,1 0 0,0 0-1,0 0 1,0 1-1,0-1 1,0 1 0,0 0-1,0 1 1,0-1 0,1 1-1,-1-1 1,1 1-1,0 0 1,-1 0 0,2 1-1,-1-1 1,0 1 0,1-1-1,-1 1 1,1 0-1,0 0 1,0 0 0,1 0-1,-1 0 1,1 0-1,-1 5 1,-1 3 51,0 0 1,1 0-1,0 0 0,1 0 1,1 1-1,0-1 0,0 0 1,5 24-1,-5-33-92,1 1 0,-1-1 1,1 0-1,0 1 0,0-1 0,0 0 0,1 0 0,-1 0 0,1 0 0,0 0 1,0 0-1,0 0 0,0-1 0,0 1 0,0-1 0,1 1 0,-1-1 0,1 0 1,0 0-1,3 2 0,-5-4 14,3-1-6,2-4-23,0 0 1,0 0 0,0 0-1,-1-1 1,1 0-1,-1 0 1,-1 0-1,1-1 1,-1 1-1,0-1 1,-1 0-1,0 0 1,0-1 0,0 1-1,-1-1 1,3-14-1,2-16-11,-1-1 0,0-38 0,-8-77-1,2 153 58,1 6-21,7 38 31,3 0 0,1-1 0,2 0 0,2-1 0,2-1 0,1 0 0,2-2 0,30 41 0,-46-72-231,1 0 1,0 0 0,1 0 0,-1-1 0,1 0 0,1 0-1,-1-1 1,10 6 0,-14-10-416,0 1-1,0-1 1,1 0-1,-1 0 1,0 0-1,1 0 1,-1-1-1,6 1 1,-8-1-757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40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1 164,'0'4'944,"0"14"-208,1 0-1,2 0 1,0 0 0,0 0-1,2 0 1,0 0-1,9 19 1,-1 3-79,39 156 1423,-36-123-2189,3-1 0,46 110 0,-64-179-369,1 0 0,-1 0 0,1 1 1,0-1-1,0 0 0,1-1 0,-1 1 0,1 0 0,-1-1 1,1 1-1,4 2 0,-3 0-839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40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1 812,'0'0'1628,"22"8"-300,-10-5-760,-3 0 392,7 2-583,-10-2-49,10 3-412,-10-4-248,0 4-1569,-3 2 645,0-2 428</inkml:trace>
  <inkml:trace contextRef="#ctx0" brushRef="#br0" timeOffset="1">57 404 612,'0'17'784,"0"-6"-52,0 3-64,0 0-48,3 0-64,0 3-48,-3-1-52,3 1-44,0-3-43,3 3-61,-2-3-100,-1 0-124,3 0-168,-3 0-192,3-6-261,0 1-1307,-2-4 628,2 1 412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40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1 108,'-4'5'5138,"-8"10"-4018,0 0 0,2 0 0,-13 24 0,20-32-909,0 1 0,0 0 0,1 0 0,0 0 0,1 0 0,0 1 1,-1 12-1,3-17-171,-1-1 1,1 1 0,0-1 0,0 0-1,0 1 1,0-1 0,1 0 0,-1 0 0,1 1-1,0-1 1,0 0 0,0-1 0,0 1 0,1 0-1,-1-1 1,1 1 0,-1-1 0,1 0 0,0 0-1,3 2 1,22 15 47,68 49 1,-87-61-82,-1 1-1,0-1 1,0 1-1,-1 1 0,0-1 1,-1 1-1,0 1 0,6 11 1,-11-18-17,1 0 1,-1 0-1,0 0 0,0 0 1,0 0-1,-1 0 0,1 0 1,-1 0-1,0 1 0,0-1 1,0 0-1,0 0 0,0 0 1,-1 1-1,0-1 0,1 0 1,-1 0-1,0 0 1,0 0-1,-1 0 0,1 0 1,-1 0-1,1-1 0,-1 1 1,0 0-1,0-1 0,0 0 1,0 1-1,-1-1 0,1 0 1,-1 0-1,1 0 0,-1 0 1,0-1-1,-3 3 0,1-2-188,0 1-1,0-1 1,-1 0-1,1 0 0,0-1 1,-1 0-1,0 0 1,1 0-1,-1 0 0,1-1 1,-1 0-1,0 0 0,1-1 1,-1 1-1,0-1 1,1 0-1,-1-1 0,1 0 1,-7-2-1,-25-22-4166,21 10 2992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41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1 432,'22'4'2699,"-15"3"-2228,1 0-1,-1 0 1,0 1 0,0 0 0,-1 0-1,0 1 1,-1 0 0,0 0 0,5 11-1,34 97 1243,-35-89-1356,-1-5-354,85 244 1976,-26-91-7837,-61-164 3804,-5-1 624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41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62 236,'4'-4'275,"-1"1"0,1-1 0,-1 1-1,1 0 1,0 0 0,0 1 0,1-1 0,-1 1 0,0 0 0,1 0 0,-1 0-1,1 1 1,7-2 0,68-8 1078,-57 8-999,84-4-703,-49 4-2755,-39 2 2262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42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13 472,'0'0'3416,"7"0"-2684,40-5 712,71-2 1713,-105 7-3677,-1 1 1,1 0-1,0 0 0,-1 2 1,0-1-1,1 2 0,13 5 1,-17-4-1205,-2 1 524</inkml:trace>
  <inkml:trace contextRef="#ctx0" brushRef="#br0" timeOffset="1">4 430 212,'-3'6'2944,"18"2"-2088,-2-8-68,2 3-59,1-3-73,3-3-60,-1 3-60,4 0-72,0 0-140,0-3-156,3 3-172,-4 0-268,1-2-224,-3-1-2057,-1 3 869,1-6 572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01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36 428,'-1'-2'172,"0"0"0,0 0 0,0 0-1,0-1 1,0 1 0,0 0 0,-1 0 0,1 1 0,-1-1 0,0 0-1,1 0 1,-1 1 0,0-1 0,0 1 0,0-1 0,0 1 0,-4-2-1,4 2 32,1 0 93,-36 8 770,27-1-988,1 1-1,0 0 0,0 0 0,1 1 0,0 0 1,0 0-1,1 1 0,0 0 0,1 0 0,-1 0 1,2 1-1,0 0 0,0 1 0,0-1 0,-4 19 1,5-15-52,1 0 1,0 0 0,1 0 0,0 0-1,1 0 1,1 0 0,0 1 0,1-1-1,1 0 1,0 0 0,1 0 0,6 19-1,-8-29-9,0 0 0,1-1 1,-1 1-1,1-1 0,0 1 0,0-1 0,1 0 0,-1 0 0,1 0 0,-1 0 0,1 0 0,0-1 0,0 1 0,6 3 0,-7-5-7,0 0-1,0-1 0,0 1 1,1-1-1,-1 1 0,0-1 0,0 0 1,1 0-1,-1 0 0,0 0 1,0 0-1,1-1 0,-1 1 0,0-1 1,0 1-1,0-1 0,0 0 1,0 0-1,0 0 0,0 0 0,0 0 1,0 0-1,0 0 0,0-1 0,-1 1 1,1-1-1,1-1 0,60-71 348,-62 73-349,-1 0-1,1 1 1,0-1-1,-1 0 1,1 1-1,0-1 1,0 1-1,0-1 1,0 1-1,-1-1 1,1 1-1,0-1 1,0 1 0,0 0-1,0 0 1,0-1-1,0 1 1,0 0-1,0 0 1,0 0-1,0 0 1,0 0-1,0 0 1,0 0-1,0 1 1,0-1 0,0 0-1,0 0 1,0 1-1,0-1 1,0 1-1,0-1 1,-1 1-1,1-1 1,0 1-1,0-1 1,0 1-1,-1 0 1,1-1 0,0 1-1,-1 0 1,1 0-1,-1 0 1,1-1-1,0 3 1,25 44 93,-23-39-55,23 50-91,-18-38-224,1 1-1,1-2 0,17 27 1,-26-45-117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42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439 27 436,'0'-1'195,"1"1"0,-1 0-1,1-1 1,-1 1 0,1-1 0,-1 1-1,1 0 1,-1-1 0,0 1 0,1-1-1,-1 0 1,0 1 0,1-1 0,-1 1 0,0-1-1,0 1 1,0-1 0,1 0 0,-1 1-1,0-1 1,0 0 0,0 1 0,0-1-1,0 1 1,0-1 0,0 0 0,0 1-1,-1-1 1,1 0 0,0 1 0,0-1 0,0 1-1,-1-1 1,1 1 0,0-1 0,0 0-1,-1 1 1,1-1 0,-1 0 0,-2 0-13,1 1 0,0-1 0,0 1 1,-1-1-1,1 1 0,0 0 0,-1 0 0,1 0 1,0 0-1,-1 0 0,-1 1 0,-66 15 446,-20 8 202,47-14-548,2 2-1,-1 1 1,-40 21-1,79-33-266,0 1 1,0 0-1,1 0 0,-1 0 0,0 0 0,1 0 0,0 1 1,-1-1-1,1 1 0,0-1 0,0 1 0,0 0 0,1 0 0,-1 0 1,1 0-1,-1 0 0,1 0 0,0 1 0,0-1 0,0 0 1,1 0-1,-1 1 0,1-1 0,0 1 0,0-1 0,0 0 1,1 5-1,2 9 33,0 0-1,2 0 1,-1-1 0,11 22 0,-2-3 83,25 86 79,-5 2 1,-6 1-1,-4 1 0,8 190 0,-10 7 253,-20-318-388,-1 1 0,1-1 0,0 1 0,0-1 0,0 1-1,0-1 1,1 1 0,0-1 0,-1 0 0,2 0 0,-1 0 0,0 0 0,1 0 0,0-1-1,3 4 1,-1-3-4,0-1-1,0 0 1,0 0-1,0-1 1,0 1-1,0-1 1,1 0-1,-1-1 1,1 1-1,0-1 1,9 1-1,62 5 146,118-5-1,-100-3-3077,-94 1 2730,16-2-1907,-5-4-4524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44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334 121 636,'2'-2'200,"0"1"1,-1-1-1,1 0 0,-1 0 0,1 0 0,-1 0 1,0 0-1,0 0 0,0 0 0,0 0 1,0 0-1,0 0 0,-1-1 0,1 1 0,-1 0 1,1-1-1,-1 1 0,0 0 0,0-1 1,0 1-1,0-1 0,0 1 0,-1 0 0,1-1 1,-1 1-1,1 0 0,-1 0 0,0-1 1,0 1-1,0 0 0,0 0 0,-1 0 1,1 0-1,0 0 0,-1 0 0,1 1 0,-1-1 1,-2-2-1,1 1-107,-1-1 0,0 1 1,1 0-1,-1 0 0,0 0 0,0 1 1,0-1-1,-1 1 0,1 0 1,-1 0-1,1 1 0,-1-1 0,1 1 1,-1 0-1,0 1 0,0-1 0,0 1 1,-8 0-1,4 1-29,-1 2 0,0-1 0,1 1-1,-1 1 1,1 0 0,0 0 0,0 1 0,1 0 0,-1 0 0,1 1 0,0 0 0,-9 10-1,7-5-10,0 1-1,0 0 0,1 1 0,1-1 0,0 2 0,1-1 1,-9 22-1,7-9 55,1 0 1,2 0-1,0 0 1,2 1-1,0 0 1,2 0-1,1 0 1,5 50-1,-2-67-44,-1-1-1,1 1 1,1-1-1,0 0 1,0 0-1,5 9 0,-7-15-41,1 0 0,-1-1 0,0 1-1,1-1 1,0 0 0,0 1 0,0-1-1,0 0 1,0 0 0,0 0 0,0 0-1,0-1 1,1 1 0,-1 0 0,1-1-1,-1 0 1,1 0 0,0 0 0,-1 0-1,1 0 1,0 0 0,0-1-1,5 1 1,-7-1 30,22-8 42,-18 4-75,1 1-1,0-1 0,-1-1 0,1 1 1,-1-1-1,0 0 0,-1 0 0,8-11 1,30-52 47,-22 33-29,11-11-25,1 1-1,2 1 1,78-75 0,-110 117 1,-2 1-5,0 1 1,1-1-1,-1 1 0,0-1 0,1 1 0,-1-1 0,1 1 1,-1-1-1,0 1 0,1-1 0,-1 1 0,1 0 0,0-1 1,-1 1-1,1 0 0,-1 0 0,1-1 0,-1 1 0,1 0 1,0 0-1,-1 0 0,1 0 0,0-1 0,-1 1 0,1 0 0,-1 0 1,1 0-1,0 1 0,-1-1 0,1 0 0,0 0 0,-1 0 1,1 0-1,-1 1 0,1-1 0,-1 0 0,1 0 0,0 1 1,-1-1-1,1 0 0,-1 1 0,1-1 0,-1 1 0,0-1 1,1 1-1,-1-1 0,1 1 0,-1-1 0,0 1 0,1-1 1,-1 1-1,0-1 0,0 1 0,1 0 0,14 35 249,-14-34-189,11 35 247,2 0 0,1-1 0,30 50 0,-39-75-292,1-1 1,0 0-1,1-1 0,0 1 0,0-1 0,1-1 1,0 0-1,0 0 0,1-1 0,0 0 0,0 0 1,1-1-1,0-1 0,0 0 0,17 6 0,-23-10-99,-1 0 0,0-1 0,0 1 0,1-1 0,-1 0 0,0 0 0,0-1 0,0 1 0,1-1-1,-1 0 1,0 0 0,0 0 0,4-2 0,10-9-2858,-3-3-3739,-12 9 4711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44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0 24,'3'4'364,"0"0"-1,0 0 1,0 0-1,0 0 1,0 0-1,-1 1 1,0-1-1,0 1 1,0 0-1,-1 0 1,1-1-1,-1 1 1,0 0 0,0 0-1,-1 0 1,0 0-1,0 0 1,0 0-1,0 0 1,-1 0-1,-2 9 1,1-2-31,-1 0 1,-1-1-1,0 1 1,-1-1-1,0 0 1,-1 0-1,-13 20 1,8-17-518,0-1 0,-1 0 0,0-1 0,-20 16 0,23-21-913,-1-1 1,0 1-1,-1-2 0,-13 7 0,-1-4-441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45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10 860,'0'0'839,"-1"-1"-584,1 0-1,-1 0 1,0 1-1,0-1 1,0 0-1,0 1 0,1-1 1,-1 0-1,0 1 1,0-1-1,0 1 0,0 0 1,-1-1-1,1 1 1,0 0-1,0-1 0,0 1 1,-2 0-1,-9 5 1,1 0 0,-1 1-1,1 0 1,0 1 0,1 0-1,0 1 1,0 0 0,1 0-1,-1 1 1,2 0 0,0 1-1,0 0 1,0 0 0,1 1-1,1 0 1,0 0 0,-8 23-1,8-21-157,1 0-1,1 1 0,0 0 0,1 0 0,0 0 0,1 0 0,1 1 0,0-1 0,1 0 0,0 1 0,1-1 0,1 0 0,1 0 0,-1 0 0,11 28 0,-11-38-72,0 1 0,0-1-1,0 0 1,1 1 0,0-1 0,0 0 0,0-1 0,0 1 0,0 0 0,1-1 0,0 0-1,-1 0 1,1 0 0,0 0 0,1 0 0,-1-1 0,0 0 0,1 0 0,-1 0 0,1 0-1,0-1 1,7 2 0,-4-3-4,-1 0-1,0 0 1,0-1-1,1 0 1,-1 0 0,0 0-1,0-1 1,0 0-1,0-1 1,0 1-1,-1-1 1,1-1-1,-1 1 1,10-8 0,-4 3-7,-1-1 0,0 0 0,0-1 0,-1-1 0,0 1 1,0-1-1,-2-1 0,1 0 0,-1 0 0,-1-1 1,0 0-1,-1 0 0,6-19 0,-9 23-13,-1 0-1,-1 0 1,1 1 0,-2-1-1,1 0 1,-1 0 0,0 0-1,-1 0 1,0 0-1,0 0 1,-1 1 0,0-1-1,-1 0 1,0 1 0,0 0-1,-1 0 1,0 0-1,0 0 1,-1 0 0,0 1-1,0 0 1,-13-13 0,10 12-198,-1 1 0,0 0 0,0 1 0,0 0 0,-12-6 1,-9-3-5755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45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0 392,'-2'7'817,"1"0"0,-1 1 1,2-1-1,-1 0 0,1 9 0,-4 36 1443,0-41-2066,0 1 1,0-1-1,-1 0 1,0 0-1,-1-1 1,-1 1 0,0-1-1,0 0 1,0-1-1,-1 0 1,-16 14-1,15-16-864,0-1-1,0 0 0,0 0 1,-1-1-1,0 0 1,0 0-1,0-1 0,-12 3 1,-3-3-716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49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3 880,'-10'-3'1579,"6"5"1501,0 4-2628,0 0 0,1 1 0,0 0 0,0 0 0,0 0 0,1 0 0,0 0 0,1 1 0,0-1 0,0 1 0,0 9 0,2 91 69,0-100-553,1 15-1682,1-1 0,2 1-1,9 30 1,-5-22 63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50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1 352,'1'112'5148,"-2"126"-1357,4-25-2089,0-60-219,0-157-1457,11-30-31,-6 12-35,2 0 1,0 1-1,1 1 1,24-34-1,-32 50 33,1 0 0,-1-1 0,1 1 1,0 1-1,1-1 0,-1 0 0,0 1 0,1 0 0,0 0 0,0 1 0,0-1 0,0 1 0,0 0 0,1 0 0,-1 1 0,1 0 0,-1 0 1,1 0-1,-1 0 0,1 1 0,-1 0 0,1 0 0,0 0 0,-1 1 0,10 2 0,-6 0 12,-1 0 0,1 1 0,-1 0 1,0 1-1,0-1 0,0 1 0,-1 1 0,0 0 0,0 0 0,0 0 0,-1 1 1,1-1-1,-2 2 0,1-1 0,-1 1 0,0 0 0,-1 0 0,0 0 0,5 14 0,-6-17-9,-2 0 0,1 0-1,-1 0 1,0 1-1,0-1 1,0 0 0,0 0-1,-1 1 1,0-1-1,0 0 1,-1 0 0,1 1-1,-1-1 1,-1 0-1,1 0 1,0 0-1,-1 0 1,0 0 0,-1 0-1,1 0 1,-1-1-1,1 1 1,-1-1 0,-1 0-1,1 0 1,-1 0-1,1 0 1,-1 0 0,0-1-1,-1 0 1,1 0-1,0 0 1,-1 0 0,-9 3-1,6-3-135,0 0 0,0-1 0,0 0 1,-1 0-1,1-1 0,0 0 0,-1 0 0,1-1 0,-17-2 0,13 0-1501,1 0-1,0 0 0,-20-8 0,21 5 169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51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27 24,'0'-2'358,"0"0"-1,0 1 1,-1-1-1,1 0 0,-1 0 1,1 1-1,-1-1 1,0 0-1,0 1 1,0-1-1,0 1 1,0-1-1,0 1 1,-2-3-1,-7 8-43,0 0-1,0 1 1,1 0-1,-1 1 1,1 0-1,1 0 1,-1 1-1,1 0 1,-12 13-1,7-5-26,0 0 0,1 1 0,0 0 0,-14 27 0,19-29-145,0-1 0,2 1 0,-1 0 0,2 0 0,0 1 0,1-1 0,-2 20 0,4-27-109,1-1 1,1 0 0,-1 0-1,1 0 1,0 0 0,1 0 0,-1 0-1,1 0 1,0-1 0,1 1 0,0 0-1,-1-1 1,2 0 0,-1 0-1,0 0 1,1 0 0,0 0 0,0-1-1,1 0 1,7 6 0,-3-2-102,1-2 1,0 1 0,0-1-1,1-1 1,0 0-1,0-1 1,0 0-1,0 0 1,1-1 0,0-1-1,16 2 1,-17-3-811,1 0 0,-1-1 1,1-1-1,0 0 0,-1-1 0,0 0 1,14-4-1,-3-2-547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51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1 460,'0'0'2288,"-16"11"-1256,10-3-68,3 4-83,-3-1-85,-1 6-88,4-4-60,-3 10-72,3-4-112,-3 4-180,0-1-208,3 1-292,-1 2-300,1 0-2356,-3 0 975,3-2 645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52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42 920,'0'0'3822,"5"-3"-3025,9-4-297,1 1 1,0 1-1,0 0 1,0 0-1,1 2 1,0 0-1,-1 1 1,1 0-1,23 2 1,-31 0-335,1 0 0,-1 1 1,1 1-1,-1-1 1,0 2-1,0-1 0,0 1 1,0 0-1,0 0 1,-1 1-1,1 0 1,-1 1-1,0 0 0,0 0 1,-1 0-1,1 1 1,-1-1-1,0 2 1,9 12-1,-8-7-51,-1-1 1,-1 1-1,0 0 1,0 0-1,-1 1 1,-1-1-1,0 1 1,-1 0-1,0-1 1,0 18-1,-2 20 126,-8 69 0,1-26-66,-3 649 249,10-692-405,1 24 15,-12 95 0,10-163-32,-1-1-1,0 0 0,0 0 1,0 0-1,-1 0 1,0 0-1,0 0 1,0-1-1,0 1 1,-1-1-1,0 0 1,0 0-1,0 0 0,0-1 1,0 1-1,-1-1 1,0 0-1,1-1 1,-8 4-1,-15 7-161,-1-1-1,-39 11 1,39-14-172,-98 34-1751,-62 25-5958,123-45 6099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2:02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1 404,'0'0'73,"0"0"0,0 0 1,0 0-1,0 0 0,0 0 0,0 0 0,0 1 0,0-1 1,0 0-1,0 0 0,0 0 0,0 0 0,0 0 1,0 0-1,0 1 0,0-1 0,0 0 0,0 0 0,0 0 1,0 0-1,0 0 0,0 0 0,0 0 0,0 1 0,0-1 1,0 0-1,0 0 0,1 0 0,-1 0 0,0 0 1,0 0-1,0 0 0,0 0 0,0 0 0,0 0 0,0 1 1,1-1-1,-1 0 0,0 0 0,0 0 0,0 0 0,0 0 1,0 0-1,0 0 0,1 0 0,-1 0 0,0 0 1,0 0-1,0 0 0,0 0 0,0 0 0,0 0 0,0 0 1,1 0-1,-1-1 0,0 1 0,0 0 0,0 0 0,4 24 1323,0 27-450,-5-17-608,-13 65 1,1-17-3546,10-53 1664,0-1 469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53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1 616,'-1'0'190,"-1"1"0,1-1 0,0 1 0,0 0 0,-1 0 0,1-1 0,0 1 0,0 0 0,0 0 0,0 0 0,0 0 0,0 0 0,0 0 0,1 0 0,-1 0 0,0 1 0,1-1 0,-1 0 0,1 0 0,-1 1 0,1-1 0,-1 0 0,1 1 0,0-1 0,0 0 0,-1 1 0,1-1 0,0 1 0,0-1 0,1 0 0,-1 1 0,0-1 0,1 3 0,14 59 1552,-8-39-1025,7 50-165,-4-9-1925,11-2-3307,-9-37 3230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54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0 280,'-2'1'221,"-1"0"-1,1 0 1,0 0-1,0 1 1,0-1-1,0 1 1,0-1-1,0 1 1,0 0-1,0 0 1,1-1-1,-1 1 1,1 0-1,-1 1 1,1-1-1,0 0 1,0 0-1,0 1 1,0-1-1,0 0 1,1 1-1,-1-1 1,1 1 0,-1-1-1,1 1 1,0-1-1,0 1 1,0 3-1,0 7-1057,1-1 1,0 1-1,0-1 0,5 18 1,0-11-60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54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0 476,'-26'19'4278,"16"0"-3170,1 1-1,1 0 1,1 0-1,-8 38 1,8-9-2466,7-2-3446,1-33 3318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55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1 628,'-3'3'513,"0"1"1,1-1-1,0 1 1,0 0-1,0 0 0,0 0 1,1 0-1,-1 0 0,1 0 1,-1 5-1,-8 52 1510,7-45-1582,-11 62-518,-6-1-4978,11-54 3760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47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0 972,'-7'45'2104,"2"0"0,1 74 0,2-45-1135,4 170 785,17-83-4127,-13-136-1691,-2-18 2782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47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40 404,'0'0'1189,"9"-20"2856,-1 17-3690,0-1 0,-1 2 0,1-1 0,0 1 1,1 0-1,-1 1 0,0 0 0,0 0 0,1 1 0,-1 0 0,0 0 0,1 1 1,-1 0-1,0 1 0,11 2 0,-5 0-172,-1 0 1,0 0-1,-1 2 0,1-1 1,-1 1-1,0 1 0,0 0 1,16 15-1,-24-19-137,0 1 0,0-1-1,-1 1 1,0 0 0,0 0 0,0 0 0,0 1 0,-1-1 0,1 1-1,-1 0 1,0-1 0,-1 1 0,1 0 0,-1 0 0,0 0 0,0 0-1,0 8 1,-2-4-16,1-1 0,-2 0-1,1 0 1,-1 1-1,0-1 1,-1 0-1,0 0 1,0-1 0,-8 15-1,-7 5-49,-1-1 0,-1 0-1,-1-1 1,-33 29 0,39-39 7,3-5-7,2 0 0,-1 1 1,1 0-1,1 1 0,0 0 0,-11 19 1,20-30 18,0 0 1,0-1 0,-1 1-1,1 0 1,0 0 0,0-1-1,0 1 1,0 0 0,0-1-1,0 1 1,0 0 0,0 0-1,1-1 1,-1 1 0,0 0-1,0-1 1,0 1 0,1 0-1,-1-1 1,0 1 0,1 0 0,-1-1-1,1 1 1,-1-1 0,1 1-1,-1 0 1,1-1 0,-1 1-1,1-1 1,-1 0 0,1 1-1,-1-1 1,1 1 0,0-1-1,-1 0 1,1 0 0,0 1-1,0-1 1,-1 0 0,1 0-1,0 0 1,-1 0 0,1 0-1,0 0 1,1 0 0,38 3-18,-36-3 17,38 1-1526,1-2 1,-1-3-1,0 0 0,0-3 0,79-23 0,-96 19-141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48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17 704,'7'-3'415,"0"0"0,0 1-1,1-1 1,-1 1 0,1 1 0,0 0-1,-1 0 1,1 0 0,0 1 0,0 0-1,10 2 1,5 1 223,0 0 0,34 11 0,-41-10-288,0 2 0,0-1-1,-1 2 1,0 0 0,26 16-1,-38-21-301,0 1-1,0-1 1,-1 0-1,1 1 0,-1-1 1,1 1-1,-1 0 0,0-1 1,0 1-1,0 0 0,-1 0 1,1 1-1,-1-1 0,1 0 1,-1 0-1,0 1 1,-1-1-1,1 1 0,0-1 1,-1 1-1,0-1 0,0 1 1,0-1-1,0 1 0,-1-1 1,1 1-1,-1-1 1,0 0-1,0 1 0,0-1 1,0 0-1,-1 1 0,-2 4 1,-7 9 36,0-1 0,-1 0 0,-1-1 0,0 0 0,-1-1 0,-19 15 0,-24 25 98,56-53-178,0 0-1,0 0 0,0 0 0,0 0 1,1 0-1,-1 0 0,0 1 0,1-1 1,-1 0-1,1 0 0,-1 0 1,1 1-1,-1-1 0,1 0 0,0 1 1,0-1-1,0 0 0,0 1 0,0-1 1,0 0-1,0 1 0,0-1 0,0 0 1,1 0-1,-1 1 0,0-1 0,1 0 1,-1 0-1,1 1 0,0-1 0,-1 0 1,1 0-1,0 0 0,0 0 0,0 0 1,-1 0-1,1 0 0,0 0 0,0 0 1,0 0-1,1-1 0,-1 1 0,0 0 1,0-1-1,0 1 0,2 0 0,9 5 7,0 0-1,1 0 1,21 5-1,-17-5 5,27 9 4,-24-8-1,0 0 0,0 1 0,0 1-1,33 20 1,-49-26-14,0 0 1,-1 0-1,1 0 0,-1 0 0,1 1 0,-1-1 0,0 1 0,0 0 0,-1 0 1,1 0-1,-1 0 0,0 0 0,0 1 0,0-1 0,-1 1 0,1-1 1,-1 1-1,0 0 0,-1-1 0,1 1 0,-1 0 0,0-1 0,0 1 1,0 0-1,-1 0 0,1-1 0,-3 7 0,-4 13-256,0-1 0,-2 0-1,-21 39 1,0-8-3601,17-31 629,4-6 1652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48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0 148,'3'6'956,"1"0"-56,-1 2-72,-3 0-48,-3 3-40,-1 3-64,1 0-59,-3 3-61,-3 3-52,-1-1-52,-2 9-64,-7-5-124,1 5-188,-7-3-268,0 9-256,-9-4-2017,-1 1 837,-2-3 556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56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4 252,'-1'-1'610,"-1"1"-1,1-1 1,-1 1 0,1-1 0,-1 1-1,1 0 1,-1-1 0,0 1-1,1 0 1,-1 0 0,0 0-1,-2 1 1,2 1-406,1 1 1,-1 0-1,1 0 0,0 0 0,0 0 0,0 0 1,0 0-1,0 0 0,1 0 0,-1 0 1,1 0-1,0 0 0,0 0 0,0 1 0,1 3 1,-6 23 359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16:23:57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0 500,'0'0'4018,"-1"5"-3302,-11 69 2617,5-43-1827,-3 51 0,10-73-1380,-1 1-1,2 0 1,0 0 0,0-1-1,1 1 1,0 0-1,0-1 1,1 1 0,7 13-1,38 53 216,-38-62-318,-1-1 1,0 1-1,0 1 0,-2 0 0,0 0 0,9 25 0,-15-30-136,0-1-1,-1 1 1,0 0 0,0 0-1,-1-1 1,0 1 0,-1 0-1,0-1 1,0 1 0,-1-1-1,-1 0 1,1 0 0,-1 0-1,-1 0 1,0-1 0,0 1 0,0-1-1,-1-1 1,-1 1 0,1-1-1,-1 0 1,-12 9 0,17-14-309,-1-1 0,1 1 1,-1-1-1,1 0 0,-1 0 1,0 0-1,1 0 0,-1 0 1,0-1-1,0 1 0,0-1 0,1 0 1,-1 0-1,-5 0 0,6 0 67,0 0-1100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png"/><Relationship Id="rId7" Type="http://schemas.openxmlformats.org/officeDocument/2006/relationships/image" Target="../media/image270.png"/><Relationship Id="rId2" Type="http://schemas.openxmlformats.org/officeDocument/2006/relationships/customXml" Target="../ink/ink26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9.xml"/><Relationship Id="rId5" Type="http://schemas.openxmlformats.org/officeDocument/2006/relationships/image" Target="../media/image269.png"/><Relationship Id="rId4" Type="http://schemas.openxmlformats.org/officeDocument/2006/relationships/customXml" Target="../ink/ink268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2.xml"/><Relationship Id="rId21" Type="http://schemas.openxmlformats.org/officeDocument/2006/relationships/image" Target="../media/image280.png"/><Relationship Id="rId42" Type="http://schemas.openxmlformats.org/officeDocument/2006/relationships/customXml" Target="../ink/ink290.xml"/><Relationship Id="rId47" Type="http://schemas.openxmlformats.org/officeDocument/2006/relationships/image" Target="../media/image293.png"/><Relationship Id="rId63" Type="http://schemas.openxmlformats.org/officeDocument/2006/relationships/image" Target="../media/image301.png"/><Relationship Id="rId68" Type="http://schemas.openxmlformats.org/officeDocument/2006/relationships/customXml" Target="../ink/ink303.xml"/><Relationship Id="rId16" Type="http://schemas.openxmlformats.org/officeDocument/2006/relationships/customXml" Target="../ink/ink277.xml"/><Relationship Id="rId11" Type="http://schemas.openxmlformats.org/officeDocument/2006/relationships/image" Target="../media/image275.png"/><Relationship Id="rId32" Type="http://schemas.openxmlformats.org/officeDocument/2006/relationships/customXml" Target="../ink/ink285.xml"/><Relationship Id="rId37" Type="http://schemas.openxmlformats.org/officeDocument/2006/relationships/image" Target="../media/image288.png"/><Relationship Id="rId53" Type="http://schemas.openxmlformats.org/officeDocument/2006/relationships/image" Target="../media/image296.png"/><Relationship Id="rId58" Type="http://schemas.openxmlformats.org/officeDocument/2006/relationships/customXml" Target="../ink/ink298.xml"/><Relationship Id="rId74" Type="http://schemas.openxmlformats.org/officeDocument/2006/relationships/customXml" Target="../ink/ink306.xml"/><Relationship Id="rId79" Type="http://schemas.openxmlformats.org/officeDocument/2006/relationships/image" Target="../media/image309.png"/><Relationship Id="rId5" Type="http://schemas.openxmlformats.org/officeDocument/2006/relationships/image" Target="../media/image272.png"/><Relationship Id="rId61" Type="http://schemas.openxmlformats.org/officeDocument/2006/relationships/image" Target="../media/image300.png"/><Relationship Id="rId19" Type="http://schemas.openxmlformats.org/officeDocument/2006/relationships/image" Target="../media/image279.png"/><Relationship Id="rId14" Type="http://schemas.openxmlformats.org/officeDocument/2006/relationships/customXml" Target="../ink/ink276.xml"/><Relationship Id="rId22" Type="http://schemas.openxmlformats.org/officeDocument/2006/relationships/customXml" Target="../ink/ink280.xml"/><Relationship Id="rId27" Type="http://schemas.openxmlformats.org/officeDocument/2006/relationships/image" Target="../media/image283.png"/><Relationship Id="rId30" Type="http://schemas.openxmlformats.org/officeDocument/2006/relationships/customXml" Target="../ink/ink284.xml"/><Relationship Id="rId35" Type="http://schemas.openxmlformats.org/officeDocument/2006/relationships/image" Target="../media/image287.png"/><Relationship Id="rId43" Type="http://schemas.openxmlformats.org/officeDocument/2006/relationships/image" Target="../media/image291.png"/><Relationship Id="rId48" Type="http://schemas.openxmlformats.org/officeDocument/2006/relationships/customXml" Target="../ink/ink293.xml"/><Relationship Id="rId56" Type="http://schemas.openxmlformats.org/officeDocument/2006/relationships/customXml" Target="../ink/ink297.xml"/><Relationship Id="rId64" Type="http://schemas.openxmlformats.org/officeDocument/2006/relationships/customXml" Target="../ink/ink301.xml"/><Relationship Id="rId69" Type="http://schemas.openxmlformats.org/officeDocument/2006/relationships/image" Target="../media/image304.png"/><Relationship Id="rId77" Type="http://schemas.openxmlformats.org/officeDocument/2006/relationships/image" Target="../media/image308.png"/><Relationship Id="rId8" Type="http://schemas.openxmlformats.org/officeDocument/2006/relationships/customXml" Target="../ink/ink273.xml"/><Relationship Id="rId51" Type="http://schemas.openxmlformats.org/officeDocument/2006/relationships/image" Target="../media/image295.png"/><Relationship Id="rId72" Type="http://schemas.openxmlformats.org/officeDocument/2006/relationships/customXml" Target="../ink/ink305.xml"/><Relationship Id="rId80" Type="http://schemas.openxmlformats.org/officeDocument/2006/relationships/customXml" Target="../ink/ink309.xml"/><Relationship Id="rId3" Type="http://schemas.openxmlformats.org/officeDocument/2006/relationships/image" Target="../media/image271.png"/><Relationship Id="rId12" Type="http://schemas.openxmlformats.org/officeDocument/2006/relationships/customXml" Target="../ink/ink275.xml"/><Relationship Id="rId17" Type="http://schemas.openxmlformats.org/officeDocument/2006/relationships/image" Target="../media/image278.png"/><Relationship Id="rId25" Type="http://schemas.openxmlformats.org/officeDocument/2006/relationships/image" Target="../media/image282.png"/><Relationship Id="rId33" Type="http://schemas.openxmlformats.org/officeDocument/2006/relationships/image" Target="../media/image286.png"/><Relationship Id="rId38" Type="http://schemas.openxmlformats.org/officeDocument/2006/relationships/customXml" Target="../ink/ink288.xml"/><Relationship Id="rId46" Type="http://schemas.openxmlformats.org/officeDocument/2006/relationships/customXml" Target="../ink/ink292.xml"/><Relationship Id="rId59" Type="http://schemas.openxmlformats.org/officeDocument/2006/relationships/image" Target="../media/image299.png"/><Relationship Id="rId67" Type="http://schemas.openxmlformats.org/officeDocument/2006/relationships/image" Target="../media/image303.png"/><Relationship Id="rId20" Type="http://schemas.openxmlformats.org/officeDocument/2006/relationships/customXml" Target="../ink/ink279.xml"/><Relationship Id="rId41" Type="http://schemas.openxmlformats.org/officeDocument/2006/relationships/image" Target="../media/image290.png"/><Relationship Id="rId54" Type="http://schemas.openxmlformats.org/officeDocument/2006/relationships/customXml" Target="../ink/ink296.xml"/><Relationship Id="rId62" Type="http://schemas.openxmlformats.org/officeDocument/2006/relationships/customXml" Target="../ink/ink300.xml"/><Relationship Id="rId70" Type="http://schemas.openxmlformats.org/officeDocument/2006/relationships/customXml" Target="../ink/ink304.xml"/><Relationship Id="rId75" Type="http://schemas.openxmlformats.org/officeDocument/2006/relationships/image" Target="../media/image30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2.xml"/><Relationship Id="rId15" Type="http://schemas.openxmlformats.org/officeDocument/2006/relationships/image" Target="../media/image277.png"/><Relationship Id="rId23" Type="http://schemas.openxmlformats.org/officeDocument/2006/relationships/image" Target="../media/image281.png"/><Relationship Id="rId28" Type="http://schemas.openxmlformats.org/officeDocument/2006/relationships/customXml" Target="../ink/ink283.xml"/><Relationship Id="rId36" Type="http://schemas.openxmlformats.org/officeDocument/2006/relationships/customXml" Target="../ink/ink287.xml"/><Relationship Id="rId49" Type="http://schemas.openxmlformats.org/officeDocument/2006/relationships/image" Target="../media/image294.png"/><Relationship Id="rId57" Type="http://schemas.openxmlformats.org/officeDocument/2006/relationships/image" Target="../media/image298.png"/><Relationship Id="rId10" Type="http://schemas.openxmlformats.org/officeDocument/2006/relationships/customXml" Target="../ink/ink274.xml"/><Relationship Id="rId31" Type="http://schemas.openxmlformats.org/officeDocument/2006/relationships/image" Target="../media/image285.png"/><Relationship Id="rId44" Type="http://schemas.openxmlformats.org/officeDocument/2006/relationships/customXml" Target="../ink/ink291.xml"/><Relationship Id="rId52" Type="http://schemas.openxmlformats.org/officeDocument/2006/relationships/customXml" Target="../ink/ink295.xml"/><Relationship Id="rId60" Type="http://schemas.openxmlformats.org/officeDocument/2006/relationships/customXml" Target="../ink/ink299.xml"/><Relationship Id="rId65" Type="http://schemas.openxmlformats.org/officeDocument/2006/relationships/image" Target="../media/image302.png"/><Relationship Id="rId73" Type="http://schemas.openxmlformats.org/officeDocument/2006/relationships/image" Target="../media/image306.png"/><Relationship Id="rId78" Type="http://schemas.openxmlformats.org/officeDocument/2006/relationships/customXml" Target="../ink/ink308.xml"/><Relationship Id="rId81" Type="http://schemas.openxmlformats.org/officeDocument/2006/relationships/image" Target="../media/image310.png"/><Relationship Id="rId4" Type="http://schemas.openxmlformats.org/officeDocument/2006/relationships/customXml" Target="../ink/ink271.xml"/><Relationship Id="rId9" Type="http://schemas.openxmlformats.org/officeDocument/2006/relationships/image" Target="../media/image274.png"/><Relationship Id="rId13" Type="http://schemas.openxmlformats.org/officeDocument/2006/relationships/image" Target="../media/image276.png"/><Relationship Id="rId18" Type="http://schemas.openxmlformats.org/officeDocument/2006/relationships/customXml" Target="../ink/ink278.xml"/><Relationship Id="rId39" Type="http://schemas.openxmlformats.org/officeDocument/2006/relationships/image" Target="../media/image289.png"/><Relationship Id="rId34" Type="http://schemas.openxmlformats.org/officeDocument/2006/relationships/customXml" Target="../ink/ink286.xml"/><Relationship Id="rId50" Type="http://schemas.openxmlformats.org/officeDocument/2006/relationships/customXml" Target="../ink/ink294.xml"/><Relationship Id="rId55" Type="http://schemas.openxmlformats.org/officeDocument/2006/relationships/image" Target="../media/image297.png"/><Relationship Id="rId76" Type="http://schemas.openxmlformats.org/officeDocument/2006/relationships/customXml" Target="../ink/ink307.xml"/><Relationship Id="rId7" Type="http://schemas.openxmlformats.org/officeDocument/2006/relationships/image" Target="../media/image273.png"/><Relationship Id="rId71" Type="http://schemas.openxmlformats.org/officeDocument/2006/relationships/image" Target="../media/image305.png"/><Relationship Id="rId2" Type="http://schemas.openxmlformats.org/officeDocument/2006/relationships/customXml" Target="../ink/ink270.xml"/><Relationship Id="rId29" Type="http://schemas.openxmlformats.org/officeDocument/2006/relationships/image" Target="../media/image284.png"/><Relationship Id="rId24" Type="http://schemas.openxmlformats.org/officeDocument/2006/relationships/customXml" Target="../ink/ink281.xml"/><Relationship Id="rId40" Type="http://schemas.openxmlformats.org/officeDocument/2006/relationships/customXml" Target="../ink/ink289.xml"/><Relationship Id="rId45" Type="http://schemas.openxmlformats.org/officeDocument/2006/relationships/image" Target="../media/image292.png"/><Relationship Id="rId66" Type="http://schemas.openxmlformats.org/officeDocument/2006/relationships/customXml" Target="../ink/ink30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6.png"/><Relationship Id="rId18" Type="http://schemas.openxmlformats.org/officeDocument/2006/relationships/customXml" Target="../ink/ink318.xml"/><Relationship Id="rId26" Type="http://schemas.openxmlformats.org/officeDocument/2006/relationships/customXml" Target="../ink/ink322.xml"/><Relationship Id="rId39" Type="http://schemas.openxmlformats.org/officeDocument/2006/relationships/image" Target="../media/image329.png"/><Relationship Id="rId21" Type="http://schemas.openxmlformats.org/officeDocument/2006/relationships/image" Target="../media/image320.png"/><Relationship Id="rId34" Type="http://schemas.openxmlformats.org/officeDocument/2006/relationships/customXml" Target="../ink/ink326.xml"/><Relationship Id="rId42" Type="http://schemas.openxmlformats.org/officeDocument/2006/relationships/customXml" Target="../ink/ink330.xml"/><Relationship Id="rId47" Type="http://schemas.openxmlformats.org/officeDocument/2006/relationships/image" Target="../media/image333.png"/><Relationship Id="rId50" Type="http://schemas.openxmlformats.org/officeDocument/2006/relationships/customXml" Target="../ink/ink334.xml"/><Relationship Id="rId7" Type="http://schemas.openxmlformats.org/officeDocument/2006/relationships/image" Target="../media/image313.png"/><Relationship Id="rId2" Type="http://schemas.openxmlformats.org/officeDocument/2006/relationships/customXml" Target="../ink/ink310.xml"/><Relationship Id="rId16" Type="http://schemas.openxmlformats.org/officeDocument/2006/relationships/customXml" Target="../ink/ink317.xml"/><Relationship Id="rId29" Type="http://schemas.openxmlformats.org/officeDocument/2006/relationships/image" Target="../media/image324.png"/><Relationship Id="rId11" Type="http://schemas.openxmlformats.org/officeDocument/2006/relationships/image" Target="../media/image315.png"/><Relationship Id="rId24" Type="http://schemas.openxmlformats.org/officeDocument/2006/relationships/customXml" Target="../ink/ink321.xml"/><Relationship Id="rId32" Type="http://schemas.openxmlformats.org/officeDocument/2006/relationships/customXml" Target="../ink/ink325.xml"/><Relationship Id="rId37" Type="http://schemas.openxmlformats.org/officeDocument/2006/relationships/image" Target="../media/image328.png"/><Relationship Id="rId40" Type="http://schemas.openxmlformats.org/officeDocument/2006/relationships/customXml" Target="../ink/ink329.xml"/><Relationship Id="rId45" Type="http://schemas.openxmlformats.org/officeDocument/2006/relationships/image" Target="../media/image332.png"/><Relationship Id="rId5" Type="http://schemas.openxmlformats.org/officeDocument/2006/relationships/image" Target="../media/image312.png"/><Relationship Id="rId15" Type="http://schemas.openxmlformats.org/officeDocument/2006/relationships/image" Target="../media/image317.png"/><Relationship Id="rId23" Type="http://schemas.openxmlformats.org/officeDocument/2006/relationships/image" Target="../media/image321.png"/><Relationship Id="rId28" Type="http://schemas.openxmlformats.org/officeDocument/2006/relationships/customXml" Target="../ink/ink323.xml"/><Relationship Id="rId36" Type="http://schemas.openxmlformats.org/officeDocument/2006/relationships/customXml" Target="../ink/ink327.xml"/><Relationship Id="rId49" Type="http://schemas.openxmlformats.org/officeDocument/2006/relationships/image" Target="../media/image334.png"/><Relationship Id="rId10" Type="http://schemas.openxmlformats.org/officeDocument/2006/relationships/customXml" Target="../ink/ink314.xml"/><Relationship Id="rId19" Type="http://schemas.openxmlformats.org/officeDocument/2006/relationships/image" Target="../media/image319.png"/><Relationship Id="rId31" Type="http://schemas.openxmlformats.org/officeDocument/2006/relationships/image" Target="../media/image325.png"/><Relationship Id="rId44" Type="http://schemas.openxmlformats.org/officeDocument/2006/relationships/customXml" Target="../ink/ink331.xml"/><Relationship Id="rId4" Type="http://schemas.openxmlformats.org/officeDocument/2006/relationships/customXml" Target="../ink/ink311.xml"/><Relationship Id="rId9" Type="http://schemas.openxmlformats.org/officeDocument/2006/relationships/image" Target="../media/image314.png"/><Relationship Id="rId14" Type="http://schemas.openxmlformats.org/officeDocument/2006/relationships/customXml" Target="../ink/ink316.xml"/><Relationship Id="rId22" Type="http://schemas.openxmlformats.org/officeDocument/2006/relationships/customXml" Target="../ink/ink320.xml"/><Relationship Id="rId27" Type="http://schemas.openxmlformats.org/officeDocument/2006/relationships/image" Target="../media/image323.png"/><Relationship Id="rId30" Type="http://schemas.openxmlformats.org/officeDocument/2006/relationships/customXml" Target="../ink/ink324.xml"/><Relationship Id="rId35" Type="http://schemas.openxmlformats.org/officeDocument/2006/relationships/image" Target="../media/image327.png"/><Relationship Id="rId43" Type="http://schemas.openxmlformats.org/officeDocument/2006/relationships/image" Target="../media/image331.png"/><Relationship Id="rId48" Type="http://schemas.openxmlformats.org/officeDocument/2006/relationships/customXml" Target="../ink/ink333.xml"/><Relationship Id="rId8" Type="http://schemas.openxmlformats.org/officeDocument/2006/relationships/customXml" Target="../ink/ink313.xml"/><Relationship Id="rId51" Type="http://schemas.openxmlformats.org/officeDocument/2006/relationships/image" Target="../media/image335.png"/><Relationship Id="rId3" Type="http://schemas.openxmlformats.org/officeDocument/2006/relationships/image" Target="../media/image311.png"/><Relationship Id="rId12" Type="http://schemas.openxmlformats.org/officeDocument/2006/relationships/customXml" Target="../ink/ink315.xml"/><Relationship Id="rId17" Type="http://schemas.openxmlformats.org/officeDocument/2006/relationships/image" Target="../media/image318.png"/><Relationship Id="rId25" Type="http://schemas.openxmlformats.org/officeDocument/2006/relationships/image" Target="../media/image322.png"/><Relationship Id="rId33" Type="http://schemas.openxmlformats.org/officeDocument/2006/relationships/image" Target="../media/image326.png"/><Relationship Id="rId38" Type="http://schemas.openxmlformats.org/officeDocument/2006/relationships/customXml" Target="../ink/ink328.xml"/><Relationship Id="rId46" Type="http://schemas.openxmlformats.org/officeDocument/2006/relationships/customXml" Target="../ink/ink332.xml"/><Relationship Id="rId20" Type="http://schemas.openxmlformats.org/officeDocument/2006/relationships/customXml" Target="../ink/ink319.xml"/><Relationship Id="rId41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47.xml"/><Relationship Id="rId21" Type="http://schemas.openxmlformats.org/officeDocument/2006/relationships/image" Target="../media/image345.png"/><Relationship Id="rId34" Type="http://schemas.openxmlformats.org/officeDocument/2006/relationships/customXml" Target="../ink/ink351.xml"/><Relationship Id="rId42" Type="http://schemas.openxmlformats.org/officeDocument/2006/relationships/customXml" Target="../ink/ink355.xml"/><Relationship Id="rId47" Type="http://schemas.openxmlformats.org/officeDocument/2006/relationships/image" Target="../media/image358.png"/><Relationship Id="rId50" Type="http://schemas.openxmlformats.org/officeDocument/2006/relationships/customXml" Target="../ink/ink359.xml"/><Relationship Id="rId55" Type="http://schemas.openxmlformats.org/officeDocument/2006/relationships/image" Target="../media/image362.png"/><Relationship Id="rId63" Type="http://schemas.openxmlformats.org/officeDocument/2006/relationships/image" Target="../media/image366.png"/><Relationship Id="rId7" Type="http://schemas.openxmlformats.org/officeDocument/2006/relationships/image" Target="../media/image338.png"/><Relationship Id="rId2" Type="http://schemas.openxmlformats.org/officeDocument/2006/relationships/customXml" Target="../ink/ink335.xml"/><Relationship Id="rId16" Type="http://schemas.openxmlformats.org/officeDocument/2006/relationships/customXml" Target="../ink/ink342.xml"/><Relationship Id="rId29" Type="http://schemas.openxmlformats.org/officeDocument/2006/relationships/image" Target="../media/image349.png"/><Relationship Id="rId11" Type="http://schemas.openxmlformats.org/officeDocument/2006/relationships/image" Target="../media/image340.png"/><Relationship Id="rId24" Type="http://schemas.openxmlformats.org/officeDocument/2006/relationships/customXml" Target="../ink/ink346.xml"/><Relationship Id="rId32" Type="http://schemas.openxmlformats.org/officeDocument/2006/relationships/customXml" Target="../ink/ink350.xml"/><Relationship Id="rId37" Type="http://schemas.openxmlformats.org/officeDocument/2006/relationships/image" Target="../media/image353.png"/><Relationship Id="rId40" Type="http://schemas.openxmlformats.org/officeDocument/2006/relationships/customXml" Target="../ink/ink354.xml"/><Relationship Id="rId45" Type="http://schemas.openxmlformats.org/officeDocument/2006/relationships/image" Target="../media/image357.png"/><Relationship Id="rId53" Type="http://schemas.openxmlformats.org/officeDocument/2006/relationships/image" Target="../media/image361.png"/><Relationship Id="rId58" Type="http://schemas.openxmlformats.org/officeDocument/2006/relationships/customXml" Target="../ink/ink363.xml"/><Relationship Id="rId66" Type="http://schemas.openxmlformats.org/officeDocument/2006/relationships/customXml" Target="../ink/ink367.xml"/><Relationship Id="rId5" Type="http://schemas.openxmlformats.org/officeDocument/2006/relationships/image" Target="../media/image337.png"/><Relationship Id="rId61" Type="http://schemas.openxmlformats.org/officeDocument/2006/relationships/image" Target="../media/image365.png"/><Relationship Id="rId19" Type="http://schemas.openxmlformats.org/officeDocument/2006/relationships/image" Target="../media/image344.png"/><Relationship Id="rId14" Type="http://schemas.openxmlformats.org/officeDocument/2006/relationships/customXml" Target="../ink/ink341.xml"/><Relationship Id="rId22" Type="http://schemas.openxmlformats.org/officeDocument/2006/relationships/customXml" Target="../ink/ink345.xml"/><Relationship Id="rId27" Type="http://schemas.openxmlformats.org/officeDocument/2006/relationships/image" Target="../media/image348.png"/><Relationship Id="rId30" Type="http://schemas.openxmlformats.org/officeDocument/2006/relationships/customXml" Target="../ink/ink349.xml"/><Relationship Id="rId35" Type="http://schemas.openxmlformats.org/officeDocument/2006/relationships/image" Target="../media/image352.png"/><Relationship Id="rId43" Type="http://schemas.openxmlformats.org/officeDocument/2006/relationships/image" Target="../media/image356.png"/><Relationship Id="rId48" Type="http://schemas.openxmlformats.org/officeDocument/2006/relationships/customXml" Target="../ink/ink358.xml"/><Relationship Id="rId56" Type="http://schemas.openxmlformats.org/officeDocument/2006/relationships/customXml" Target="../ink/ink362.xml"/><Relationship Id="rId64" Type="http://schemas.openxmlformats.org/officeDocument/2006/relationships/customXml" Target="../ink/ink366.xml"/><Relationship Id="rId8" Type="http://schemas.openxmlformats.org/officeDocument/2006/relationships/customXml" Target="../ink/ink338.xml"/><Relationship Id="rId51" Type="http://schemas.openxmlformats.org/officeDocument/2006/relationships/image" Target="../media/image360.png"/><Relationship Id="rId3" Type="http://schemas.openxmlformats.org/officeDocument/2006/relationships/image" Target="../media/image336.png"/><Relationship Id="rId12" Type="http://schemas.openxmlformats.org/officeDocument/2006/relationships/customXml" Target="../ink/ink340.xml"/><Relationship Id="rId17" Type="http://schemas.openxmlformats.org/officeDocument/2006/relationships/image" Target="../media/image343.png"/><Relationship Id="rId25" Type="http://schemas.openxmlformats.org/officeDocument/2006/relationships/image" Target="../media/image347.png"/><Relationship Id="rId33" Type="http://schemas.openxmlformats.org/officeDocument/2006/relationships/image" Target="../media/image351.png"/><Relationship Id="rId38" Type="http://schemas.openxmlformats.org/officeDocument/2006/relationships/customXml" Target="../ink/ink353.xml"/><Relationship Id="rId46" Type="http://schemas.openxmlformats.org/officeDocument/2006/relationships/customXml" Target="../ink/ink357.xml"/><Relationship Id="rId59" Type="http://schemas.openxmlformats.org/officeDocument/2006/relationships/image" Target="../media/image364.png"/><Relationship Id="rId67" Type="http://schemas.openxmlformats.org/officeDocument/2006/relationships/image" Target="../media/image368.png"/><Relationship Id="rId20" Type="http://schemas.openxmlformats.org/officeDocument/2006/relationships/customXml" Target="../ink/ink344.xml"/><Relationship Id="rId41" Type="http://schemas.openxmlformats.org/officeDocument/2006/relationships/image" Target="../media/image355.png"/><Relationship Id="rId54" Type="http://schemas.openxmlformats.org/officeDocument/2006/relationships/customXml" Target="../ink/ink361.xml"/><Relationship Id="rId62" Type="http://schemas.openxmlformats.org/officeDocument/2006/relationships/customXml" Target="../ink/ink36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7.xml"/><Relationship Id="rId15" Type="http://schemas.openxmlformats.org/officeDocument/2006/relationships/image" Target="../media/image342.png"/><Relationship Id="rId23" Type="http://schemas.openxmlformats.org/officeDocument/2006/relationships/image" Target="../media/image346.png"/><Relationship Id="rId28" Type="http://schemas.openxmlformats.org/officeDocument/2006/relationships/customXml" Target="../ink/ink348.xml"/><Relationship Id="rId36" Type="http://schemas.openxmlformats.org/officeDocument/2006/relationships/customXml" Target="../ink/ink352.xml"/><Relationship Id="rId49" Type="http://schemas.openxmlformats.org/officeDocument/2006/relationships/image" Target="../media/image359.png"/><Relationship Id="rId57" Type="http://schemas.openxmlformats.org/officeDocument/2006/relationships/image" Target="../media/image363.png"/><Relationship Id="rId10" Type="http://schemas.openxmlformats.org/officeDocument/2006/relationships/customXml" Target="../ink/ink339.xml"/><Relationship Id="rId31" Type="http://schemas.openxmlformats.org/officeDocument/2006/relationships/image" Target="../media/image350.png"/><Relationship Id="rId44" Type="http://schemas.openxmlformats.org/officeDocument/2006/relationships/customXml" Target="../ink/ink356.xml"/><Relationship Id="rId52" Type="http://schemas.openxmlformats.org/officeDocument/2006/relationships/customXml" Target="../ink/ink360.xml"/><Relationship Id="rId60" Type="http://schemas.openxmlformats.org/officeDocument/2006/relationships/customXml" Target="../ink/ink364.xml"/><Relationship Id="rId65" Type="http://schemas.openxmlformats.org/officeDocument/2006/relationships/image" Target="../media/image367.png"/><Relationship Id="rId4" Type="http://schemas.openxmlformats.org/officeDocument/2006/relationships/customXml" Target="../ink/ink336.xml"/><Relationship Id="rId9" Type="http://schemas.openxmlformats.org/officeDocument/2006/relationships/image" Target="../media/image339.png"/><Relationship Id="rId13" Type="http://schemas.openxmlformats.org/officeDocument/2006/relationships/image" Target="../media/image341.png"/><Relationship Id="rId18" Type="http://schemas.openxmlformats.org/officeDocument/2006/relationships/customXml" Target="../ink/ink343.xml"/><Relationship Id="rId39" Type="http://schemas.openxmlformats.org/officeDocument/2006/relationships/image" Target="../media/image35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1.xml"/><Relationship Id="rId13" Type="http://schemas.openxmlformats.org/officeDocument/2006/relationships/image" Target="../media/image374.png"/><Relationship Id="rId18" Type="http://schemas.openxmlformats.org/officeDocument/2006/relationships/customXml" Target="../ink/ink376.xml"/><Relationship Id="rId3" Type="http://schemas.openxmlformats.org/officeDocument/2006/relationships/image" Target="../media/image369.png"/><Relationship Id="rId21" Type="http://schemas.openxmlformats.org/officeDocument/2006/relationships/image" Target="../media/image378.png"/><Relationship Id="rId7" Type="http://schemas.openxmlformats.org/officeDocument/2006/relationships/image" Target="../media/image371.png"/><Relationship Id="rId12" Type="http://schemas.openxmlformats.org/officeDocument/2006/relationships/customXml" Target="../ink/ink373.xml"/><Relationship Id="rId17" Type="http://schemas.openxmlformats.org/officeDocument/2006/relationships/image" Target="../media/image376.png"/><Relationship Id="rId2" Type="http://schemas.openxmlformats.org/officeDocument/2006/relationships/customXml" Target="../ink/ink368.xml"/><Relationship Id="rId16" Type="http://schemas.openxmlformats.org/officeDocument/2006/relationships/customXml" Target="../ink/ink375.xml"/><Relationship Id="rId20" Type="http://schemas.openxmlformats.org/officeDocument/2006/relationships/customXml" Target="../ink/ink37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0.xml"/><Relationship Id="rId11" Type="http://schemas.openxmlformats.org/officeDocument/2006/relationships/image" Target="../media/image373.png"/><Relationship Id="rId5" Type="http://schemas.openxmlformats.org/officeDocument/2006/relationships/image" Target="../media/image370.png"/><Relationship Id="rId15" Type="http://schemas.openxmlformats.org/officeDocument/2006/relationships/image" Target="../media/image375.png"/><Relationship Id="rId23" Type="http://schemas.openxmlformats.org/officeDocument/2006/relationships/image" Target="../media/image379.png"/><Relationship Id="rId10" Type="http://schemas.openxmlformats.org/officeDocument/2006/relationships/customXml" Target="../ink/ink372.xml"/><Relationship Id="rId19" Type="http://schemas.openxmlformats.org/officeDocument/2006/relationships/image" Target="../media/image377.png"/><Relationship Id="rId4" Type="http://schemas.openxmlformats.org/officeDocument/2006/relationships/customXml" Target="../ink/ink369.xml"/><Relationship Id="rId9" Type="http://schemas.openxmlformats.org/officeDocument/2006/relationships/image" Target="../media/image372.png"/><Relationship Id="rId14" Type="http://schemas.openxmlformats.org/officeDocument/2006/relationships/customXml" Target="../ink/ink374.xml"/><Relationship Id="rId22" Type="http://schemas.openxmlformats.org/officeDocument/2006/relationships/customXml" Target="../ink/ink378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5.png"/><Relationship Id="rId18" Type="http://schemas.openxmlformats.org/officeDocument/2006/relationships/customXml" Target="../ink/ink387.xml"/><Relationship Id="rId26" Type="http://schemas.openxmlformats.org/officeDocument/2006/relationships/customXml" Target="../ink/ink391.xml"/><Relationship Id="rId3" Type="http://schemas.openxmlformats.org/officeDocument/2006/relationships/image" Target="../media/image380.png"/><Relationship Id="rId21" Type="http://schemas.openxmlformats.org/officeDocument/2006/relationships/image" Target="../media/image389.png"/><Relationship Id="rId7" Type="http://schemas.openxmlformats.org/officeDocument/2006/relationships/image" Target="../media/image382.png"/><Relationship Id="rId12" Type="http://schemas.openxmlformats.org/officeDocument/2006/relationships/customXml" Target="../ink/ink384.xml"/><Relationship Id="rId17" Type="http://schemas.openxmlformats.org/officeDocument/2006/relationships/image" Target="../media/image387.png"/><Relationship Id="rId25" Type="http://schemas.openxmlformats.org/officeDocument/2006/relationships/image" Target="../media/image391.png"/><Relationship Id="rId33" Type="http://schemas.openxmlformats.org/officeDocument/2006/relationships/image" Target="../media/image395.png"/><Relationship Id="rId2" Type="http://schemas.openxmlformats.org/officeDocument/2006/relationships/customXml" Target="../ink/ink379.xml"/><Relationship Id="rId16" Type="http://schemas.openxmlformats.org/officeDocument/2006/relationships/customXml" Target="../ink/ink386.xml"/><Relationship Id="rId20" Type="http://schemas.openxmlformats.org/officeDocument/2006/relationships/customXml" Target="../ink/ink388.xml"/><Relationship Id="rId29" Type="http://schemas.openxmlformats.org/officeDocument/2006/relationships/image" Target="../media/image39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1.xml"/><Relationship Id="rId11" Type="http://schemas.openxmlformats.org/officeDocument/2006/relationships/image" Target="../media/image384.png"/><Relationship Id="rId24" Type="http://schemas.openxmlformats.org/officeDocument/2006/relationships/customXml" Target="../ink/ink390.xml"/><Relationship Id="rId32" Type="http://schemas.openxmlformats.org/officeDocument/2006/relationships/customXml" Target="../ink/ink394.xml"/><Relationship Id="rId5" Type="http://schemas.openxmlformats.org/officeDocument/2006/relationships/image" Target="../media/image381.png"/><Relationship Id="rId15" Type="http://schemas.openxmlformats.org/officeDocument/2006/relationships/image" Target="../media/image386.png"/><Relationship Id="rId23" Type="http://schemas.openxmlformats.org/officeDocument/2006/relationships/image" Target="../media/image390.png"/><Relationship Id="rId28" Type="http://schemas.openxmlformats.org/officeDocument/2006/relationships/customXml" Target="../ink/ink392.xml"/><Relationship Id="rId10" Type="http://schemas.openxmlformats.org/officeDocument/2006/relationships/customXml" Target="../ink/ink383.xml"/><Relationship Id="rId19" Type="http://schemas.openxmlformats.org/officeDocument/2006/relationships/image" Target="../media/image388.png"/><Relationship Id="rId31" Type="http://schemas.openxmlformats.org/officeDocument/2006/relationships/image" Target="../media/image394.png"/><Relationship Id="rId4" Type="http://schemas.openxmlformats.org/officeDocument/2006/relationships/customXml" Target="../ink/ink380.xml"/><Relationship Id="rId9" Type="http://schemas.openxmlformats.org/officeDocument/2006/relationships/image" Target="../media/image383.png"/><Relationship Id="rId14" Type="http://schemas.openxmlformats.org/officeDocument/2006/relationships/customXml" Target="../ink/ink385.xml"/><Relationship Id="rId22" Type="http://schemas.openxmlformats.org/officeDocument/2006/relationships/customXml" Target="../ink/ink389.xml"/><Relationship Id="rId27" Type="http://schemas.openxmlformats.org/officeDocument/2006/relationships/image" Target="../media/image392.png"/><Relationship Id="rId30" Type="http://schemas.openxmlformats.org/officeDocument/2006/relationships/customXml" Target="../ink/ink393.xml"/><Relationship Id="rId8" Type="http://schemas.openxmlformats.org/officeDocument/2006/relationships/customXml" Target="../ink/ink38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8.xml"/><Relationship Id="rId13" Type="http://schemas.openxmlformats.org/officeDocument/2006/relationships/image" Target="../media/image401.png"/><Relationship Id="rId18" Type="http://schemas.openxmlformats.org/officeDocument/2006/relationships/customXml" Target="../ink/ink403.xml"/><Relationship Id="rId26" Type="http://schemas.openxmlformats.org/officeDocument/2006/relationships/customXml" Target="../ink/ink407.xml"/><Relationship Id="rId3" Type="http://schemas.openxmlformats.org/officeDocument/2006/relationships/image" Target="../media/image396.png"/><Relationship Id="rId21" Type="http://schemas.openxmlformats.org/officeDocument/2006/relationships/image" Target="../media/image405.png"/><Relationship Id="rId7" Type="http://schemas.openxmlformats.org/officeDocument/2006/relationships/image" Target="../media/image398.png"/><Relationship Id="rId12" Type="http://schemas.openxmlformats.org/officeDocument/2006/relationships/customXml" Target="../ink/ink400.xml"/><Relationship Id="rId17" Type="http://schemas.openxmlformats.org/officeDocument/2006/relationships/image" Target="../media/image403.png"/><Relationship Id="rId25" Type="http://schemas.openxmlformats.org/officeDocument/2006/relationships/image" Target="../media/image407.png"/><Relationship Id="rId2" Type="http://schemas.openxmlformats.org/officeDocument/2006/relationships/customXml" Target="../ink/ink395.xml"/><Relationship Id="rId16" Type="http://schemas.openxmlformats.org/officeDocument/2006/relationships/customXml" Target="../ink/ink402.xml"/><Relationship Id="rId20" Type="http://schemas.openxmlformats.org/officeDocument/2006/relationships/customXml" Target="../ink/ink404.xml"/><Relationship Id="rId29" Type="http://schemas.openxmlformats.org/officeDocument/2006/relationships/image" Target="../media/image40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7.xml"/><Relationship Id="rId11" Type="http://schemas.openxmlformats.org/officeDocument/2006/relationships/image" Target="../media/image400.png"/><Relationship Id="rId24" Type="http://schemas.openxmlformats.org/officeDocument/2006/relationships/customXml" Target="../ink/ink406.xml"/><Relationship Id="rId5" Type="http://schemas.openxmlformats.org/officeDocument/2006/relationships/image" Target="../media/image397.png"/><Relationship Id="rId15" Type="http://schemas.openxmlformats.org/officeDocument/2006/relationships/image" Target="../media/image402.png"/><Relationship Id="rId23" Type="http://schemas.openxmlformats.org/officeDocument/2006/relationships/image" Target="../media/image406.png"/><Relationship Id="rId28" Type="http://schemas.openxmlformats.org/officeDocument/2006/relationships/customXml" Target="../ink/ink408.xml"/><Relationship Id="rId10" Type="http://schemas.openxmlformats.org/officeDocument/2006/relationships/customXml" Target="../ink/ink399.xml"/><Relationship Id="rId19" Type="http://schemas.openxmlformats.org/officeDocument/2006/relationships/image" Target="../media/image404.png"/><Relationship Id="rId4" Type="http://schemas.openxmlformats.org/officeDocument/2006/relationships/customXml" Target="../ink/ink396.xml"/><Relationship Id="rId9" Type="http://schemas.openxmlformats.org/officeDocument/2006/relationships/image" Target="../media/image399.png"/><Relationship Id="rId14" Type="http://schemas.openxmlformats.org/officeDocument/2006/relationships/customXml" Target="../ink/ink401.xml"/><Relationship Id="rId22" Type="http://schemas.openxmlformats.org/officeDocument/2006/relationships/customXml" Target="../ink/ink405.xml"/><Relationship Id="rId27" Type="http://schemas.openxmlformats.org/officeDocument/2006/relationships/image" Target="../media/image40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67.png"/><Relationship Id="rId21" Type="http://schemas.openxmlformats.org/officeDocument/2006/relationships/image" Target="../media/image419.png"/><Relationship Id="rId42" Type="http://schemas.openxmlformats.org/officeDocument/2006/relationships/customXml" Target="../ink/ink429.xml"/><Relationship Id="rId63" Type="http://schemas.openxmlformats.org/officeDocument/2006/relationships/image" Target="../media/image440.png"/><Relationship Id="rId84" Type="http://schemas.openxmlformats.org/officeDocument/2006/relationships/customXml" Target="../ink/ink450.xml"/><Relationship Id="rId138" Type="http://schemas.openxmlformats.org/officeDocument/2006/relationships/customXml" Target="../ink/ink477.xml"/><Relationship Id="rId107" Type="http://schemas.openxmlformats.org/officeDocument/2006/relationships/image" Target="../media/image462.png"/><Relationship Id="rId11" Type="http://schemas.openxmlformats.org/officeDocument/2006/relationships/image" Target="../media/image414.png"/><Relationship Id="rId32" Type="http://schemas.openxmlformats.org/officeDocument/2006/relationships/customXml" Target="../ink/ink424.xml"/><Relationship Id="rId37" Type="http://schemas.openxmlformats.org/officeDocument/2006/relationships/image" Target="../media/image427.png"/><Relationship Id="rId53" Type="http://schemas.openxmlformats.org/officeDocument/2006/relationships/image" Target="../media/image435.png"/><Relationship Id="rId58" Type="http://schemas.openxmlformats.org/officeDocument/2006/relationships/customXml" Target="../ink/ink437.xml"/><Relationship Id="rId74" Type="http://schemas.openxmlformats.org/officeDocument/2006/relationships/customXml" Target="../ink/ink445.xml"/><Relationship Id="rId79" Type="http://schemas.openxmlformats.org/officeDocument/2006/relationships/image" Target="../media/image448.png"/><Relationship Id="rId102" Type="http://schemas.openxmlformats.org/officeDocument/2006/relationships/customXml" Target="../ink/ink459.xml"/><Relationship Id="rId123" Type="http://schemas.openxmlformats.org/officeDocument/2006/relationships/image" Target="../media/image470.png"/><Relationship Id="rId128" Type="http://schemas.openxmlformats.org/officeDocument/2006/relationships/customXml" Target="../ink/ink472.xml"/><Relationship Id="rId5" Type="http://schemas.openxmlformats.org/officeDocument/2006/relationships/image" Target="../media/image411.png"/><Relationship Id="rId90" Type="http://schemas.openxmlformats.org/officeDocument/2006/relationships/customXml" Target="../ink/ink453.xml"/><Relationship Id="rId95" Type="http://schemas.openxmlformats.org/officeDocument/2006/relationships/image" Target="../media/image456.png"/><Relationship Id="rId22" Type="http://schemas.openxmlformats.org/officeDocument/2006/relationships/customXml" Target="../ink/ink419.xml"/><Relationship Id="rId27" Type="http://schemas.openxmlformats.org/officeDocument/2006/relationships/image" Target="../media/image422.png"/><Relationship Id="rId43" Type="http://schemas.openxmlformats.org/officeDocument/2006/relationships/image" Target="../media/image430.png"/><Relationship Id="rId48" Type="http://schemas.openxmlformats.org/officeDocument/2006/relationships/customXml" Target="../ink/ink432.xml"/><Relationship Id="rId64" Type="http://schemas.openxmlformats.org/officeDocument/2006/relationships/customXml" Target="../ink/ink440.xml"/><Relationship Id="rId69" Type="http://schemas.openxmlformats.org/officeDocument/2006/relationships/image" Target="../media/image443.png"/><Relationship Id="rId113" Type="http://schemas.openxmlformats.org/officeDocument/2006/relationships/image" Target="../media/image465.png"/><Relationship Id="rId118" Type="http://schemas.openxmlformats.org/officeDocument/2006/relationships/customXml" Target="../ink/ink467.xml"/><Relationship Id="rId134" Type="http://schemas.openxmlformats.org/officeDocument/2006/relationships/customXml" Target="../ink/ink475.xml"/><Relationship Id="rId139" Type="http://schemas.openxmlformats.org/officeDocument/2006/relationships/image" Target="../media/image478.png"/><Relationship Id="rId80" Type="http://schemas.openxmlformats.org/officeDocument/2006/relationships/customXml" Target="../ink/ink448.xml"/><Relationship Id="rId85" Type="http://schemas.openxmlformats.org/officeDocument/2006/relationships/image" Target="../media/image451.png"/><Relationship Id="rId12" Type="http://schemas.openxmlformats.org/officeDocument/2006/relationships/customXml" Target="../ink/ink414.xml"/><Relationship Id="rId17" Type="http://schemas.openxmlformats.org/officeDocument/2006/relationships/image" Target="../media/image417.png"/><Relationship Id="rId33" Type="http://schemas.openxmlformats.org/officeDocument/2006/relationships/image" Target="../media/image425.png"/><Relationship Id="rId38" Type="http://schemas.openxmlformats.org/officeDocument/2006/relationships/customXml" Target="../ink/ink427.xml"/><Relationship Id="rId59" Type="http://schemas.openxmlformats.org/officeDocument/2006/relationships/image" Target="../media/image438.png"/><Relationship Id="rId103" Type="http://schemas.openxmlformats.org/officeDocument/2006/relationships/image" Target="../media/image460.png"/><Relationship Id="rId108" Type="http://schemas.openxmlformats.org/officeDocument/2006/relationships/customXml" Target="../ink/ink462.xml"/><Relationship Id="rId124" Type="http://schemas.openxmlformats.org/officeDocument/2006/relationships/customXml" Target="../ink/ink470.xml"/><Relationship Id="rId129" Type="http://schemas.openxmlformats.org/officeDocument/2006/relationships/image" Target="../media/image473.png"/><Relationship Id="rId54" Type="http://schemas.openxmlformats.org/officeDocument/2006/relationships/customXml" Target="../ink/ink435.xml"/><Relationship Id="rId70" Type="http://schemas.openxmlformats.org/officeDocument/2006/relationships/customXml" Target="../ink/ink443.xml"/><Relationship Id="rId75" Type="http://schemas.openxmlformats.org/officeDocument/2006/relationships/image" Target="../media/image446.png"/><Relationship Id="rId91" Type="http://schemas.openxmlformats.org/officeDocument/2006/relationships/image" Target="../media/image454.png"/><Relationship Id="rId96" Type="http://schemas.openxmlformats.org/officeDocument/2006/relationships/customXml" Target="../ink/ink456.xml"/><Relationship Id="rId140" Type="http://schemas.openxmlformats.org/officeDocument/2006/relationships/customXml" Target="../ink/ink47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1.xml"/><Relationship Id="rId23" Type="http://schemas.openxmlformats.org/officeDocument/2006/relationships/image" Target="../media/image420.png"/><Relationship Id="rId28" Type="http://schemas.openxmlformats.org/officeDocument/2006/relationships/customXml" Target="../ink/ink422.xml"/><Relationship Id="rId49" Type="http://schemas.openxmlformats.org/officeDocument/2006/relationships/image" Target="../media/image433.png"/><Relationship Id="rId114" Type="http://schemas.openxmlformats.org/officeDocument/2006/relationships/customXml" Target="../ink/ink465.xml"/><Relationship Id="rId119" Type="http://schemas.openxmlformats.org/officeDocument/2006/relationships/image" Target="../media/image468.png"/><Relationship Id="rId44" Type="http://schemas.openxmlformats.org/officeDocument/2006/relationships/customXml" Target="../ink/ink430.xml"/><Relationship Id="rId60" Type="http://schemas.openxmlformats.org/officeDocument/2006/relationships/customXml" Target="../ink/ink438.xml"/><Relationship Id="rId65" Type="http://schemas.openxmlformats.org/officeDocument/2006/relationships/image" Target="../media/image441.png"/><Relationship Id="rId81" Type="http://schemas.openxmlformats.org/officeDocument/2006/relationships/image" Target="../media/image449.png"/><Relationship Id="rId86" Type="http://schemas.openxmlformats.org/officeDocument/2006/relationships/customXml" Target="../ink/ink451.xml"/><Relationship Id="rId130" Type="http://schemas.openxmlformats.org/officeDocument/2006/relationships/customXml" Target="../ink/ink473.xml"/><Relationship Id="rId135" Type="http://schemas.openxmlformats.org/officeDocument/2006/relationships/image" Target="../media/image476.png"/><Relationship Id="rId13" Type="http://schemas.openxmlformats.org/officeDocument/2006/relationships/image" Target="../media/image415.png"/><Relationship Id="rId18" Type="http://schemas.openxmlformats.org/officeDocument/2006/relationships/customXml" Target="../ink/ink417.xml"/><Relationship Id="rId39" Type="http://schemas.openxmlformats.org/officeDocument/2006/relationships/image" Target="../media/image428.png"/><Relationship Id="rId109" Type="http://schemas.openxmlformats.org/officeDocument/2006/relationships/image" Target="../media/image463.png"/><Relationship Id="rId34" Type="http://schemas.openxmlformats.org/officeDocument/2006/relationships/customXml" Target="../ink/ink425.xml"/><Relationship Id="rId50" Type="http://schemas.openxmlformats.org/officeDocument/2006/relationships/customXml" Target="../ink/ink433.xml"/><Relationship Id="rId55" Type="http://schemas.openxmlformats.org/officeDocument/2006/relationships/image" Target="../media/image436.png"/><Relationship Id="rId76" Type="http://schemas.openxmlformats.org/officeDocument/2006/relationships/customXml" Target="../ink/ink446.xml"/><Relationship Id="rId97" Type="http://schemas.openxmlformats.org/officeDocument/2006/relationships/image" Target="../media/image457.png"/><Relationship Id="rId104" Type="http://schemas.openxmlformats.org/officeDocument/2006/relationships/customXml" Target="../ink/ink460.xml"/><Relationship Id="rId120" Type="http://schemas.openxmlformats.org/officeDocument/2006/relationships/customXml" Target="../ink/ink468.xml"/><Relationship Id="rId125" Type="http://schemas.openxmlformats.org/officeDocument/2006/relationships/image" Target="../media/image471.png"/><Relationship Id="rId141" Type="http://schemas.openxmlformats.org/officeDocument/2006/relationships/image" Target="../media/image479.png"/><Relationship Id="rId7" Type="http://schemas.openxmlformats.org/officeDocument/2006/relationships/image" Target="../media/image412.png"/><Relationship Id="rId71" Type="http://schemas.openxmlformats.org/officeDocument/2006/relationships/image" Target="../media/image444.png"/><Relationship Id="rId92" Type="http://schemas.openxmlformats.org/officeDocument/2006/relationships/customXml" Target="../ink/ink454.xml"/><Relationship Id="rId2" Type="http://schemas.openxmlformats.org/officeDocument/2006/relationships/customXml" Target="../ink/ink409.xml"/><Relationship Id="rId29" Type="http://schemas.openxmlformats.org/officeDocument/2006/relationships/image" Target="../media/image423.png"/><Relationship Id="rId24" Type="http://schemas.openxmlformats.org/officeDocument/2006/relationships/customXml" Target="../ink/ink420.xml"/><Relationship Id="rId40" Type="http://schemas.openxmlformats.org/officeDocument/2006/relationships/customXml" Target="../ink/ink428.xml"/><Relationship Id="rId45" Type="http://schemas.openxmlformats.org/officeDocument/2006/relationships/image" Target="../media/image431.png"/><Relationship Id="rId66" Type="http://schemas.openxmlformats.org/officeDocument/2006/relationships/customXml" Target="../ink/ink441.xml"/><Relationship Id="rId87" Type="http://schemas.openxmlformats.org/officeDocument/2006/relationships/image" Target="../media/image452.png"/><Relationship Id="rId110" Type="http://schemas.openxmlformats.org/officeDocument/2006/relationships/customXml" Target="../ink/ink463.xml"/><Relationship Id="rId115" Type="http://schemas.openxmlformats.org/officeDocument/2006/relationships/image" Target="../media/image466.png"/><Relationship Id="rId131" Type="http://schemas.openxmlformats.org/officeDocument/2006/relationships/image" Target="../media/image474.png"/><Relationship Id="rId136" Type="http://schemas.openxmlformats.org/officeDocument/2006/relationships/customXml" Target="../ink/ink476.xml"/><Relationship Id="rId61" Type="http://schemas.openxmlformats.org/officeDocument/2006/relationships/image" Target="../media/image439.png"/><Relationship Id="rId82" Type="http://schemas.openxmlformats.org/officeDocument/2006/relationships/customXml" Target="../ink/ink449.xml"/><Relationship Id="rId19" Type="http://schemas.openxmlformats.org/officeDocument/2006/relationships/image" Target="../media/image418.png"/><Relationship Id="rId14" Type="http://schemas.openxmlformats.org/officeDocument/2006/relationships/customXml" Target="../ink/ink415.xml"/><Relationship Id="rId30" Type="http://schemas.openxmlformats.org/officeDocument/2006/relationships/customXml" Target="../ink/ink423.xml"/><Relationship Id="rId35" Type="http://schemas.openxmlformats.org/officeDocument/2006/relationships/image" Target="../media/image426.png"/><Relationship Id="rId56" Type="http://schemas.openxmlformats.org/officeDocument/2006/relationships/customXml" Target="../ink/ink436.xml"/><Relationship Id="rId77" Type="http://schemas.openxmlformats.org/officeDocument/2006/relationships/image" Target="../media/image447.png"/><Relationship Id="rId100" Type="http://schemas.openxmlformats.org/officeDocument/2006/relationships/customXml" Target="../ink/ink458.xml"/><Relationship Id="rId105" Type="http://schemas.openxmlformats.org/officeDocument/2006/relationships/image" Target="../media/image461.png"/><Relationship Id="rId126" Type="http://schemas.openxmlformats.org/officeDocument/2006/relationships/customXml" Target="../ink/ink471.xml"/><Relationship Id="rId8" Type="http://schemas.openxmlformats.org/officeDocument/2006/relationships/customXml" Target="../ink/ink412.xml"/><Relationship Id="rId51" Type="http://schemas.openxmlformats.org/officeDocument/2006/relationships/image" Target="../media/image434.png"/><Relationship Id="rId72" Type="http://schemas.openxmlformats.org/officeDocument/2006/relationships/customXml" Target="../ink/ink444.xml"/><Relationship Id="rId93" Type="http://schemas.openxmlformats.org/officeDocument/2006/relationships/image" Target="../media/image455.png"/><Relationship Id="rId98" Type="http://schemas.openxmlformats.org/officeDocument/2006/relationships/customXml" Target="../ink/ink457.xml"/><Relationship Id="rId121" Type="http://schemas.openxmlformats.org/officeDocument/2006/relationships/image" Target="../media/image469.png"/><Relationship Id="rId142" Type="http://schemas.openxmlformats.org/officeDocument/2006/relationships/customXml" Target="../ink/ink479.xml"/><Relationship Id="rId3" Type="http://schemas.openxmlformats.org/officeDocument/2006/relationships/image" Target="../media/image410.png"/><Relationship Id="rId25" Type="http://schemas.openxmlformats.org/officeDocument/2006/relationships/image" Target="../media/image421.png"/><Relationship Id="rId46" Type="http://schemas.openxmlformats.org/officeDocument/2006/relationships/customXml" Target="../ink/ink431.xml"/><Relationship Id="rId67" Type="http://schemas.openxmlformats.org/officeDocument/2006/relationships/image" Target="../media/image442.png"/><Relationship Id="rId116" Type="http://schemas.openxmlformats.org/officeDocument/2006/relationships/customXml" Target="../ink/ink466.xml"/><Relationship Id="rId137" Type="http://schemas.openxmlformats.org/officeDocument/2006/relationships/image" Target="../media/image477.png"/><Relationship Id="rId20" Type="http://schemas.openxmlformats.org/officeDocument/2006/relationships/customXml" Target="../ink/ink418.xml"/><Relationship Id="rId41" Type="http://schemas.openxmlformats.org/officeDocument/2006/relationships/image" Target="../media/image429.png"/><Relationship Id="rId62" Type="http://schemas.openxmlformats.org/officeDocument/2006/relationships/customXml" Target="../ink/ink439.xml"/><Relationship Id="rId83" Type="http://schemas.openxmlformats.org/officeDocument/2006/relationships/image" Target="../media/image450.png"/><Relationship Id="rId88" Type="http://schemas.openxmlformats.org/officeDocument/2006/relationships/customXml" Target="../ink/ink452.xml"/><Relationship Id="rId111" Type="http://schemas.openxmlformats.org/officeDocument/2006/relationships/image" Target="../media/image464.png"/><Relationship Id="rId132" Type="http://schemas.openxmlformats.org/officeDocument/2006/relationships/customXml" Target="../ink/ink474.xml"/><Relationship Id="rId15" Type="http://schemas.openxmlformats.org/officeDocument/2006/relationships/image" Target="../media/image416.png"/><Relationship Id="rId36" Type="http://schemas.openxmlformats.org/officeDocument/2006/relationships/customXml" Target="../ink/ink426.xml"/><Relationship Id="rId57" Type="http://schemas.openxmlformats.org/officeDocument/2006/relationships/image" Target="../media/image437.png"/><Relationship Id="rId106" Type="http://schemas.openxmlformats.org/officeDocument/2006/relationships/customXml" Target="../ink/ink461.xml"/><Relationship Id="rId127" Type="http://schemas.openxmlformats.org/officeDocument/2006/relationships/image" Target="../media/image472.png"/><Relationship Id="rId10" Type="http://schemas.openxmlformats.org/officeDocument/2006/relationships/customXml" Target="../ink/ink413.xml"/><Relationship Id="rId31" Type="http://schemas.openxmlformats.org/officeDocument/2006/relationships/image" Target="../media/image424.png"/><Relationship Id="rId52" Type="http://schemas.openxmlformats.org/officeDocument/2006/relationships/customXml" Target="../ink/ink434.xml"/><Relationship Id="rId73" Type="http://schemas.openxmlformats.org/officeDocument/2006/relationships/image" Target="../media/image445.png"/><Relationship Id="rId78" Type="http://schemas.openxmlformats.org/officeDocument/2006/relationships/customXml" Target="../ink/ink447.xml"/><Relationship Id="rId94" Type="http://schemas.openxmlformats.org/officeDocument/2006/relationships/customXml" Target="../ink/ink455.xml"/><Relationship Id="rId99" Type="http://schemas.openxmlformats.org/officeDocument/2006/relationships/image" Target="../media/image458.png"/><Relationship Id="rId101" Type="http://schemas.openxmlformats.org/officeDocument/2006/relationships/image" Target="../media/image459.png"/><Relationship Id="rId122" Type="http://schemas.openxmlformats.org/officeDocument/2006/relationships/customXml" Target="../ink/ink469.xml"/><Relationship Id="rId143" Type="http://schemas.openxmlformats.org/officeDocument/2006/relationships/image" Target="../media/image480.png"/><Relationship Id="rId4" Type="http://schemas.openxmlformats.org/officeDocument/2006/relationships/customXml" Target="../ink/ink410.xml"/><Relationship Id="rId9" Type="http://schemas.openxmlformats.org/officeDocument/2006/relationships/image" Target="../media/image413.png"/><Relationship Id="rId26" Type="http://schemas.openxmlformats.org/officeDocument/2006/relationships/customXml" Target="../ink/ink421.xml"/><Relationship Id="rId47" Type="http://schemas.openxmlformats.org/officeDocument/2006/relationships/image" Target="../media/image432.png"/><Relationship Id="rId68" Type="http://schemas.openxmlformats.org/officeDocument/2006/relationships/customXml" Target="../ink/ink442.xml"/><Relationship Id="rId89" Type="http://schemas.openxmlformats.org/officeDocument/2006/relationships/image" Target="../media/image453.png"/><Relationship Id="rId112" Type="http://schemas.openxmlformats.org/officeDocument/2006/relationships/customXml" Target="../ink/ink464.xml"/><Relationship Id="rId133" Type="http://schemas.openxmlformats.org/officeDocument/2006/relationships/image" Target="../media/image475.png"/><Relationship Id="rId16" Type="http://schemas.openxmlformats.org/officeDocument/2006/relationships/customXml" Target="../ink/ink4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5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4.png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53" Type="http://schemas.openxmlformats.org/officeDocument/2006/relationships/image" Target="../media/image27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123" Type="http://schemas.openxmlformats.org/officeDocument/2006/relationships/image" Target="../media/image62.png"/><Relationship Id="rId128" Type="http://schemas.openxmlformats.org/officeDocument/2006/relationships/customXml" Target="../ink/ink64.xml"/><Relationship Id="rId5" Type="http://schemas.openxmlformats.org/officeDocument/2006/relationships/image" Target="../media/image3.png"/><Relationship Id="rId90" Type="http://schemas.openxmlformats.org/officeDocument/2006/relationships/customXml" Target="../ink/ink45.xml"/><Relationship Id="rId95" Type="http://schemas.openxmlformats.org/officeDocument/2006/relationships/image" Target="../media/image48.png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18" Type="http://schemas.openxmlformats.org/officeDocument/2006/relationships/customXml" Target="../ink/ink59.xml"/><Relationship Id="rId80" Type="http://schemas.openxmlformats.org/officeDocument/2006/relationships/customXml" Target="../ink/ink40.xml"/><Relationship Id="rId85" Type="http://schemas.openxmlformats.org/officeDocument/2006/relationships/image" Target="../media/image43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5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8.png"/><Relationship Id="rId91" Type="http://schemas.openxmlformats.org/officeDocument/2006/relationships/image" Target="../media/image46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49" Type="http://schemas.openxmlformats.org/officeDocument/2006/relationships/image" Target="../media/image25.png"/><Relationship Id="rId114" Type="http://schemas.openxmlformats.org/officeDocument/2006/relationships/customXml" Target="../ink/ink57.xml"/><Relationship Id="rId119" Type="http://schemas.openxmlformats.org/officeDocument/2006/relationships/image" Target="../media/image60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81" Type="http://schemas.openxmlformats.org/officeDocument/2006/relationships/image" Target="../media/image41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109" Type="http://schemas.openxmlformats.org/officeDocument/2006/relationships/image" Target="../media/image55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97" Type="http://schemas.openxmlformats.org/officeDocument/2006/relationships/image" Target="../media/image49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3.png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4.png"/><Relationship Id="rId110" Type="http://schemas.openxmlformats.org/officeDocument/2006/relationships/customXml" Target="../ink/ink55.xml"/><Relationship Id="rId115" Type="http://schemas.openxmlformats.org/officeDocument/2006/relationships/image" Target="../media/image58.png"/><Relationship Id="rId131" Type="http://schemas.openxmlformats.org/officeDocument/2006/relationships/image" Target="../media/image66.png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56" Type="http://schemas.openxmlformats.org/officeDocument/2006/relationships/customXml" Target="../ink/ink28.xml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105" Type="http://schemas.openxmlformats.org/officeDocument/2006/relationships/image" Target="../media/image53.png"/><Relationship Id="rId126" Type="http://schemas.openxmlformats.org/officeDocument/2006/relationships/customXml" Target="../ink/ink63.xml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93" Type="http://schemas.openxmlformats.org/officeDocument/2006/relationships/image" Target="../media/image47.png"/><Relationship Id="rId98" Type="http://schemas.openxmlformats.org/officeDocument/2006/relationships/customXml" Target="../ink/ink49.xml"/><Relationship Id="rId121" Type="http://schemas.openxmlformats.org/officeDocument/2006/relationships/image" Target="../media/image61.png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customXml" Target="../ink/ink23.xml"/><Relationship Id="rId67" Type="http://schemas.openxmlformats.org/officeDocument/2006/relationships/image" Target="../media/image34.png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62" Type="http://schemas.openxmlformats.org/officeDocument/2006/relationships/customXml" Target="../ink/ink31.xml"/><Relationship Id="rId83" Type="http://schemas.openxmlformats.org/officeDocument/2006/relationships/image" Target="../media/image42.png"/><Relationship Id="rId88" Type="http://schemas.openxmlformats.org/officeDocument/2006/relationships/customXml" Target="../ink/ink44.xml"/><Relationship Id="rId111" Type="http://schemas.openxmlformats.org/officeDocument/2006/relationships/image" Target="../media/image56.png"/><Relationship Id="rId15" Type="http://schemas.openxmlformats.org/officeDocument/2006/relationships/image" Target="../media/image8.png"/><Relationship Id="rId36" Type="http://schemas.openxmlformats.org/officeDocument/2006/relationships/customXml" Target="../ink/ink18.xml"/><Relationship Id="rId57" Type="http://schemas.openxmlformats.org/officeDocument/2006/relationships/image" Target="../media/image29.png"/><Relationship Id="rId106" Type="http://schemas.openxmlformats.org/officeDocument/2006/relationships/customXml" Target="../ink/ink53.xml"/><Relationship Id="rId127" Type="http://schemas.openxmlformats.org/officeDocument/2006/relationships/image" Target="../media/image64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52" Type="http://schemas.openxmlformats.org/officeDocument/2006/relationships/customXml" Target="../ink/ink26.xml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1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26" Type="http://schemas.openxmlformats.org/officeDocument/2006/relationships/customXml" Target="../ink/ink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4.png"/><Relationship Id="rId21" Type="http://schemas.openxmlformats.org/officeDocument/2006/relationships/image" Target="../media/image76.png"/><Relationship Id="rId42" Type="http://schemas.openxmlformats.org/officeDocument/2006/relationships/customXml" Target="../ink/ink86.xml"/><Relationship Id="rId63" Type="http://schemas.openxmlformats.org/officeDocument/2006/relationships/image" Target="../media/image97.png"/><Relationship Id="rId84" Type="http://schemas.openxmlformats.org/officeDocument/2006/relationships/customXml" Target="../ink/ink107.xml"/><Relationship Id="rId138" Type="http://schemas.openxmlformats.org/officeDocument/2006/relationships/customXml" Target="../ink/ink134.xml"/><Relationship Id="rId159" Type="http://schemas.openxmlformats.org/officeDocument/2006/relationships/image" Target="../media/image145.png"/><Relationship Id="rId170" Type="http://schemas.openxmlformats.org/officeDocument/2006/relationships/customXml" Target="../ink/ink150.xml"/><Relationship Id="rId191" Type="http://schemas.openxmlformats.org/officeDocument/2006/relationships/image" Target="../media/image161.png"/><Relationship Id="rId205" Type="http://schemas.openxmlformats.org/officeDocument/2006/relationships/image" Target="../media/image168.png"/><Relationship Id="rId226" Type="http://schemas.openxmlformats.org/officeDocument/2006/relationships/customXml" Target="../ink/ink178.xml"/><Relationship Id="rId247" Type="http://schemas.openxmlformats.org/officeDocument/2006/relationships/image" Target="../media/image189.png"/><Relationship Id="rId107" Type="http://schemas.openxmlformats.org/officeDocument/2006/relationships/image" Target="../media/image119.png"/><Relationship Id="rId11" Type="http://schemas.openxmlformats.org/officeDocument/2006/relationships/image" Target="../media/image71.png"/><Relationship Id="rId32" Type="http://schemas.openxmlformats.org/officeDocument/2006/relationships/customXml" Target="../ink/ink81.xml"/><Relationship Id="rId53" Type="http://schemas.openxmlformats.org/officeDocument/2006/relationships/image" Target="../media/image92.png"/><Relationship Id="rId74" Type="http://schemas.openxmlformats.org/officeDocument/2006/relationships/customXml" Target="../ink/ink102.xml"/><Relationship Id="rId128" Type="http://schemas.openxmlformats.org/officeDocument/2006/relationships/customXml" Target="../ink/ink129.xml"/><Relationship Id="rId149" Type="http://schemas.openxmlformats.org/officeDocument/2006/relationships/image" Target="../media/image140.png"/><Relationship Id="rId5" Type="http://schemas.openxmlformats.org/officeDocument/2006/relationships/image" Target="../media/image68.png"/><Relationship Id="rId95" Type="http://schemas.openxmlformats.org/officeDocument/2006/relationships/image" Target="../media/image113.png"/><Relationship Id="rId160" Type="http://schemas.openxmlformats.org/officeDocument/2006/relationships/customXml" Target="../ink/ink145.xml"/><Relationship Id="rId181" Type="http://schemas.openxmlformats.org/officeDocument/2006/relationships/image" Target="../media/image156.png"/><Relationship Id="rId216" Type="http://schemas.openxmlformats.org/officeDocument/2006/relationships/customXml" Target="../ink/ink173.xml"/><Relationship Id="rId237" Type="http://schemas.openxmlformats.org/officeDocument/2006/relationships/image" Target="../media/image184.png"/><Relationship Id="rId22" Type="http://schemas.openxmlformats.org/officeDocument/2006/relationships/customXml" Target="../ink/ink76.xml"/><Relationship Id="rId43" Type="http://schemas.openxmlformats.org/officeDocument/2006/relationships/image" Target="../media/image87.png"/><Relationship Id="rId64" Type="http://schemas.openxmlformats.org/officeDocument/2006/relationships/customXml" Target="../ink/ink97.xml"/><Relationship Id="rId118" Type="http://schemas.openxmlformats.org/officeDocument/2006/relationships/customXml" Target="../ink/ink124.xml"/><Relationship Id="rId139" Type="http://schemas.openxmlformats.org/officeDocument/2006/relationships/image" Target="../media/image135.png"/><Relationship Id="rId85" Type="http://schemas.openxmlformats.org/officeDocument/2006/relationships/image" Target="../media/image108.png"/><Relationship Id="rId150" Type="http://schemas.openxmlformats.org/officeDocument/2006/relationships/customXml" Target="../ink/ink140.xml"/><Relationship Id="rId171" Type="http://schemas.openxmlformats.org/officeDocument/2006/relationships/image" Target="../media/image151.png"/><Relationship Id="rId192" Type="http://schemas.openxmlformats.org/officeDocument/2006/relationships/customXml" Target="../ink/ink161.xml"/><Relationship Id="rId206" Type="http://schemas.openxmlformats.org/officeDocument/2006/relationships/customXml" Target="../ink/ink168.xml"/><Relationship Id="rId227" Type="http://schemas.openxmlformats.org/officeDocument/2006/relationships/image" Target="../media/image179.png"/><Relationship Id="rId248" Type="http://schemas.openxmlformats.org/officeDocument/2006/relationships/customXml" Target="../ink/ink189.xml"/><Relationship Id="rId12" Type="http://schemas.openxmlformats.org/officeDocument/2006/relationships/customXml" Target="../ink/ink71.xml"/><Relationship Id="rId33" Type="http://schemas.openxmlformats.org/officeDocument/2006/relationships/image" Target="../media/image82.png"/><Relationship Id="rId108" Type="http://schemas.openxmlformats.org/officeDocument/2006/relationships/customXml" Target="../ink/ink119.xml"/><Relationship Id="rId129" Type="http://schemas.openxmlformats.org/officeDocument/2006/relationships/image" Target="../media/image130.png"/><Relationship Id="rId54" Type="http://schemas.openxmlformats.org/officeDocument/2006/relationships/customXml" Target="../ink/ink92.xml"/><Relationship Id="rId75" Type="http://schemas.openxmlformats.org/officeDocument/2006/relationships/image" Target="../media/image103.png"/><Relationship Id="rId96" Type="http://schemas.openxmlformats.org/officeDocument/2006/relationships/customXml" Target="../ink/ink113.xml"/><Relationship Id="rId140" Type="http://schemas.openxmlformats.org/officeDocument/2006/relationships/customXml" Target="../ink/ink135.xml"/><Relationship Id="rId161" Type="http://schemas.openxmlformats.org/officeDocument/2006/relationships/image" Target="../media/image146.png"/><Relationship Id="rId182" Type="http://schemas.openxmlformats.org/officeDocument/2006/relationships/customXml" Target="../ink/ink156.xml"/><Relationship Id="rId217" Type="http://schemas.openxmlformats.org/officeDocument/2006/relationships/image" Target="../media/image174.png"/><Relationship Id="rId6" Type="http://schemas.openxmlformats.org/officeDocument/2006/relationships/customXml" Target="../ink/ink68.xml"/><Relationship Id="rId238" Type="http://schemas.openxmlformats.org/officeDocument/2006/relationships/customXml" Target="../ink/ink184.xml"/><Relationship Id="rId23" Type="http://schemas.openxmlformats.org/officeDocument/2006/relationships/image" Target="../media/image77.png"/><Relationship Id="rId119" Type="http://schemas.openxmlformats.org/officeDocument/2006/relationships/image" Target="../media/image125.png"/><Relationship Id="rId44" Type="http://schemas.openxmlformats.org/officeDocument/2006/relationships/customXml" Target="../ink/ink87.xml"/><Relationship Id="rId65" Type="http://schemas.openxmlformats.org/officeDocument/2006/relationships/image" Target="../media/image98.png"/><Relationship Id="rId86" Type="http://schemas.openxmlformats.org/officeDocument/2006/relationships/customXml" Target="../ink/ink108.xml"/><Relationship Id="rId130" Type="http://schemas.openxmlformats.org/officeDocument/2006/relationships/customXml" Target="../ink/ink130.xml"/><Relationship Id="rId151" Type="http://schemas.openxmlformats.org/officeDocument/2006/relationships/image" Target="../media/image141.png"/><Relationship Id="rId172" Type="http://schemas.openxmlformats.org/officeDocument/2006/relationships/customXml" Target="../ink/ink151.xml"/><Relationship Id="rId193" Type="http://schemas.openxmlformats.org/officeDocument/2006/relationships/image" Target="../media/image162.png"/><Relationship Id="rId207" Type="http://schemas.openxmlformats.org/officeDocument/2006/relationships/image" Target="../media/image169.png"/><Relationship Id="rId228" Type="http://schemas.openxmlformats.org/officeDocument/2006/relationships/customXml" Target="../ink/ink179.xml"/><Relationship Id="rId249" Type="http://schemas.openxmlformats.org/officeDocument/2006/relationships/image" Target="../media/image190.png"/><Relationship Id="rId13" Type="http://schemas.openxmlformats.org/officeDocument/2006/relationships/image" Target="../media/image72.png"/><Relationship Id="rId109" Type="http://schemas.openxmlformats.org/officeDocument/2006/relationships/image" Target="../media/image120.png"/><Relationship Id="rId34" Type="http://schemas.openxmlformats.org/officeDocument/2006/relationships/customXml" Target="../ink/ink82.xml"/><Relationship Id="rId55" Type="http://schemas.openxmlformats.org/officeDocument/2006/relationships/image" Target="../media/image93.png"/><Relationship Id="rId76" Type="http://schemas.openxmlformats.org/officeDocument/2006/relationships/customXml" Target="../ink/ink103.xml"/><Relationship Id="rId97" Type="http://schemas.openxmlformats.org/officeDocument/2006/relationships/image" Target="../media/image114.png"/><Relationship Id="rId120" Type="http://schemas.openxmlformats.org/officeDocument/2006/relationships/customXml" Target="../ink/ink125.xml"/><Relationship Id="rId141" Type="http://schemas.openxmlformats.org/officeDocument/2006/relationships/image" Target="../media/image136.png"/><Relationship Id="rId7" Type="http://schemas.openxmlformats.org/officeDocument/2006/relationships/image" Target="../media/image69.png"/><Relationship Id="rId162" Type="http://schemas.openxmlformats.org/officeDocument/2006/relationships/customXml" Target="../ink/ink146.xml"/><Relationship Id="rId183" Type="http://schemas.openxmlformats.org/officeDocument/2006/relationships/image" Target="../media/image157.png"/><Relationship Id="rId218" Type="http://schemas.openxmlformats.org/officeDocument/2006/relationships/customXml" Target="../ink/ink174.xml"/><Relationship Id="rId239" Type="http://schemas.openxmlformats.org/officeDocument/2006/relationships/image" Target="../media/image185.png"/><Relationship Id="rId24" Type="http://schemas.openxmlformats.org/officeDocument/2006/relationships/customXml" Target="../ink/ink77.xml"/><Relationship Id="rId45" Type="http://schemas.openxmlformats.org/officeDocument/2006/relationships/image" Target="../media/image88.png"/><Relationship Id="rId66" Type="http://schemas.openxmlformats.org/officeDocument/2006/relationships/customXml" Target="../ink/ink98.xml"/><Relationship Id="rId87" Type="http://schemas.openxmlformats.org/officeDocument/2006/relationships/image" Target="../media/image109.png"/><Relationship Id="rId110" Type="http://schemas.openxmlformats.org/officeDocument/2006/relationships/customXml" Target="../ink/ink120.xml"/><Relationship Id="rId131" Type="http://schemas.openxmlformats.org/officeDocument/2006/relationships/image" Target="../media/image131.png"/><Relationship Id="rId152" Type="http://schemas.openxmlformats.org/officeDocument/2006/relationships/customXml" Target="../ink/ink141.xml"/><Relationship Id="rId173" Type="http://schemas.openxmlformats.org/officeDocument/2006/relationships/image" Target="../media/image152.png"/><Relationship Id="rId194" Type="http://schemas.openxmlformats.org/officeDocument/2006/relationships/customXml" Target="../ink/ink162.xml"/><Relationship Id="rId208" Type="http://schemas.openxmlformats.org/officeDocument/2006/relationships/customXml" Target="../ink/ink169.xml"/><Relationship Id="rId229" Type="http://schemas.openxmlformats.org/officeDocument/2006/relationships/image" Target="../media/image180.png"/><Relationship Id="rId240" Type="http://schemas.openxmlformats.org/officeDocument/2006/relationships/customXml" Target="../ink/ink185.xml"/><Relationship Id="rId14" Type="http://schemas.openxmlformats.org/officeDocument/2006/relationships/customXml" Target="../ink/ink72.xml"/><Relationship Id="rId35" Type="http://schemas.openxmlformats.org/officeDocument/2006/relationships/image" Target="../media/image83.png"/><Relationship Id="rId56" Type="http://schemas.openxmlformats.org/officeDocument/2006/relationships/customXml" Target="../ink/ink93.xml"/><Relationship Id="rId77" Type="http://schemas.openxmlformats.org/officeDocument/2006/relationships/image" Target="../media/image104.png"/><Relationship Id="rId100" Type="http://schemas.openxmlformats.org/officeDocument/2006/relationships/customXml" Target="../ink/ink115.xml"/><Relationship Id="rId8" Type="http://schemas.openxmlformats.org/officeDocument/2006/relationships/customXml" Target="../ink/ink69.xml"/><Relationship Id="rId98" Type="http://schemas.openxmlformats.org/officeDocument/2006/relationships/customXml" Target="../ink/ink114.xml"/><Relationship Id="rId121" Type="http://schemas.openxmlformats.org/officeDocument/2006/relationships/image" Target="../media/image126.png"/><Relationship Id="rId142" Type="http://schemas.openxmlformats.org/officeDocument/2006/relationships/customXml" Target="../ink/ink136.xml"/><Relationship Id="rId163" Type="http://schemas.openxmlformats.org/officeDocument/2006/relationships/image" Target="../media/image147.png"/><Relationship Id="rId184" Type="http://schemas.openxmlformats.org/officeDocument/2006/relationships/customXml" Target="../ink/ink157.xml"/><Relationship Id="rId219" Type="http://schemas.openxmlformats.org/officeDocument/2006/relationships/image" Target="../media/image175.png"/><Relationship Id="rId230" Type="http://schemas.openxmlformats.org/officeDocument/2006/relationships/customXml" Target="../ink/ink180.xml"/><Relationship Id="rId25" Type="http://schemas.openxmlformats.org/officeDocument/2006/relationships/image" Target="../media/image78.png"/><Relationship Id="rId46" Type="http://schemas.openxmlformats.org/officeDocument/2006/relationships/customXml" Target="../ink/ink88.xml"/><Relationship Id="rId67" Type="http://schemas.openxmlformats.org/officeDocument/2006/relationships/image" Target="../media/image99.png"/><Relationship Id="rId88" Type="http://schemas.openxmlformats.org/officeDocument/2006/relationships/customXml" Target="../ink/ink109.xml"/><Relationship Id="rId111" Type="http://schemas.openxmlformats.org/officeDocument/2006/relationships/image" Target="../media/image121.png"/><Relationship Id="rId132" Type="http://schemas.openxmlformats.org/officeDocument/2006/relationships/customXml" Target="../ink/ink131.xml"/><Relationship Id="rId153" Type="http://schemas.openxmlformats.org/officeDocument/2006/relationships/image" Target="../media/image142.png"/><Relationship Id="rId174" Type="http://schemas.openxmlformats.org/officeDocument/2006/relationships/customXml" Target="../ink/ink152.xml"/><Relationship Id="rId195" Type="http://schemas.openxmlformats.org/officeDocument/2006/relationships/image" Target="../media/image163.png"/><Relationship Id="rId209" Type="http://schemas.openxmlformats.org/officeDocument/2006/relationships/image" Target="../media/image170.png"/><Relationship Id="rId220" Type="http://schemas.openxmlformats.org/officeDocument/2006/relationships/customXml" Target="../ink/ink175.xml"/><Relationship Id="rId241" Type="http://schemas.openxmlformats.org/officeDocument/2006/relationships/image" Target="../media/image186.png"/><Relationship Id="rId15" Type="http://schemas.openxmlformats.org/officeDocument/2006/relationships/image" Target="../media/image73.png"/><Relationship Id="rId36" Type="http://schemas.openxmlformats.org/officeDocument/2006/relationships/customXml" Target="../ink/ink83.xml"/><Relationship Id="rId57" Type="http://schemas.openxmlformats.org/officeDocument/2006/relationships/image" Target="../media/image94.png"/><Relationship Id="rId78" Type="http://schemas.openxmlformats.org/officeDocument/2006/relationships/customXml" Target="../ink/ink104.xml"/><Relationship Id="rId99" Type="http://schemas.openxmlformats.org/officeDocument/2006/relationships/image" Target="../media/image115.png"/><Relationship Id="rId101" Type="http://schemas.openxmlformats.org/officeDocument/2006/relationships/image" Target="../media/image116.png"/><Relationship Id="rId122" Type="http://schemas.openxmlformats.org/officeDocument/2006/relationships/customXml" Target="../ink/ink126.xml"/><Relationship Id="rId143" Type="http://schemas.openxmlformats.org/officeDocument/2006/relationships/image" Target="../media/image137.png"/><Relationship Id="rId164" Type="http://schemas.openxmlformats.org/officeDocument/2006/relationships/customXml" Target="../ink/ink147.xml"/><Relationship Id="rId185" Type="http://schemas.openxmlformats.org/officeDocument/2006/relationships/image" Target="../media/image158.png"/><Relationship Id="rId4" Type="http://schemas.openxmlformats.org/officeDocument/2006/relationships/customXml" Target="../ink/ink67.xml"/><Relationship Id="rId9" Type="http://schemas.openxmlformats.org/officeDocument/2006/relationships/image" Target="../media/image70.png"/><Relationship Id="rId180" Type="http://schemas.openxmlformats.org/officeDocument/2006/relationships/customXml" Target="../ink/ink155.xml"/><Relationship Id="rId210" Type="http://schemas.openxmlformats.org/officeDocument/2006/relationships/customXml" Target="../ink/ink170.xml"/><Relationship Id="rId215" Type="http://schemas.openxmlformats.org/officeDocument/2006/relationships/image" Target="../media/image173.png"/><Relationship Id="rId236" Type="http://schemas.openxmlformats.org/officeDocument/2006/relationships/customXml" Target="../ink/ink183.xml"/><Relationship Id="rId26" Type="http://schemas.openxmlformats.org/officeDocument/2006/relationships/customXml" Target="../ink/ink78.xml"/><Relationship Id="rId231" Type="http://schemas.openxmlformats.org/officeDocument/2006/relationships/image" Target="../media/image181.png"/><Relationship Id="rId47" Type="http://schemas.openxmlformats.org/officeDocument/2006/relationships/image" Target="../media/image89.png"/><Relationship Id="rId68" Type="http://schemas.openxmlformats.org/officeDocument/2006/relationships/customXml" Target="../ink/ink99.xml"/><Relationship Id="rId89" Type="http://schemas.openxmlformats.org/officeDocument/2006/relationships/image" Target="../media/image110.png"/><Relationship Id="rId112" Type="http://schemas.openxmlformats.org/officeDocument/2006/relationships/customXml" Target="../ink/ink121.xml"/><Relationship Id="rId133" Type="http://schemas.openxmlformats.org/officeDocument/2006/relationships/image" Target="../media/image132.png"/><Relationship Id="rId154" Type="http://schemas.openxmlformats.org/officeDocument/2006/relationships/customXml" Target="../ink/ink142.xml"/><Relationship Id="rId175" Type="http://schemas.openxmlformats.org/officeDocument/2006/relationships/image" Target="../media/image153.png"/><Relationship Id="rId196" Type="http://schemas.openxmlformats.org/officeDocument/2006/relationships/customXml" Target="../ink/ink163.xml"/><Relationship Id="rId200" Type="http://schemas.openxmlformats.org/officeDocument/2006/relationships/customXml" Target="../ink/ink165.xml"/><Relationship Id="rId16" Type="http://schemas.openxmlformats.org/officeDocument/2006/relationships/customXml" Target="../ink/ink73.xml"/><Relationship Id="rId221" Type="http://schemas.openxmlformats.org/officeDocument/2006/relationships/image" Target="../media/image176.png"/><Relationship Id="rId242" Type="http://schemas.openxmlformats.org/officeDocument/2006/relationships/customXml" Target="../ink/ink186.xml"/><Relationship Id="rId37" Type="http://schemas.openxmlformats.org/officeDocument/2006/relationships/image" Target="../media/image84.png"/><Relationship Id="rId58" Type="http://schemas.openxmlformats.org/officeDocument/2006/relationships/customXml" Target="../ink/ink94.xml"/><Relationship Id="rId79" Type="http://schemas.openxmlformats.org/officeDocument/2006/relationships/image" Target="../media/image105.png"/><Relationship Id="rId102" Type="http://schemas.openxmlformats.org/officeDocument/2006/relationships/customXml" Target="../ink/ink116.xml"/><Relationship Id="rId123" Type="http://schemas.openxmlformats.org/officeDocument/2006/relationships/image" Target="../media/image127.png"/><Relationship Id="rId144" Type="http://schemas.openxmlformats.org/officeDocument/2006/relationships/customXml" Target="../ink/ink137.xml"/><Relationship Id="rId90" Type="http://schemas.openxmlformats.org/officeDocument/2006/relationships/customXml" Target="../ink/ink110.xml"/><Relationship Id="rId165" Type="http://schemas.openxmlformats.org/officeDocument/2006/relationships/image" Target="../media/image148.png"/><Relationship Id="rId186" Type="http://schemas.openxmlformats.org/officeDocument/2006/relationships/customXml" Target="../ink/ink158.xml"/><Relationship Id="rId211" Type="http://schemas.openxmlformats.org/officeDocument/2006/relationships/image" Target="../media/image171.png"/><Relationship Id="rId232" Type="http://schemas.openxmlformats.org/officeDocument/2006/relationships/customXml" Target="../ink/ink181.xml"/><Relationship Id="rId27" Type="http://schemas.openxmlformats.org/officeDocument/2006/relationships/image" Target="../media/image79.png"/><Relationship Id="rId48" Type="http://schemas.openxmlformats.org/officeDocument/2006/relationships/customXml" Target="../ink/ink89.xml"/><Relationship Id="rId69" Type="http://schemas.openxmlformats.org/officeDocument/2006/relationships/image" Target="../media/image100.png"/><Relationship Id="rId113" Type="http://schemas.openxmlformats.org/officeDocument/2006/relationships/image" Target="../media/image122.png"/><Relationship Id="rId134" Type="http://schemas.openxmlformats.org/officeDocument/2006/relationships/customXml" Target="../ink/ink132.xml"/><Relationship Id="rId80" Type="http://schemas.openxmlformats.org/officeDocument/2006/relationships/customXml" Target="../ink/ink105.xml"/><Relationship Id="rId155" Type="http://schemas.openxmlformats.org/officeDocument/2006/relationships/image" Target="../media/image143.png"/><Relationship Id="rId176" Type="http://schemas.openxmlformats.org/officeDocument/2006/relationships/customXml" Target="../ink/ink153.xml"/><Relationship Id="rId197" Type="http://schemas.openxmlformats.org/officeDocument/2006/relationships/image" Target="../media/image164.png"/><Relationship Id="rId201" Type="http://schemas.openxmlformats.org/officeDocument/2006/relationships/image" Target="../media/image166.png"/><Relationship Id="rId222" Type="http://schemas.openxmlformats.org/officeDocument/2006/relationships/customXml" Target="../ink/ink176.xml"/><Relationship Id="rId243" Type="http://schemas.openxmlformats.org/officeDocument/2006/relationships/image" Target="../media/image187.png"/><Relationship Id="rId17" Type="http://schemas.openxmlformats.org/officeDocument/2006/relationships/image" Target="../media/image74.png"/><Relationship Id="rId38" Type="http://schemas.openxmlformats.org/officeDocument/2006/relationships/customXml" Target="../ink/ink84.xml"/><Relationship Id="rId59" Type="http://schemas.openxmlformats.org/officeDocument/2006/relationships/image" Target="../media/image95.png"/><Relationship Id="rId103" Type="http://schemas.openxmlformats.org/officeDocument/2006/relationships/image" Target="../media/image117.png"/><Relationship Id="rId124" Type="http://schemas.openxmlformats.org/officeDocument/2006/relationships/customXml" Target="../ink/ink127.xml"/><Relationship Id="rId70" Type="http://schemas.openxmlformats.org/officeDocument/2006/relationships/customXml" Target="../ink/ink100.xml"/><Relationship Id="rId91" Type="http://schemas.openxmlformats.org/officeDocument/2006/relationships/image" Target="../media/image111.png"/><Relationship Id="rId145" Type="http://schemas.openxmlformats.org/officeDocument/2006/relationships/image" Target="../media/image138.png"/><Relationship Id="rId166" Type="http://schemas.openxmlformats.org/officeDocument/2006/relationships/customXml" Target="../ink/ink148.xml"/><Relationship Id="rId187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71.xml"/><Relationship Id="rId233" Type="http://schemas.openxmlformats.org/officeDocument/2006/relationships/image" Target="../media/image182.png"/><Relationship Id="rId28" Type="http://schemas.openxmlformats.org/officeDocument/2006/relationships/customXml" Target="../ink/ink79.xml"/><Relationship Id="rId49" Type="http://schemas.openxmlformats.org/officeDocument/2006/relationships/image" Target="../media/image90.png"/><Relationship Id="rId114" Type="http://schemas.openxmlformats.org/officeDocument/2006/relationships/customXml" Target="../ink/ink122.xml"/><Relationship Id="rId60" Type="http://schemas.openxmlformats.org/officeDocument/2006/relationships/customXml" Target="../ink/ink95.xml"/><Relationship Id="rId81" Type="http://schemas.openxmlformats.org/officeDocument/2006/relationships/image" Target="../media/image106.png"/><Relationship Id="rId135" Type="http://schemas.openxmlformats.org/officeDocument/2006/relationships/image" Target="../media/image133.png"/><Relationship Id="rId156" Type="http://schemas.openxmlformats.org/officeDocument/2006/relationships/customXml" Target="../ink/ink143.xml"/><Relationship Id="rId177" Type="http://schemas.openxmlformats.org/officeDocument/2006/relationships/image" Target="../media/image154.png"/><Relationship Id="rId198" Type="http://schemas.openxmlformats.org/officeDocument/2006/relationships/customXml" Target="../ink/ink164.xml"/><Relationship Id="rId202" Type="http://schemas.openxmlformats.org/officeDocument/2006/relationships/customXml" Target="../ink/ink166.xml"/><Relationship Id="rId223" Type="http://schemas.openxmlformats.org/officeDocument/2006/relationships/image" Target="../media/image177.png"/><Relationship Id="rId244" Type="http://schemas.openxmlformats.org/officeDocument/2006/relationships/customXml" Target="../ink/ink187.xml"/><Relationship Id="rId18" Type="http://schemas.openxmlformats.org/officeDocument/2006/relationships/customXml" Target="../ink/ink74.xml"/><Relationship Id="rId39" Type="http://schemas.openxmlformats.org/officeDocument/2006/relationships/image" Target="../media/image85.png"/><Relationship Id="rId50" Type="http://schemas.openxmlformats.org/officeDocument/2006/relationships/customXml" Target="../ink/ink90.xml"/><Relationship Id="rId104" Type="http://schemas.openxmlformats.org/officeDocument/2006/relationships/customXml" Target="../ink/ink117.xml"/><Relationship Id="rId125" Type="http://schemas.openxmlformats.org/officeDocument/2006/relationships/image" Target="../media/image128.png"/><Relationship Id="rId146" Type="http://schemas.openxmlformats.org/officeDocument/2006/relationships/customXml" Target="../ink/ink138.xml"/><Relationship Id="rId167" Type="http://schemas.openxmlformats.org/officeDocument/2006/relationships/image" Target="../media/image149.png"/><Relationship Id="rId188" Type="http://schemas.openxmlformats.org/officeDocument/2006/relationships/customXml" Target="../ink/ink159.xml"/><Relationship Id="rId71" Type="http://schemas.openxmlformats.org/officeDocument/2006/relationships/image" Target="../media/image101.png"/><Relationship Id="rId92" Type="http://schemas.openxmlformats.org/officeDocument/2006/relationships/customXml" Target="../ink/ink111.xml"/><Relationship Id="rId213" Type="http://schemas.openxmlformats.org/officeDocument/2006/relationships/image" Target="../media/image172.png"/><Relationship Id="rId234" Type="http://schemas.openxmlformats.org/officeDocument/2006/relationships/customXml" Target="../ink/ink182.xml"/><Relationship Id="rId2" Type="http://schemas.openxmlformats.org/officeDocument/2006/relationships/customXml" Target="../ink/ink66.xml"/><Relationship Id="rId29" Type="http://schemas.openxmlformats.org/officeDocument/2006/relationships/image" Target="../media/image80.png"/><Relationship Id="rId40" Type="http://schemas.openxmlformats.org/officeDocument/2006/relationships/customXml" Target="../ink/ink85.xml"/><Relationship Id="rId115" Type="http://schemas.openxmlformats.org/officeDocument/2006/relationships/image" Target="../media/image123.png"/><Relationship Id="rId136" Type="http://schemas.openxmlformats.org/officeDocument/2006/relationships/customXml" Target="../ink/ink133.xml"/><Relationship Id="rId157" Type="http://schemas.openxmlformats.org/officeDocument/2006/relationships/image" Target="../media/image144.png"/><Relationship Id="rId178" Type="http://schemas.openxmlformats.org/officeDocument/2006/relationships/customXml" Target="../ink/ink154.xml"/><Relationship Id="rId61" Type="http://schemas.openxmlformats.org/officeDocument/2006/relationships/image" Target="../media/image96.png"/><Relationship Id="rId82" Type="http://schemas.openxmlformats.org/officeDocument/2006/relationships/customXml" Target="../ink/ink106.xml"/><Relationship Id="rId199" Type="http://schemas.openxmlformats.org/officeDocument/2006/relationships/image" Target="../media/image165.png"/><Relationship Id="rId203" Type="http://schemas.openxmlformats.org/officeDocument/2006/relationships/image" Target="../media/image167.png"/><Relationship Id="rId19" Type="http://schemas.openxmlformats.org/officeDocument/2006/relationships/image" Target="../media/image75.png"/><Relationship Id="rId224" Type="http://schemas.openxmlformats.org/officeDocument/2006/relationships/customXml" Target="../ink/ink177.xml"/><Relationship Id="rId245" Type="http://schemas.openxmlformats.org/officeDocument/2006/relationships/image" Target="../media/image188.png"/><Relationship Id="rId30" Type="http://schemas.openxmlformats.org/officeDocument/2006/relationships/customXml" Target="../ink/ink80.xml"/><Relationship Id="rId105" Type="http://schemas.openxmlformats.org/officeDocument/2006/relationships/image" Target="../media/image118.png"/><Relationship Id="rId126" Type="http://schemas.openxmlformats.org/officeDocument/2006/relationships/customXml" Target="../ink/ink128.xml"/><Relationship Id="rId147" Type="http://schemas.openxmlformats.org/officeDocument/2006/relationships/image" Target="../media/image139.png"/><Relationship Id="rId168" Type="http://schemas.openxmlformats.org/officeDocument/2006/relationships/customXml" Target="../ink/ink149.xml"/><Relationship Id="rId51" Type="http://schemas.openxmlformats.org/officeDocument/2006/relationships/image" Target="../media/image91.png"/><Relationship Id="rId72" Type="http://schemas.openxmlformats.org/officeDocument/2006/relationships/customXml" Target="../ink/ink101.xml"/><Relationship Id="rId93" Type="http://schemas.openxmlformats.org/officeDocument/2006/relationships/image" Target="../media/image112.png"/><Relationship Id="rId189" Type="http://schemas.openxmlformats.org/officeDocument/2006/relationships/image" Target="../media/image160.png"/><Relationship Id="rId3" Type="http://schemas.openxmlformats.org/officeDocument/2006/relationships/image" Target="../media/image67.png"/><Relationship Id="rId214" Type="http://schemas.openxmlformats.org/officeDocument/2006/relationships/customXml" Target="../ink/ink172.xml"/><Relationship Id="rId235" Type="http://schemas.openxmlformats.org/officeDocument/2006/relationships/image" Target="../media/image183.png"/><Relationship Id="rId116" Type="http://schemas.openxmlformats.org/officeDocument/2006/relationships/customXml" Target="../ink/ink123.xml"/><Relationship Id="rId137" Type="http://schemas.openxmlformats.org/officeDocument/2006/relationships/image" Target="../media/image134.png"/><Relationship Id="rId158" Type="http://schemas.openxmlformats.org/officeDocument/2006/relationships/customXml" Target="../ink/ink144.xml"/><Relationship Id="rId20" Type="http://schemas.openxmlformats.org/officeDocument/2006/relationships/customXml" Target="../ink/ink75.xml"/><Relationship Id="rId41" Type="http://schemas.openxmlformats.org/officeDocument/2006/relationships/image" Target="../media/image86.png"/><Relationship Id="rId62" Type="http://schemas.openxmlformats.org/officeDocument/2006/relationships/customXml" Target="../ink/ink96.xml"/><Relationship Id="rId83" Type="http://schemas.openxmlformats.org/officeDocument/2006/relationships/image" Target="../media/image107.png"/><Relationship Id="rId179" Type="http://schemas.openxmlformats.org/officeDocument/2006/relationships/image" Target="../media/image155.png"/><Relationship Id="rId190" Type="http://schemas.openxmlformats.org/officeDocument/2006/relationships/customXml" Target="../ink/ink160.xml"/><Relationship Id="rId204" Type="http://schemas.openxmlformats.org/officeDocument/2006/relationships/customXml" Target="../ink/ink167.xml"/><Relationship Id="rId225" Type="http://schemas.openxmlformats.org/officeDocument/2006/relationships/image" Target="../media/image178.png"/><Relationship Id="rId246" Type="http://schemas.openxmlformats.org/officeDocument/2006/relationships/customXml" Target="../ink/ink188.xml"/><Relationship Id="rId106" Type="http://schemas.openxmlformats.org/officeDocument/2006/relationships/customXml" Target="../ink/ink118.xml"/><Relationship Id="rId127" Type="http://schemas.openxmlformats.org/officeDocument/2006/relationships/image" Target="../media/image129.png"/><Relationship Id="rId10" Type="http://schemas.openxmlformats.org/officeDocument/2006/relationships/customXml" Target="../ink/ink70.xml"/><Relationship Id="rId31" Type="http://schemas.openxmlformats.org/officeDocument/2006/relationships/image" Target="../media/image81.png"/><Relationship Id="rId52" Type="http://schemas.openxmlformats.org/officeDocument/2006/relationships/customXml" Target="../ink/ink91.xml"/><Relationship Id="rId73" Type="http://schemas.openxmlformats.org/officeDocument/2006/relationships/image" Target="../media/image102.png"/><Relationship Id="rId94" Type="http://schemas.openxmlformats.org/officeDocument/2006/relationships/customXml" Target="../ink/ink112.xml"/><Relationship Id="rId148" Type="http://schemas.openxmlformats.org/officeDocument/2006/relationships/customXml" Target="../ink/ink139.xml"/><Relationship Id="rId169" Type="http://schemas.openxmlformats.org/officeDocument/2006/relationships/image" Target="../media/image15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5.png"/><Relationship Id="rId2" Type="http://schemas.openxmlformats.org/officeDocument/2006/relationships/image" Target="../media/image48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2.xml"/><Relationship Id="rId117" Type="http://schemas.openxmlformats.org/officeDocument/2006/relationships/image" Target="../media/image248.png"/><Relationship Id="rId21" Type="http://schemas.openxmlformats.org/officeDocument/2006/relationships/image" Target="../media/image200.png"/><Relationship Id="rId42" Type="http://schemas.openxmlformats.org/officeDocument/2006/relationships/customXml" Target="../ink/ink210.xml"/><Relationship Id="rId47" Type="http://schemas.openxmlformats.org/officeDocument/2006/relationships/image" Target="../media/image213.png"/><Relationship Id="rId63" Type="http://schemas.openxmlformats.org/officeDocument/2006/relationships/image" Target="../media/image221.png"/><Relationship Id="rId68" Type="http://schemas.openxmlformats.org/officeDocument/2006/relationships/customXml" Target="../ink/ink223.xml"/><Relationship Id="rId84" Type="http://schemas.openxmlformats.org/officeDocument/2006/relationships/customXml" Target="../ink/ink231.xml"/><Relationship Id="rId89" Type="http://schemas.openxmlformats.org/officeDocument/2006/relationships/image" Target="../media/image234.png"/><Relationship Id="rId112" Type="http://schemas.openxmlformats.org/officeDocument/2006/relationships/customXml" Target="../ink/ink245.xml"/><Relationship Id="rId16" Type="http://schemas.openxmlformats.org/officeDocument/2006/relationships/customXml" Target="../ink/ink197.xml"/><Relationship Id="rId107" Type="http://schemas.openxmlformats.org/officeDocument/2006/relationships/image" Target="../media/image243.png"/><Relationship Id="rId11" Type="http://schemas.openxmlformats.org/officeDocument/2006/relationships/image" Target="../media/image195.png"/><Relationship Id="rId32" Type="http://schemas.openxmlformats.org/officeDocument/2006/relationships/customXml" Target="../ink/ink205.xml"/><Relationship Id="rId37" Type="http://schemas.openxmlformats.org/officeDocument/2006/relationships/image" Target="../media/image208.png"/><Relationship Id="rId53" Type="http://schemas.openxmlformats.org/officeDocument/2006/relationships/image" Target="../media/image216.png"/><Relationship Id="rId58" Type="http://schemas.openxmlformats.org/officeDocument/2006/relationships/customXml" Target="../ink/ink218.xml"/><Relationship Id="rId74" Type="http://schemas.openxmlformats.org/officeDocument/2006/relationships/customXml" Target="../ink/ink226.xml"/><Relationship Id="rId79" Type="http://schemas.openxmlformats.org/officeDocument/2006/relationships/image" Target="../media/image229.png"/><Relationship Id="rId102" Type="http://schemas.openxmlformats.org/officeDocument/2006/relationships/customXml" Target="../ink/ink240.xml"/><Relationship Id="rId5" Type="http://schemas.openxmlformats.org/officeDocument/2006/relationships/image" Target="../media/image192.png"/><Relationship Id="rId90" Type="http://schemas.openxmlformats.org/officeDocument/2006/relationships/customXml" Target="../ink/ink234.xml"/><Relationship Id="rId95" Type="http://schemas.openxmlformats.org/officeDocument/2006/relationships/image" Target="../media/image237.png"/><Relationship Id="rId22" Type="http://schemas.openxmlformats.org/officeDocument/2006/relationships/customXml" Target="../ink/ink200.xml"/><Relationship Id="rId27" Type="http://schemas.openxmlformats.org/officeDocument/2006/relationships/image" Target="../media/image203.png"/><Relationship Id="rId43" Type="http://schemas.openxmlformats.org/officeDocument/2006/relationships/image" Target="../media/image211.png"/><Relationship Id="rId48" Type="http://schemas.openxmlformats.org/officeDocument/2006/relationships/customXml" Target="../ink/ink213.xml"/><Relationship Id="rId64" Type="http://schemas.openxmlformats.org/officeDocument/2006/relationships/customXml" Target="../ink/ink221.xml"/><Relationship Id="rId69" Type="http://schemas.openxmlformats.org/officeDocument/2006/relationships/image" Target="../media/image224.png"/><Relationship Id="rId113" Type="http://schemas.openxmlformats.org/officeDocument/2006/relationships/image" Target="../media/image246.png"/><Relationship Id="rId118" Type="http://schemas.openxmlformats.org/officeDocument/2006/relationships/customXml" Target="../ink/ink248.xml"/><Relationship Id="rId80" Type="http://schemas.openxmlformats.org/officeDocument/2006/relationships/customXml" Target="../ink/ink229.xml"/><Relationship Id="rId85" Type="http://schemas.openxmlformats.org/officeDocument/2006/relationships/image" Target="../media/image232.png"/><Relationship Id="rId12" Type="http://schemas.openxmlformats.org/officeDocument/2006/relationships/customXml" Target="../ink/ink195.xml"/><Relationship Id="rId17" Type="http://schemas.openxmlformats.org/officeDocument/2006/relationships/image" Target="../media/image198.png"/><Relationship Id="rId33" Type="http://schemas.openxmlformats.org/officeDocument/2006/relationships/image" Target="../media/image206.png"/><Relationship Id="rId38" Type="http://schemas.openxmlformats.org/officeDocument/2006/relationships/customXml" Target="../ink/ink208.xml"/><Relationship Id="rId59" Type="http://schemas.openxmlformats.org/officeDocument/2006/relationships/image" Target="../media/image219.png"/><Relationship Id="rId103" Type="http://schemas.openxmlformats.org/officeDocument/2006/relationships/image" Target="../media/image241.png"/><Relationship Id="rId108" Type="http://schemas.openxmlformats.org/officeDocument/2006/relationships/customXml" Target="../ink/ink243.xml"/><Relationship Id="rId54" Type="http://schemas.openxmlformats.org/officeDocument/2006/relationships/customXml" Target="../ink/ink216.xml"/><Relationship Id="rId70" Type="http://schemas.openxmlformats.org/officeDocument/2006/relationships/customXml" Target="../ink/ink224.xml"/><Relationship Id="rId75" Type="http://schemas.openxmlformats.org/officeDocument/2006/relationships/image" Target="../media/image227.png"/><Relationship Id="rId91" Type="http://schemas.openxmlformats.org/officeDocument/2006/relationships/image" Target="../media/image235.png"/><Relationship Id="rId96" Type="http://schemas.openxmlformats.org/officeDocument/2006/relationships/customXml" Target="../ink/ink2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2.xml"/><Relationship Id="rId23" Type="http://schemas.openxmlformats.org/officeDocument/2006/relationships/image" Target="../media/image201.png"/><Relationship Id="rId28" Type="http://schemas.openxmlformats.org/officeDocument/2006/relationships/customXml" Target="../ink/ink203.xml"/><Relationship Id="rId49" Type="http://schemas.openxmlformats.org/officeDocument/2006/relationships/image" Target="../media/image214.png"/><Relationship Id="rId114" Type="http://schemas.openxmlformats.org/officeDocument/2006/relationships/customXml" Target="../ink/ink246.xml"/><Relationship Id="rId119" Type="http://schemas.openxmlformats.org/officeDocument/2006/relationships/image" Target="../media/image249.png"/><Relationship Id="rId44" Type="http://schemas.openxmlformats.org/officeDocument/2006/relationships/customXml" Target="../ink/ink211.xml"/><Relationship Id="rId60" Type="http://schemas.openxmlformats.org/officeDocument/2006/relationships/customXml" Target="../ink/ink219.xml"/><Relationship Id="rId65" Type="http://schemas.openxmlformats.org/officeDocument/2006/relationships/image" Target="../media/image222.png"/><Relationship Id="rId81" Type="http://schemas.openxmlformats.org/officeDocument/2006/relationships/image" Target="../media/image230.png"/><Relationship Id="rId86" Type="http://schemas.openxmlformats.org/officeDocument/2006/relationships/customXml" Target="../ink/ink232.xml"/><Relationship Id="rId4" Type="http://schemas.openxmlformats.org/officeDocument/2006/relationships/customXml" Target="../ink/ink191.xml"/><Relationship Id="rId9" Type="http://schemas.openxmlformats.org/officeDocument/2006/relationships/image" Target="../media/image194.png"/><Relationship Id="rId13" Type="http://schemas.openxmlformats.org/officeDocument/2006/relationships/image" Target="../media/image196.png"/><Relationship Id="rId18" Type="http://schemas.openxmlformats.org/officeDocument/2006/relationships/customXml" Target="../ink/ink198.xml"/><Relationship Id="rId39" Type="http://schemas.openxmlformats.org/officeDocument/2006/relationships/image" Target="../media/image209.png"/><Relationship Id="rId109" Type="http://schemas.openxmlformats.org/officeDocument/2006/relationships/image" Target="../media/image244.png"/><Relationship Id="rId34" Type="http://schemas.openxmlformats.org/officeDocument/2006/relationships/customXml" Target="../ink/ink206.xml"/><Relationship Id="rId50" Type="http://schemas.openxmlformats.org/officeDocument/2006/relationships/customXml" Target="../ink/ink214.xml"/><Relationship Id="rId55" Type="http://schemas.openxmlformats.org/officeDocument/2006/relationships/image" Target="../media/image217.png"/><Relationship Id="rId76" Type="http://schemas.openxmlformats.org/officeDocument/2006/relationships/customXml" Target="../ink/ink227.xml"/><Relationship Id="rId97" Type="http://schemas.openxmlformats.org/officeDocument/2006/relationships/image" Target="../media/image238.png"/><Relationship Id="rId104" Type="http://schemas.openxmlformats.org/officeDocument/2006/relationships/customXml" Target="../ink/ink241.xml"/><Relationship Id="rId120" Type="http://schemas.openxmlformats.org/officeDocument/2006/relationships/customXml" Target="../ink/ink249.xml"/><Relationship Id="rId7" Type="http://schemas.openxmlformats.org/officeDocument/2006/relationships/image" Target="../media/image193.png"/><Relationship Id="rId71" Type="http://schemas.openxmlformats.org/officeDocument/2006/relationships/image" Target="../media/image225.png"/><Relationship Id="rId92" Type="http://schemas.openxmlformats.org/officeDocument/2006/relationships/customXml" Target="../ink/ink235.xml"/><Relationship Id="rId2" Type="http://schemas.openxmlformats.org/officeDocument/2006/relationships/customXml" Target="../ink/ink190.xml"/><Relationship Id="rId29" Type="http://schemas.openxmlformats.org/officeDocument/2006/relationships/image" Target="../media/image204.png"/><Relationship Id="rId24" Type="http://schemas.openxmlformats.org/officeDocument/2006/relationships/customXml" Target="../ink/ink201.xml"/><Relationship Id="rId40" Type="http://schemas.openxmlformats.org/officeDocument/2006/relationships/customXml" Target="../ink/ink209.xml"/><Relationship Id="rId45" Type="http://schemas.openxmlformats.org/officeDocument/2006/relationships/image" Target="../media/image212.png"/><Relationship Id="rId66" Type="http://schemas.openxmlformats.org/officeDocument/2006/relationships/customXml" Target="../ink/ink222.xml"/><Relationship Id="rId87" Type="http://schemas.openxmlformats.org/officeDocument/2006/relationships/image" Target="../media/image233.png"/><Relationship Id="rId110" Type="http://schemas.openxmlformats.org/officeDocument/2006/relationships/customXml" Target="../ink/ink244.xml"/><Relationship Id="rId115" Type="http://schemas.openxmlformats.org/officeDocument/2006/relationships/image" Target="../media/image247.png"/><Relationship Id="rId61" Type="http://schemas.openxmlformats.org/officeDocument/2006/relationships/image" Target="../media/image220.png"/><Relationship Id="rId82" Type="http://schemas.openxmlformats.org/officeDocument/2006/relationships/customXml" Target="../ink/ink230.xml"/><Relationship Id="rId19" Type="http://schemas.openxmlformats.org/officeDocument/2006/relationships/image" Target="../media/image199.png"/><Relationship Id="rId14" Type="http://schemas.openxmlformats.org/officeDocument/2006/relationships/customXml" Target="../ink/ink196.xml"/><Relationship Id="rId30" Type="http://schemas.openxmlformats.org/officeDocument/2006/relationships/customXml" Target="../ink/ink204.xml"/><Relationship Id="rId35" Type="http://schemas.openxmlformats.org/officeDocument/2006/relationships/image" Target="../media/image207.png"/><Relationship Id="rId56" Type="http://schemas.openxmlformats.org/officeDocument/2006/relationships/customXml" Target="../ink/ink217.xml"/><Relationship Id="rId77" Type="http://schemas.openxmlformats.org/officeDocument/2006/relationships/image" Target="../media/image228.png"/><Relationship Id="rId100" Type="http://schemas.openxmlformats.org/officeDocument/2006/relationships/customXml" Target="../ink/ink239.xml"/><Relationship Id="rId105" Type="http://schemas.openxmlformats.org/officeDocument/2006/relationships/image" Target="../media/image242.png"/><Relationship Id="rId8" Type="http://schemas.openxmlformats.org/officeDocument/2006/relationships/customXml" Target="../ink/ink193.xml"/><Relationship Id="rId51" Type="http://schemas.openxmlformats.org/officeDocument/2006/relationships/image" Target="../media/image215.png"/><Relationship Id="rId72" Type="http://schemas.openxmlformats.org/officeDocument/2006/relationships/customXml" Target="../ink/ink225.xml"/><Relationship Id="rId93" Type="http://schemas.openxmlformats.org/officeDocument/2006/relationships/image" Target="../media/image236.png"/><Relationship Id="rId98" Type="http://schemas.openxmlformats.org/officeDocument/2006/relationships/customXml" Target="../ink/ink238.xml"/><Relationship Id="rId121" Type="http://schemas.openxmlformats.org/officeDocument/2006/relationships/image" Target="../media/image250.png"/><Relationship Id="rId3" Type="http://schemas.openxmlformats.org/officeDocument/2006/relationships/image" Target="../media/image191.png"/><Relationship Id="rId25" Type="http://schemas.openxmlformats.org/officeDocument/2006/relationships/image" Target="../media/image202.png"/><Relationship Id="rId46" Type="http://schemas.openxmlformats.org/officeDocument/2006/relationships/customXml" Target="../ink/ink212.xml"/><Relationship Id="rId67" Type="http://schemas.openxmlformats.org/officeDocument/2006/relationships/image" Target="../media/image223.png"/><Relationship Id="rId116" Type="http://schemas.openxmlformats.org/officeDocument/2006/relationships/customXml" Target="../ink/ink247.xml"/><Relationship Id="rId20" Type="http://schemas.openxmlformats.org/officeDocument/2006/relationships/customXml" Target="../ink/ink199.xml"/><Relationship Id="rId41" Type="http://schemas.openxmlformats.org/officeDocument/2006/relationships/image" Target="../media/image210.png"/><Relationship Id="rId62" Type="http://schemas.openxmlformats.org/officeDocument/2006/relationships/customXml" Target="../ink/ink220.xml"/><Relationship Id="rId83" Type="http://schemas.openxmlformats.org/officeDocument/2006/relationships/image" Target="../media/image231.png"/><Relationship Id="rId88" Type="http://schemas.openxmlformats.org/officeDocument/2006/relationships/customXml" Target="../ink/ink233.xml"/><Relationship Id="rId111" Type="http://schemas.openxmlformats.org/officeDocument/2006/relationships/image" Target="../media/image245.png"/><Relationship Id="rId15" Type="http://schemas.openxmlformats.org/officeDocument/2006/relationships/image" Target="../media/image197.png"/><Relationship Id="rId36" Type="http://schemas.openxmlformats.org/officeDocument/2006/relationships/customXml" Target="../ink/ink207.xml"/><Relationship Id="rId57" Type="http://schemas.openxmlformats.org/officeDocument/2006/relationships/image" Target="../media/image218.png"/><Relationship Id="rId106" Type="http://schemas.openxmlformats.org/officeDocument/2006/relationships/customXml" Target="../ink/ink242.xml"/><Relationship Id="rId10" Type="http://schemas.openxmlformats.org/officeDocument/2006/relationships/customXml" Target="../ink/ink194.xml"/><Relationship Id="rId31" Type="http://schemas.openxmlformats.org/officeDocument/2006/relationships/image" Target="../media/image205.png"/><Relationship Id="rId52" Type="http://schemas.openxmlformats.org/officeDocument/2006/relationships/customXml" Target="../ink/ink215.xml"/><Relationship Id="rId73" Type="http://schemas.openxmlformats.org/officeDocument/2006/relationships/image" Target="../media/image226.png"/><Relationship Id="rId78" Type="http://schemas.openxmlformats.org/officeDocument/2006/relationships/customXml" Target="../ink/ink228.xml"/><Relationship Id="rId94" Type="http://schemas.openxmlformats.org/officeDocument/2006/relationships/customXml" Target="../ink/ink236.xml"/><Relationship Id="rId99" Type="http://schemas.openxmlformats.org/officeDocument/2006/relationships/image" Target="../media/image239.png"/><Relationship Id="rId101" Type="http://schemas.openxmlformats.org/officeDocument/2006/relationships/image" Target="../media/image2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3.xml"/><Relationship Id="rId3" Type="http://schemas.openxmlformats.org/officeDocument/2006/relationships/image" Target="../media/image251.png"/><Relationship Id="rId7" Type="http://schemas.openxmlformats.org/officeDocument/2006/relationships/image" Target="../media/image253.png"/><Relationship Id="rId2" Type="http://schemas.openxmlformats.org/officeDocument/2006/relationships/customXml" Target="../ink/ink25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2.xml"/><Relationship Id="rId5" Type="http://schemas.openxmlformats.org/officeDocument/2006/relationships/image" Target="../media/image252.png"/><Relationship Id="rId4" Type="http://schemas.openxmlformats.org/officeDocument/2006/relationships/customXml" Target="../ink/ink251.xml"/><Relationship Id="rId9" Type="http://schemas.openxmlformats.org/officeDocument/2006/relationships/image" Target="../media/image25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7.xml"/><Relationship Id="rId13" Type="http://schemas.openxmlformats.org/officeDocument/2006/relationships/image" Target="../media/image260.png"/><Relationship Id="rId18" Type="http://schemas.openxmlformats.org/officeDocument/2006/relationships/customXml" Target="../ink/ink262.xml"/><Relationship Id="rId26" Type="http://schemas.openxmlformats.org/officeDocument/2006/relationships/customXml" Target="../ink/ink266.xml"/><Relationship Id="rId3" Type="http://schemas.openxmlformats.org/officeDocument/2006/relationships/image" Target="../media/image255.png"/><Relationship Id="rId21" Type="http://schemas.openxmlformats.org/officeDocument/2006/relationships/image" Target="../media/image264.png"/><Relationship Id="rId7" Type="http://schemas.openxmlformats.org/officeDocument/2006/relationships/image" Target="../media/image257.png"/><Relationship Id="rId12" Type="http://schemas.openxmlformats.org/officeDocument/2006/relationships/customXml" Target="../ink/ink259.xml"/><Relationship Id="rId17" Type="http://schemas.openxmlformats.org/officeDocument/2006/relationships/image" Target="../media/image262.png"/><Relationship Id="rId25" Type="http://schemas.openxmlformats.org/officeDocument/2006/relationships/image" Target="../media/image266.png"/><Relationship Id="rId2" Type="http://schemas.openxmlformats.org/officeDocument/2006/relationships/customXml" Target="../ink/ink254.xml"/><Relationship Id="rId16" Type="http://schemas.openxmlformats.org/officeDocument/2006/relationships/customXml" Target="../ink/ink261.xml"/><Relationship Id="rId20" Type="http://schemas.openxmlformats.org/officeDocument/2006/relationships/customXml" Target="../ink/ink26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6.xml"/><Relationship Id="rId11" Type="http://schemas.openxmlformats.org/officeDocument/2006/relationships/image" Target="../media/image259.png"/><Relationship Id="rId24" Type="http://schemas.openxmlformats.org/officeDocument/2006/relationships/customXml" Target="../ink/ink265.xml"/><Relationship Id="rId5" Type="http://schemas.openxmlformats.org/officeDocument/2006/relationships/image" Target="../media/image256.png"/><Relationship Id="rId15" Type="http://schemas.openxmlformats.org/officeDocument/2006/relationships/image" Target="../media/image261.png"/><Relationship Id="rId23" Type="http://schemas.openxmlformats.org/officeDocument/2006/relationships/image" Target="../media/image265.png"/><Relationship Id="rId10" Type="http://schemas.openxmlformats.org/officeDocument/2006/relationships/customXml" Target="../ink/ink258.xml"/><Relationship Id="rId19" Type="http://schemas.openxmlformats.org/officeDocument/2006/relationships/image" Target="../media/image263.png"/><Relationship Id="rId4" Type="http://schemas.openxmlformats.org/officeDocument/2006/relationships/customXml" Target="../ink/ink255.xml"/><Relationship Id="rId9" Type="http://schemas.openxmlformats.org/officeDocument/2006/relationships/image" Target="../media/image258.png"/><Relationship Id="rId14" Type="http://schemas.openxmlformats.org/officeDocument/2006/relationships/customXml" Target="../ink/ink260.xml"/><Relationship Id="rId22" Type="http://schemas.openxmlformats.org/officeDocument/2006/relationships/customXml" Target="../ink/ink264.xml"/><Relationship Id="rId27" Type="http://schemas.openxmlformats.org/officeDocument/2006/relationships/image" Target="../media/image26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Python-More about Loop</a:t>
            </a:r>
            <a:br>
              <a:rPr lang="en-US" dirty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-Yilian Zhang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8E4A-382B-DBE3-A634-746D21DC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#1 What is the index?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A802E-5239-99E4-D7FB-C5169D6B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list</a:t>
            </a:r>
          </a:p>
          <a:p>
            <a:r>
              <a:rPr lang="en-US" dirty="0"/>
              <a:t>letters = ['</a:t>
            </a:r>
            <a:r>
              <a:rPr lang="en-US" dirty="0" err="1"/>
              <a:t>a','b','c','d','e','f','g</a:t>
            </a:r>
            <a:r>
              <a:rPr lang="en-US" dirty="0"/>
              <a:t>’]</a:t>
            </a:r>
          </a:p>
          <a:p>
            <a:pPr marL="0" indent="0">
              <a:buNone/>
            </a:pPr>
            <a:r>
              <a:rPr lang="en-US" dirty="0"/>
              <a:t>You need to print  ‘d’.  What is the index of item ‘d’?</a:t>
            </a:r>
          </a:p>
          <a:p>
            <a:pPr marL="0" indent="0">
              <a:buNone/>
            </a:pPr>
            <a:r>
              <a:rPr lang="en-US" dirty="0"/>
              <a:t>print(letters[ ??])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A.  4       B. 3     C. 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605F2D-83D7-BC1F-2605-6C8D8EF8B200}"/>
                  </a:ext>
                </a:extLst>
              </p14:cNvPr>
              <p14:cNvContentPartPr/>
              <p14:nvPr/>
            </p14:nvContentPartPr>
            <p14:xfrm>
              <a:off x="3425238" y="2130642"/>
              <a:ext cx="135000" cy="220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605F2D-83D7-BC1F-2605-6C8D8EF8B2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6598" y="2122002"/>
                <a:ext cx="15264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7F2026E-8208-8321-12CA-B3F8AEB45520}"/>
                  </a:ext>
                </a:extLst>
              </p14:cNvPr>
              <p14:cNvContentPartPr/>
              <p14:nvPr/>
            </p14:nvContentPartPr>
            <p14:xfrm>
              <a:off x="3891078" y="2145762"/>
              <a:ext cx="17640" cy="240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7F2026E-8208-8321-12CA-B3F8AEB455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82078" y="2136762"/>
                <a:ext cx="3528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6CAA870-D939-89CD-1B59-DD317ED45ACE}"/>
                  </a:ext>
                </a:extLst>
              </p14:cNvPr>
              <p14:cNvContentPartPr/>
              <p14:nvPr/>
            </p14:nvContentPartPr>
            <p14:xfrm>
              <a:off x="4256118" y="2174922"/>
              <a:ext cx="151200" cy="198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6CAA870-D939-89CD-1B59-DD317ED45A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47118" y="2165922"/>
                <a:ext cx="1688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5503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8E4A-382B-DBE3-A634-746D21DC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#2 What is the 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A802E-5239-99E4-D7FB-C5169D6B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list</a:t>
            </a:r>
          </a:p>
          <a:p>
            <a:pPr marL="0" indent="0">
              <a:buNone/>
            </a:pPr>
            <a:r>
              <a:rPr lang="en-US" dirty="0"/>
              <a:t>letters = ['</a:t>
            </a:r>
            <a:r>
              <a:rPr lang="en-US" dirty="0" err="1"/>
              <a:t>a','b','c','d','e','f',’g</a:t>
            </a:r>
            <a:r>
              <a:rPr lang="en-US" dirty="0"/>
              <a:t>’]</a:t>
            </a:r>
          </a:p>
          <a:p>
            <a:pPr marL="0" indent="0">
              <a:buNone/>
            </a:pPr>
            <a:r>
              <a:rPr lang="en-US" dirty="0"/>
              <a:t>index = </a:t>
            </a:r>
            <a:r>
              <a:rPr lang="en-US" dirty="0" err="1"/>
              <a:t>len</a:t>
            </a:r>
            <a:r>
              <a:rPr lang="en-US" dirty="0"/>
              <a:t>(letters) -1</a:t>
            </a:r>
          </a:p>
          <a:p>
            <a:pPr marL="0" indent="0">
              <a:buNone/>
            </a:pPr>
            <a:r>
              <a:rPr lang="en-US" dirty="0"/>
              <a:t>print(letters[index])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A.   f      B.  g     C. a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0FCC7A-6B83-123F-C34A-23ACAAA497FC}"/>
                  </a:ext>
                </a:extLst>
              </p14:cNvPr>
              <p14:cNvContentPartPr/>
              <p14:nvPr/>
            </p14:nvContentPartPr>
            <p14:xfrm>
              <a:off x="2798118" y="3475602"/>
              <a:ext cx="1674720" cy="75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0FCC7A-6B83-123F-C34A-23ACAAA497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9118" y="3466602"/>
                <a:ext cx="169236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41ECC91-1A66-84CC-1FB5-06B162EC588B}"/>
                  </a:ext>
                </a:extLst>
              </p14:cNvPr>
              <p14:cNvContentPartPr/>
              <p14:nvPr/>
            </p14:nvContentPartPr>
            <p14:xfrm>
              <a:off x="3666078" y="2906442"/>
              <a:ext cx="116640" cy="1663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41ECC91-1A66-84CC-1FB5-06B162EC58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57078" y="2897802"/>
                <a:ext cx="134280" cy="18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B6E346EA-883E-5F22-0BBD-94395F1F5A84}"/>
              </a:ext>
            </a:extLst>
          </p:cNvPr>
          <p:cNvGrpSpPr/>
          <p:nvPr/>
        </p:nvGrpSpPr>
        <p:grpSpPr>
          <a:xfrm>
            <a:off x="7315758" y="2739402"/>
            <a:ext cx="1950120" cy="913320"/>
            <a:chOff x="7315758" y="2739402"/>
            <a:chExt cx="1950120" cy="91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6F5EB12-247E-58AB-F361-8F5A021DCE06}"/>
                    </a:ext>
                  </a:extLst>
                </p14:cNvPr>
                <p14:cNvContentPartPr/>
                <p14:nvPr/>
              </p14:nvContentPartPr>
              <p14:xfrm>
                <a:off x="7524558" y="3147282"/>
                <a:ext cx="41760" cy="25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6F5EB12-247E-58AB-F361-8F5A021DCE0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15918" y="3138642"/>
                  <a:ext cx="594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E1CB296-1296-55B1-DB83-34B5F90AE0AC}"/>
                    </a:ext>
                  </a:extLst>
                </p14:cNvPr>
                <p14:cNvContentPartPr/>
                <p14:nvPr/>
              </p14:nvContentPartPr>
              <p14:xfrm>
                <a:off x="7478118" y="3317562"/>
                <a:ext cx="10800" cy="110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E1CB296-1296-55B1-DB83-34B5F90AE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69478" y="3308922"/>
                  <a:ext cx="284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3265CF6-84F7-4F93-EDBB-4F8F4DD3A765}"/>
                    </a:ext>
                  </a:extLst>
                </p14:cNvPr>
                <p14:cNvContentPartPr/>
                <p14:nvPr/>
              </p14:nvContentPartPr>
              <p14:xfrm>
                <a:off x="7589358" y="3321882"/>
                <a:ext cx="147600" cy="71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3265CF6-84F7-4F93-EDBB-4F8F4DD3A76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80358" y="3312882"/>
                  <a:ext cx="1652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330E24C-6477-3F86-0ABA-F233F5CC20AC}"/>
                    </a:ext>
                  </a:extLst>
                </p14:cNvPr>
                <p14:cNvContentPartPr/>
                <p14:nvPr/>
              </p14:nvContentPartPr>
              <p14:xfrm>
                <a:off x="7826958" y="3124602"/>
                <a:ext cx="97200" cy="249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330E24C-6477-3F86-0ABA-F233F5CC20A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18318" y="3115962"/>
                  <a:ext cx="1148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1EDCB2E-853B-7196-257B-D6072380FEA5}"/>
                    </a:ext>
                  </a:extLst>
                </p14:cNvPr>
                <p14:cNvContentPartPr/>
                <p14:nvPr/>
              </p14:nvContentPartPr>
              <p14:xfrm>
                <a:off x="7977798" y="3248082"/>
                <a:ext cx="94320" cy="130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1EDCB2E-853B-7196-257B-D6072380FEA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969158" y="3239082"/>
                  <a:ext cx="1119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D01B170-A1A1-C84B-3239-B4E0108F639C}"/>
                    </a:ext>
                  </a:extLst>
                </p14:cNvPr>
                <p14:cNvContentPartPr/>
                <p14:nvPr/>
              </p14:nvContentPartPr>
              <p14:xfrm>
                <a:off x="8134758" y="3309642"/>
                <a:ext cx="74880" cy="98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D01B170-A1A1-C84B-3239-B4E0108F639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25758" y="3300642"/>
                  <a:ext cx="92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57CE229-1CC1-DEA0-6802-89CE514C6B27}"/>
                    </a:ext>
                  </a:extLst>
                </p14:cNvPr>
                <p14:cNvContentPartPr/>
                <p14:nvPr/>
              </p14:nvContentPartPr>
              <p14:xfrm>
                <a:off x="8115678" y="3305682"/>
                <a:ext cx="347400" cy="121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57CE229-1CC1-DEA0-6802-89CE514C6B2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06678" y="3296682"/>
                  <a:ext cx="3650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FC2F396-8835-3991-69C1-449807F1B9F2}"/>
                    </a:ext>
                  </a:extLst>
                </p14:cNvPr>
                <p14:cNvContentPartPr/>
                <p14:nvPr/>
              </p14:nvContentPartPr>
              <p14:xfrm>
                <a:off x="8356518" y="3413322"/>
                <a:ext cx="111960" cy="20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FC2F396-8835-3991-69C1-449807F1B9F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47878" y="3404682"/>
                  <a:ext cx="1296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5EFDD97-6D70-3D9C-3890-2F80B37AD6BE}"/>
                    </a:ext>
                  </a:extLst>
                </p14:cNvPr>
                <p14:cNvContentPartPr/>
                <p14:nvPr/>
              </p14:nvContentPartPr>
              <p14:xfrm>
                <a:off x="8674758" y="3146202"/>
                <a:ext cx="119520" cy="341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5EFDD97-6D70-3D9C-3890-2F80B37AD6B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66118" y="3137562"/>
                  <a:ext cx="13716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2299350-AEBA-1CE0-E1C0-6FE5ACE648AC}"/>
                    </a:ext>
                  </a:extLst>
                </p14:cNvPr>
                <p14:cNvContentPartPr/>
                <p14:nvPr/>
              </p14:nvContentPartPr>
              <p14:xfrm>
                <a:off x="7315758" y="2739402"/>
                <a:ext cx="1950120" cy="913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2299350-AEBA-1CE0-E1C0-6FE5ACE648A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07118" y="2730402"/>
                  <a:ext cx="1967760" cy="9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9448554-8576-97DD-F9DA-19B9DC38FA5C}"/>
                  </a:ext>
                </a:extLst>
              </p14:cNvPr>
              <p14:cNvContentPartPr/>
              <p14:nvPr/>
            </p14:nvContentPartPr>
            <p14:xfrm>
              <a:off x="3175038" y="2160882"/>
              <a:ext cx="134280" cy="2527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9448554-8576-97DD-F9DA-19B9DC38FA5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66398" y="2151882"/>
                <a:ext cx="15192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763BC45-28C3-FFCD-0AB3-BC508E6F2C64}"/>
                  </a:ext>
                </a:extLst>
              </p14:cNvPr>
              <p14:cNvContentPartPr/>
              <p14:nvPr/>
            </p14:nvContentPartPr>
            <p14:xfrm>
              <a:off x="10756638" y="2182842"/>
              <a:ext cx="258120" cy="939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763BC45-28C3-FFCD-0AB3-BC508E6F2C6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747998" y="2174202"/>
                <a:ext cx="27576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F7BA428-0707-DC8C-2907-2A44732BCDFE}"/>
                  </a:ext>
                </a:extLst>
              </p14:cNvPr>
              <p14:cNvContentPartPr/>
              <p14:nvPr/>
            </p14:nvContentPartPr>
            <p14:xfrm>
              <a:off x="5902758" y="2191122"/>
              <a:ext cx="117360" cy="2617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F7BA428-0707-DC8C-2907-2A44732BCDF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94118" y="2182122"/>
                <a:ext cx="13500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E9565EB-F9E0-C1DE-7C54-72F46E0F62ED}"/>
                  </a:ext>
                </a:extLst>
              </p14:cNvPr>
              <p14:cNvContentPartPr/>
              <p14:nvPr/>
            </p14:nvContentPartPr>
            <p14:xfrm>
              <a:off x="3717558" y="2245482"/>
              <a:ext cx="59400" cy="1407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E9565EB-F9E0-C1DE-7C54-72F46E0F62E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08918" y="2236482"/>
                <a:ext cx="7704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4662911-341B-7528-90FC-0372E04A6BDD}"/>
                  </a:ext>
                </a:extLst>
              </p14:cNvPr>
              <p14:cNvContentPartPr/>
              <p14:nvPr/>
            </p14:nvContentPartPr>
            <p14:xfrm>
              <a:off x="4095918" y="2264562"/>
              <a:ext cx="146880" cy="205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4662911-341B-7528-90FC-0372E04A6BD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87278" y="2255922"/>
                <a:ext cx="16452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A66418E-6E58-438F-8446-03B2F59A40C8}"/>
                  </a:ext>
                </a:extLst>
              </p14:cNvPr>
              <p14:cNvContentPartPr/>
              <p14:nvPr/>
            </p14:nvContentPartPr>
            <p14:xfrm>
              <a:off x="4607118" y="2253042"/>
              <a:ext cx="104400" cy="2001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A66418E-6E58-438F-8446-03B2F59A40C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98478" y="2244402"/>
                <a:ext cx="122040" cy="21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9CFA80DD-A1FB-0C89-8E0C-9722F2B9191B}"/>
              </a:ext>
            </a:extLst>
          </p:cNvPr>
          <p:cNvGrpSpPr/>
          <p:nvPr/>
        </p:nvGrpSpPr>
        <p:grpSpPr>
          <a:xfrm>
            <a:off x="4949838" y="2192922"/>
            <a:ext cx="140760" cy="212040"/>
            <a:chOff x="4949838" y="2192922"/>
            <a:chExt cx="140760" cy="2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32C7153-3050-B2FD-D8E6-164A89BECAAB}"/>
                    </a:ext>
                  </a:extLst>
                </p14:cNvPr>
                <p14:cNvContentPartPr/>
                <p14:nvPr/>
              </p14:nvContentPartPr>
              <p14:xfrm>
                <a:off x="4949838" y="2192922"/>
                <a:ext cx="137160" cy="154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32C7153-3050-B2FD-D8E6-164A89BECAA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41198" y="2184282"/>
                  <a:ext cx="1548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2169C37-5B3E-70DF-1075-A057D20460C8}"/>
                    </a:ext>
                  </a:extLst>
                </p14:cNvPr>
                <p14:cNvContentPartPr/>
                <p14:nvPr/>
              </p14:nvContentPartPr>
              <p14:xfrm>
                <a:off x="5052438" y="2225322"/>
                <a:ext cx="38160" cy="179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2169C37-5B3E-70DF-1075-A057D20460C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43798" y="2216322"/>
                  <a:ext cx="55800" cy="19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017035E-309A-4434-353C-FACE31D2B32C}"/>
              </a:ext>
            </a:extLst>
          </p:cNvPr>
          <p:cNvGrpSpPr/>
          <p:nvPr/>
        </p:nvGrpSpPr>
        <p:grpSpPr>
          <a:xfrm>
            <a:off x="5444118" y="2187882"/>
            <a:ext cx="240840" cy="271080"/>
            <a:chOff x="5444118" y="2187882"/>
            <a:chExt cx="24084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BCDC9BD-AE88-C354-9C98-B06F8E5D40B3}"/>
                    </a:ext>
                  </a:extLst>
                </p14:cNvPr>
                <p14:cNvContentPartPr/>
                <p14:nvPr/>
              </p14:nvContentPartPr>
              <p14:xfrm>
                <a:off x="5444118" y="2187882"/>
                <a:ext cx="116640" cy="271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BCDC9BD-AE88-C354-9C98-B06F8E5D40B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435118" y="2179242"/>
                  <a:ext cx="1342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1CA82AD-2723-5993-6474-C7DC31E24055}"/>
                    </a:ext>
                  </a:extLst>
                </p14:cNvPr>
                <p14:cNvContentPartPr/>
                <p14:nvPr/>
              </p14:nvContentPartPr>
              <p14:xfrm>
                <a:off x="5508918" y="2242602"/>
                <a:ext cx="176040" cy="28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1CA82AD-2723-5993-6474-C7DC31E2405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00278" y="2233602"/>
                  <a:ext cx="19368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EEEC037-0044-1793-CA9B-6F646A2115F2}"/>
              </a:ext>
            </a:extLst>
          </p:cNvPr>
          <p:cNvGrpSpPr/>
          <p:nvPr/>
        </p:nvGrpSpPr>
        <p:grpSpPr>
          <a:xfrm>
            <a:off x="8135838" y="1808442"/>
            <a:ext cx="2910240" cy="854640"/>
            <a:chOff x="8135838" y="1808442"/>
            <a:chExt cx="2910240" cy="85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58970F0-5474-2482-1AFA-D8D6665B72B2}"/>
                    </a:ext>
                  </a:extLst>
                </p14:cNvPr>
                <p14:cNvContentPartPr/>
                <p14:nvPr/>
              </p14:nvContentPartPr>
              <p14:xfrm>
                <a:off x="8176158" y="2220642"/>
                <a:ext cx="281520" cy="265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58970F0-5474-2482-1AFA-D8D6665B72B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167158" y="2212002"/>
                  <a:ext cx="2991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1AC1F7D-B997-819B-8AB1-FD7CF2E8B9EA}"/>
                    </a:ext>
                  </a:extLst>
                </p14:cNvPr>
                <p14:cNvContentPartPr/>
                <p14:nvPr/>
              </p14:nvContentPartPr>
              <p14:xfrm>
                <a:off x="8544438" y="2340522"/>
                <a:ext cx="109800" cy="68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1AC1F7D-B997-819B-8AB1-FD7CF2E8B9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535438" y="2331522"/>
                  <a:ext cx="1274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9FE69F5-E6D2-F3C0-F984-2B37405D9A00}"/>
                    </a:ext>
                  </a:extLst>
                </p14:cNvPr>
                <p14:cNvContentPartPr/>
                <p14:nvPr/>
              </p14:nvContentPartPr>
              <p14:xfrm>
                <a:off x="8784918" y="2112282"/>
                <a:ext cx="59760" cy="293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9FE69F5-E6D2-F3C0-F984-2B37405D9A0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776278" y="2103642"/>
                  <a:ext cx="774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3244AD0-F334-081E-8F2F-4E37F7D73A27}"/>
                    </a:ext>
                  </a:extLst>
                </p14:cNvPr>
                <p14:cNvContentPartPr/>
                <p14:nvPr/>
              </p14:nvContentPartPr>
              <p14:xfrm>
                <a:off x="8941158" y="2146842"/>
                <a:ext cx="34560" cy="233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3244AD0-F334-081E-8F2F-4E37F7D73A2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32518" y="2137842"/>
                  <a:ext cx="522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A72090E-C730-4027-FB3C-4D3D369166F6}"/>
                    </a:ext>
                  </a:extLst>
                </p14:cNvPr>
                <p14:cNvContentPartPr/>
                <p14:nvPr/>
              </p14:nvContentPartPr>
              <p14:xfrm>
                <a:off x="9072918" y="2239722"/>
                <a:ext cx="126720" cy="122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A72090E-C730-4027-FB3C-4D3D369166F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063918" y="2231082"/>
                  <a:ext cx="144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7FE7BFC-687C-773B-A298-6EF6A0744D2B}"/>
                    </a:ext>
                  </a:extLst>
                </p14:cNvPr>
                <p14:cNvContentPartPr/>
                <p14:nvPr/>
              </p14:nvContentPartPr>
              <p14:xfrm>
                <a:off x="9313038" y="2081322"/>
                <a:ext cx="26640" cy="248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7FE7BFC-687C-773B-A298-6EF6A0744D2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304398" y="2072322"/>
                  <a:ext cx="442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BBFBC3-D0D5-7E6C-51A2-B7644DB4AE2E}"/>
                    </a:ext>
                  </a:extLst>
                </p14:cNvPr>
                <p14:cNvContentPartPr/>
                <p14:nvPr/>
              </p14:nvContentPartPr>
              <p14:xfrm>
                <a:off x="9405198" y="2100402"/>
                <a:ext cx="18360" cy="232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BBFBC3-D0D5-7E6C-51A2-B7644DB4AE2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396558" y="2091402"/>
                  <a:ext cx="360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EEF9160-3A64-CF35-E35C-6363BFD8FB90}"/>
                    </a:ext>
                  </a:extLst>
                </p14:cNvPr>
                <p14:cNvContentPartPr/>
                <p14:nvPr/>
              </p14:nvContentPartPr>
              <p14:xfrm>
                <a:off x="9177318" y="2187162"/>
                <a:ext cx="195840" cy="46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EEF9160-3A64-CF35-E35C-6363BFD8FB9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168678" y="2178162"/>
                  <a:ext cx="2134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5AC7EAE-0008-3DEC-CF35-40EA4D27E96D}"/>
                    </a:ext>
                  </a:extLst>
                </p14:cNvPr>
                <p14:cNvContentPartPr/>
                <p14:nvPr/>
              </p14:nvContentPartPr>
              <p14:xfrm>
                <a:off x="9462438" y="2181762"/>
                <a:ext cx="138240" cy="107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5AC7EAE-0008-3DEC-CF35-40EA4D27E96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453798" y="2172762"/>
                  <a:ext cx="1558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A5870BC-14FB-F1B4-341E-3780542BDE25}"/>
                    </a:ext>
                  </a:extLst>
                </p14:cNvPr>
                <p14:cNvContentPartPr/>
                <p14:nvPr/>
              </p14:nvContentPartPr>
              <p14:xfrm>
                <a:off x="9673038" y="2127042"/>
                <a:ext cx="123120" cy="131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A5870BC-14FB-F1B4-341E-3780542BDE2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664398" y="2118042"/>
                  <a:ext cx="1407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F18E770-09BC-6748-8C3B-8B37CCC1E1C0}"/>
                    </a:ext>
                  </a:extLst>
                </p14:cNvPr>
                <p14:cNvContentPartPr/>
                <p14:nvPr/>
              </p14:nvContentPartPr>
              <p14:xfrm>
                <a:off x="9813078" y="2123082"/>
                <a:ext cx="80280" cy="132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F18E770-09BC-6748-8C3B-8B37CCC1E1C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04078" y="2114442"/>
                  <a:ext cx="979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EEDF474-023C-8120-2BD8-9E89CB0ADFAB}"/>
                    </a:ext>
                  </a:extLst>
                </p14:cNvPr>
                <p14:cNvContentPartPr/>
                <p14:nvPr/>
              </p14:nvContentPartPr>
              <p14:xfrm>
                <a:off x="9921798" y="1913922"/>
                <a:ext cx="119160" cy="406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EEDF474-023C-8120-2BD8-9E89CB0ADFA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912798" y="1905282"/>
                  <a:ext cx="13680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CF87F61-17B3-0A28-27D8-9A1FB97B01E6}"/>
                    </a:ext>
                  </a:extLst>
                </p14:cNvPr>
                <p14:cNvContentPartPr/>
                <p14:nvPr/>
              </p14:nvContentPartPr>
              <p14:xfrm>
                <a:off x="8135838" y="2421162"/>
                <a:ext cx="1944000" cy="241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CF87F61-17B3-0A28-27D8-9A1FB97B01E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126838" y="2412162"/>
                  <a:ext cx="19616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B8F0BFB-986C-D287-1F6E-AAC2814D6E5C}"/>
                    </a:ext>
                  </a:extLst>
                </p14:cNvPr>
                <p14:cNvContentPartPr/>
                <p14:nvPr/>
              </p14:nvContentPartPr>
              <p14:xfrm>
                <a:off x="10297998" y="2015802"/>
                <a:ext cx="187200" cy="31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B8F0BFB-986C-D287-1F6E-AAC2814D6E5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288998" y="2006802"/>
                  <a:ext cx="2048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E95D071-DDEE-F99B-0756-BBC55DC171B5}"/>
                    </a:ext>
                  </a:extLst>
                </p14:cNvPr>
                <p14:cNvContentPartPr/>
                <p14:nvPr/>
              </p14:nvContentPartPr>
              <p14:xfrm>
                <a:off x="10315638" y="2110482"/>
                <a:ext cx="138240" cy="22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E95D071-DDEE-F99B-0756-BBC55DC171B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306998" y="2101482"/>
                  <a:ext cx="1558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EB12436-CE2A-7DEF-244E-A2F333B46241}"/>
                    </a:ext>
                  </a:extLst>
                </p14:cNvPr>
                <p14:cNvContentPartPr/>
                <p14:nvPr/>
              </p14:nvContentPartPr>
              <p14:xfrm>
                <a:off x="10628118" y="1808442"/>
                <a:ext cx="249480" cy="407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EB12436-CE2A-7DEF-244E-A2F333B4624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619478" y="1799802"/>
                  <a:ext cx="26712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122C9A5-97C2-56CC-7E59-7D4798512C9C}"/>
                    </a:ext>
                  </a:extLst>
                </p14:cNvPr>
                <p14:cNvContentPartPr/>
                <p14:nvPr/>
              </p14:nvContentPartPr>
              <p14:xfrm>
                <a:off x="10756638" y="2298762"/>
                <a:ext cx="289440" cy="90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122C9A5-97C2-56CC-7E59-7D4798512C9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747638" y="2290122"/>
                  <a:ext cx="3070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443404B-D116-3E9F-F097-73D7F068A556}"/>
                    </a:ext>
                  </a:extLst>
                </p14:cNvPr>
                <p14:cNvContentPartPr/>
                <p14:nvPr/>
              </p14:nvContentPartPr>
              <p14:xfrm>
                <a:off x="10640358" y="2268882"/>
                <a:ext cx="346320" cy="164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443404B-D116-3E9F-F097-73D7F068A55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631358" y="2259882"/>
                  <a:ext cx="363960" cy="182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464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FE22-EAF7-4DD7-9686-E3C648BC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Slice --- poll #3 What is the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0B09D-C4A3-4B74-A123-7DFDB48A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letters = ['</a:t>
            </a:r>
            <a:r>
              <a:rPr lang="en-US" dirty="0" err="1"/>
              <a:t>a','b','c','d','e','f','g</a:t>
            </a:r>
            <a:r>
              <a:rPr lang="en-US" dirty="0"/>
              <a:t>’]</a:t>
            </a:r>
          </a:p>
          <a:p>
            <a:pPr marL="0" indent="0">
              <a:buNone/>
            </a:pPr>
            <a:r>
              <a:rPr lang="en-US" dirty="0"/>
              <a:t>print(letters[1:3])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A. [‘a’]    B. [‘</a:t>
            </a:r>
            <a:r>
              <a:rPr lang="en-US" dirty="0" err="1"/>
              <a:t>a’,’b’,’c</a:t>
            </a:r>
            <a:r>
              <a:rPr lang="en-US" dirty="0"/>
              <a:t>’]  C. [‘</a:t>
            </a:r>
            <a:r>
              <a:rPr lang="en-US" dirty="0" err="1"/>
              <a:t>b’,’c</a:t>
            </a:r>
            <a:r>
              <a:rPr lang="en-US" dirty="0"/>
              <a:t>’]    D. [‘b’, ‘c’, ‘d’] 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0BD56F-40A7-A7CE-7DAD-B9B6ADFD0895}"/>
              </a:ext>
            </a:extLst>
          </p:cNvPr>
          <p:cNvGrpSpPr/>
          <p:nvPr/>
        </p:nvGrpSpPr>
        <p:grpSpPr>
          <a:xfrm>
            <a:off x="3771198" y="2899602"/>
            <a:ext cx="781920" cy="611640"/>
            <a:chOff x="3771198" y="2899602"/>
            <a:chExt cx="781920" cy="61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59B7AE4-9B7D-0697-39A5-5EA05E99F731}"/>
                    </a:ext>
                  </a:extLst>
                </p14:cNvPr>
                <p14:cNvContentPartPr/>
                <p14:nvPr/>
              </p14:nvContentPartPr>
              <p14:xfrm>
                <a:off x="3848598" y="2899602"/>
                <a:ext cx="30960" cy="237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59B7AE4-9B7D-0697-39A5-5EA05E99F73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39598" y="2890962"/>
                  <a:ext cx="486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C78D159-B3CE-8714-B22E-FC0AA216AFAC}"/>
                    </a:ext>
                  </a:extLst>
                </p14:cNvPr>
                <p14:cNvContentPartPr/>
                <p14:nvPr/>
              </p14:nvContentPartPr>
              <p14:xfrm>
                <a:off x="3771198" y="2953962"/>
                <a:ext cx="68760" cy="77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C78D159-B3CE-8714-B22E-FC0AA216AF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62558" y="2944962"/>
                  <a:ext cx="864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1F8C446-6AA9-6047-0F22-E71DF40F9F77}"/>
                    </a:ext>
                  </a:extLst>
                </p14:cNvPr>
                <p14:cNvContentPartPr/>
                <p14:nvPr/>
              </p14:nvContentPartPr>
              <p14:xfrm>
                <a:off x="3850758" y="2982042"/>
                <a:ext cx="118080" cy="19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1F8C446-6AA9-6047-0F22-E71DF40F9F7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41758" y="2973402"/>
                  <a:ext cx="1357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A99CB58-9DF8-F790-6246-D9B151F70878}"/>
                    </a:ext>
                  </a:extLst>
                </p14:cNvPr>
                <p14:cNvContentPartPr/>
                <p14:nvPr/>
              </p14:nvContentPartPr>
              <p14:xfrm>
                <a:off x="3928158" y="3322602"/>
                <a:ext cx="122400" cy="126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A99CB58-9DF8-F790-6246-D9B151F708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19158" y="3313962"/>
                  <a:ext cx="1400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16FA16-DFA6-0304-1A95-298DC0449BB1}"/>
                    </a:ext>
                  </a:extLst>
                </p14:cNvPr>
                <p14:cNvContentPartPr/>
                <p14:nvPr/>
              </p14:nvContentPartPr>
              <p14:xfrm>
                <a:off x="4100598" y="3351762"/>
                <a:ext cx="19440" cy="159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16FA16-DFA6-0304-1A95-298DC0449BB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91598" y="3343122"/>
                  <a:ext cx="370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FB00C0C-1FC8-BF51-5C73-B79D63602779}"/>
                    </a:ext>
                  </a:extLst>
                </p14:cNvPr>
                <p14:cNvContentPartPr/>
                <p14:nvPr/>
              </p14:nvContentPartPr>
              <p14:xfrm>
                <a:off x="4099158" y="3328362"/>
                <a:ext cx="61200" cy="83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FB00C0C-1FC8-BF51-5C73-B79D6360277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90518" y="3319362"/>
                  <a:ext cx="788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5579DF9-3678-765A-92BF-20CB23857566}"/>
                    </a:ext>
                  </a:extLst>
                </p14:cNvPr>
                <p14:cNvContentPartPr/>
                <p14:nvPr/>
              </p14:nvContentPartPr>
              <p14:xfrm>
                <a:off x="4356198" y="3195882"/>
                <a:ext cx="34560" cy="198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5579DF9-3678-765A-92BF-20CB238575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47558" y="3186882"/>
                  <a:ext cx="522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368179-22E5-69EC-D4A4-4EA8CB4438FF}"/>
                    </a:ext>
                  </a:extLst>
                </p14:cNvPr>
                <p14:cNvContentPartPr/>
                <p14:nvPr/>
              </p14:nvContentPartPr>
              <p14:xfrm>
                <a:off x="4439718" y="3314682"/>
                <a:ext cx="113400" cy="89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368179-22E5-69EC-D4A4-4EA8CB4438F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30718" y="3305682"/>
                  <a:ext cx="1310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6F7FA8C-C511-51BB-D225-19DEB0086A93}"/>
                    </a:ext>
                  </a:extLst>
                </p14:cNvPr>
                <p14:cNvContentPartPr/>
                <p14:nvPr/>
              </p14:nvContentPartPr>
              <p14:xfrm>
                <a:off x="4226958" y="3243042"/>
                <a:ext cx="244440" cy="45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6F7FA8C-C511-51BB-D225-19DEB0086A9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18318" y="3234402"/>
                  <a:ext cx="26208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0BB49FB-E528-FD58-4C06-6D208A406120}"/>
              </a:ext>
            </a:extLst>
          </p:cNvPr>
          <p:cNvGrpSpPr/>
          <p:nvPr/>
        </p:nvGrpSpPr>
        <p:grpSpPr>
          <a:xfrm>
            <a:off x="8368758" y="1848402"/>
            <a:ext cx="1403280" cy="533160"/>
            <a:chOff x="8368758" y="1848402"/>
            <a:chExt cx="1403280" cy="53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32AD4C8-5F6C-130C-F56A-CADF7B7C05F7}"/>
                    </a:ext>
                  </a:extLst>
                </p14:cNvPr>
                <p14:cNvContentPartPr/>
                <p14:nvPr/>
              </p14:nvContentPartPr>
              <p14:xfrm>
                <a:off x="8368758" y="1908522"/>
                <a:ext cx="207360" cy="275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32AD4C8-5F6C-130C-F56A-CADF7B7C05F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59758" y="1899882"/>
                  <a:ext cx="2250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7790C7D-1644-16B6-F6EF-2E75A441E7D3}"/>
                    </a:ext>
                  </a:extLst>
                </p14:cNvPr>
                <p14:cNvContentPartPr/>
                <p14:nvPr/>
              </p14:nvContentPartPr>
              <p14:xfrm>
                <a:off x="8611038" y="1996722"/>
                <a:ext cx="162000" cy="118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7790C7D-1644-16B6-F6EF-2E75A441E7D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02038" y="1987722"/>
                  <a:ext cx="1796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79E952F-1725-8674-1FE4-9C5B211C7594}"/>
                    </a:ext>
                  </a:extLst>
                </p14:cNvPr>
                <p14:cNvContentPartPr/>
                <p14:nvPr/>
              </p14:nvContentPartPr>
              <p14:xfrm>
                <a:off x="8807598" y="2025882"/>
                <a:ext cx="109080" cy="107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79E952F-1725-8674-1FE4-9C5B211C759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98598" y="2016882"/>
                  <a:ext cx="1267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6FE5656-AE03-488C-9577-1C8E2B060A1A}"/>
                    </a:ext>
                  </a:extLst>
                </p14:cNvPr>
                <p14:cNvContentPartPr/>
                <p14:nvPr/>
              </p14:nvContentPartPr>
              <p14:xfrm>
                <a:off x="8937558" y="2002482"/>
                <a:ext cx="136440" cy="379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6FE5656-AE03-488C-9577-1C8E2B060A1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28558" y="1993842"/>
                  <a:ext cx="15408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F408BE4-8559-D0A9-45EB-E84697BD6676}"/>
                    </a:ext>
                  </a:extLst>
                </p14:cNvPr>
                <p14:cNvContentPartPr/>
                <p14:nvPr/>
              </p14:nvContentPartPr>
              <p14:xfrm>
                <a:off x="9116478" y="1978722"/>
                <a:ext cx="195120" cy="172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F408BE4-8559-D0A9-45EB-E84697BD667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07838" y="1970082"/>
                  <a:ext cx="2127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ABF09A7-D8AC-672F-91A1-C66B5E2887D9}"/>
                    </a:ext>
                  </a:extLst>
                </p14:cNvPr>
                <p14:cNvContentPartPr/>
                <p14:nvPr/>
              </p14:nvContentPartPr>
              <p14:xfrm>
                <a:off x="9444798" y="1848402"/>
                <a:ext cx="108720" cy="370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ABF09A7-D8AC-672F-91A1-C66B5E2887D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36158" y="1839762"/>
                  <a:ext cx="12636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2F3B8EC-3C61-E10E-DCB7-808EE8455A07}"/>
                    </a:ext>
                  </a:extLst>
                </p14:cNvPr>
                <p14:cNvContentPartPr/>
                <p14:nvPr/>
              </p14:nvContentPartPr>
              <p14:xfrm>
                <a:off x="9714798" y="1901682"/>
                <a:ext cx="57240" cy="276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2F3B8EC-3C61-E10E-DCB7-808EE8455A0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06158" y="1893042"/>
                  <a:ext cx="74880" cy="29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43D609C-1AD7-55C8-BBCC-BD7B17DDEF54}"/>
                  </a:ext>
                </a:extLst>
              </p14:cNvPr>
              <p14:cNvContentPartPr/>
              <p14:nvPr/>
            </p14:nvContentPartPr>
            <p14:xfrm>
              <a:off x="10002078" y="2176002"/>
              <a:ext cx="78840" cy="93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43D609C-1AD7-55C8-BBCC-BD7B17DDEF5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993438" y="2167002"/>
                <a:ext cx="96480" cy="11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5D2F9738-A32B-B1F4-EF0A-46A4284282F3}"/>
              </a:ext>
            </a:extLst>
          </p:cNvPr>
          <p:cNvGrpSpPr/>
          <p:nvPr/>
        </p:nvGrpSpPr>
        <p:grpSpPr>
          <a:xfrm>
            <a:off x="10366038" y="1916082"/>
            <a:ext cx="419400" cy="403560"/>
            <a:chOff x="10366038" y="1916082"/>
            <a:chExt cx="419400" cy="40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5959925-CE60-31DD-39CF-032F781BF894}"/>
                    </a:ext>
                  </a:extLst>
                </p14:cNvPr>
                <p14:cNvContentPartPr/>
                <p14:nvPr/>
              </p14:nvContentPartPr>
              <p14:xfrm>
                <a:off x="10366038" y="1916082"/>
                <a:ext cx="162720" cy="299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5959925-CE60-31DD-39CF-032F781BF89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357398" y="1907082"/>
                  <a:ext cx="1803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D9302A1-2AAF-CD14-5236-5398D28CDA48}"/>
                    </a:ext>
                  </a:extLst>
                </p14:cNvPr>
                <p14:cNvContentPartPr/>
                <p14:nvPr/>
              </p14:nvContentPartPr>
              <p14:xfrm>
                <a:off x="10627038" y="1955322"/>
                <a:ext cx="158400" cy="364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D9302A1-2AAF-CD14-5236-5398D28CDA4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618038" y="1946322"/>
                  <a:ext cx="176040" cy="38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56E6EE3-4607-A335-2932-9DC9EE00AF82}"/>
                  </a:ext>
                </a:extLst>
              </p14:cNvPr>
              <p14:cNvContentPartPr/>
              <p14:nvPr/>
            </p14:nvContentPartPr>
            <p14:xfrm>
              <a:off x="9756918" y="1414242"/>
              <a:ext cx="252360" cy="213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56E6EE3-4607-A335-2932-9DC9EE00AF8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748278" y="1405242"/>
                <a:ext cx="270000" cy="23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A2BE4F62-AC3D-079C-D31A-5EB3D0DF7C30}"/>
              </a:ext>
            </a:extLst>
          </p:cNvPr>
          <p:cNvGrpSpPr/>
          <p:nvPr/>
        </p:nvGrpSpPr>
        <p:grpSpPr>
          <a:xfrm>
            <a:off x="10358838" y="1540242"/>
            <a:ext cx="234000" cy="237600"/>
            <a:chOff x="10358838" y="1540242"/>
            <a:chExt cx="234000" cy="23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4A72C4B-2621-E6DC-E44A-24F2C5C64682}"/>
                    </a:ext>
                  </a:extLst>
                </p14:cNvPr>
                <p14:cNvContentPartPr/>
                <p14:nvPr/>
              </p14:nvContentPartPr>
              <p14:xfrm>
                <a:off x="10358838" y="1552842"/>
                <a:ext cx="234000" cy="159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4A72C4B-2621-E6DC-E44A-24F2C5C6468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49838" y="1543842"/>
                  <a:ext cx="2516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EDB7E58-D696-01F5-324A-6A15079772F9}"/>
                    </a:ext>
                  </a:extLst>
                </p14:cNvPr>
                <p14:cNvContentPartPr/>
                <p14:nvPr/>
              </p14:nvContentPartPr>
              <p14:xfrm>
                <a:off x="10451358" y="1540242"/>
                <a:ext cx="116280" cy="237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EDB7E58-D696-01F5-324A-6A15079772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442358" y="1531242"/>
                  <a:ext cx="133920" cy="25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BF98C06-BAB2-B61E-68D0-8406FDD7D0D3}"/>
                  </a:ext>
                </a:extLst>
              </p14:cNvPr>
              <p14:cNvContentPartPr/>
              <p14:nvPr/>
            </p14:nvContentPartPr>
            <p14:xfrm>
              <a:off x="5005278" y="4971402"/>
              <a:ext cx="229320" cy="1159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BF98C06-BAB2-B61E-68D0-8406FDD7D0D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96278" y="4962402"/>
                <a:ext cx="246960" cy="13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865114F6-3AD8-CD06-4AEF-72C080227144}"/>
              </a:ext>
            </a:extLst>
          </p:cNvPr>
          <p:cNvGrpSpPr/>
          <p:nvPr/>
        </p:nvGrpSpPr>
        <p:grpSpPr>
          <a:xfrm>
            <a:off x="3801438" y="2412882"/>
            <a:ext cx="130320" cy="212400"/>
            <a:chOff x="3801438" y="2412882"/>
            <a:chExt cx="1303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4405B7E-8209-E921-ED25-B11586E57FFC}"/>
                    </a:ext>
                  </a:extLst>
                </p14:cNvPr>
                <p14:cNvContentPartPr/>
                <p14:nvPr/>
              </p14:nvContentPartPr>
              <p14:xfrm>
                <a:off x="3828438" y="2412882"/>
                <a:ext cx="103320" cy="159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4405B7E-8209-E921-ED25-B11586E57FF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19438" y="2403882"/>
                  <a:ext cx="1209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D5D80F2-6322-C763-86E1-034C6164B8BB}"/>
                    </a:ext>
                  </a:extLst>
                </p14:cNvPr>
                <p14:cNvContentPartPr/>
                <p14:nvPr/>
              </p14:nvContentPartPr>
              <p14:xfrm>
                <a:off x="3801438" y="2448882"/>
                <a:ext cx="106560" cy="176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D5D80F2-6322-C763-86E1-034C6164B8B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92438" y="2440242"/>
                  <a:ext cx="124200" cy="19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02303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with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dirty="0"/>
              <a:t>&gt;&gt;&gt; name = "yilian"</a:t>
            </a:r>
          </a:p>
          <a:p>
            <a:pPr marL="0" indent="0">
              <a:buNone/>
            </a:pPr>
            <a:r>
              <a:rPr lang="nn-NO" dirty="0"/>
              <a:t>&gt;&gt;&gt; len(name)</a:t>
            </a:r>
          </a:p>
          <a:p>
            <a:pPr marL="0" indent="0">
              <a:buNone/>
            </a:pPr>
            <a:r>
              <a:rPr lang="nn-NO" dirty="0"/>
              <a:t>6</a:t>
            </a:r>
          </a:p>
          <a:p>
            <a:pPr marL="0" indent="0">
              <a:buNone/>
            </a:pPr>
            <a:r>
              <a:rPr lang="nn-NO" dirty="0"/>
              <a:t>&gt;&gt;&gt; &gt;&gt;&gt; len('I love spam!')</a:t>
            </a:r>
          </a:p>
          <a:p>
            <a:pPr marL="0" indent="0">
              <a:buNone/>
            </a:pPr>
            <a:r>
              <a:rPr lang="nn-NO" dirty="0"/>
              <a:t>12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9DBBA4-7AFA-7FD2-5200-F6D46BD6CDB9}"/>
                  </a:ext>
                </a:extLst>
              </p14:cNvPr>
              <p14:cNvContentPartPr/>
              <p14:nvPr/>
            </p14:nvContentPartPr>
            <p14:xfrm>
              <a:off x="5941278" y="1891962"/>
              <a:ext cx="113040" cy="348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9DBBA4-7AFA-7FD2-5200-F6D46BD6CD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32278" y="1883322"/>
                <a:ext cx="13068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FC025D6-CAAF-3277-B5B6-B52255D4BE9D}"/>
                  </a:ext>
                </a:extLst>
              </p14:cNvPr>
              <p14:cNvContentPartPr/>
              <p14:nvPr/>
            </p14:nvContentPartPr>
            <p14:xfrm>
              <a:off x="6157278" y="1875762"/>
              <a:ext cx="31680" cy="88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FC025D6-CAAF-3277-B5B6-B52255D4BE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48278" y="1866762"/>
                <a:ext cx="49320" cy="10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403995F9-EFEA-37E7-85E2-95B0BB44368D}"/>
              </a:ext>
            </a:extLst>
          </p:cNvPr>
          <p:cNvGrpSpPr/>
          <p:nvPr/>
        </p:nvGrpSpPr>
        <p:grpSpPr>
          <a:xfrm>
            <a:off x="6345558" y="1995642"/>
            <a:ext cx="95400" cy="325800"/>
            <a:chOff x="6345558" y="1995642"/>
            <a:chExt cx="9540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AFBEF37-1498-3512-C181-671681F6F435}"/>
                    </a:ext>
                  </a:extLst>
                </p14:cNvPr>
                <p14:cNvContentPartPr/>
                <p14:nvPr/>
              </p14:nvContentPartPr>
              <p14:xfrm>
                <a:off x="6345558" y="1995642"/>
                <a:ext cx="18360" cy="118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AFBEF37-1498-3512-C181-671681F6F43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36558" y="1986642"/>
                  <a:ext cx="360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395518B-BB29-4FF8-0E35-1647F2948DE3}"/>
                    </a:ext>
                  </a:extLst>
                </p14:cNvPr>
                <p14:cNvContentPartPr/>
                <p14:nvPr/>
              </p14:nvContentPartPr>
              <p14:xfrm>
                <a:off x="6350958" y="2013642"/>
                <a:ext cx="90000" cy="307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395518B-BB29-4FF8-0E35-1647F2948DE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42318" y="2005002"/>
                  <a:ext cx="107640" cy="32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6E150C-9A0E-C350-AEF3-06296D486834}"/>
                  </a:ext>
                </a:extLst>
              </p14:cNvPr>
              <p14:cNvContentPartPr/>
              <p14:nvPr/>
            </p14:nvContentPartPr>
            <p14:xfrm>
              <a:off x="6563718" y="1869642"/>
              <a:ext cx="19080" cy="100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6E150C-9A0E-C350-AEF3-06296D48683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55078" y="1860642"/>
                <a:ext cx="3672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BD78297-54AE-045D-C78D-DDC205FEC37C}"/>
                  </a:ext>
                </a:extLst>
              </p14:cNvPr>
              <p14:cNvContentPartPr/>
              <p14:nvPr/>
            </p14:nvContentPartPr>
            <p14:xfrm>
              <a:off x="6715998" y="2245482"/>
              <a:ext cx="52920" cy="60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BD78297-54AE-045D-C78D-DDC205FEC37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06998" y="2236482"/>
                <a:ext cx="7056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44F4B7B-FEC7-270D-1347-ED2D77966CA2}"/>
                  </a:ext>
                </a:extLst>
              </p14:cNvPr>
              <p14:cNvContentPartPr/>
              <p14:nvPr/>
            </p14:nvContentPartPr>
            <p14:xfrm>
              <a:off x="7028118" y="1876482"/>
              <a:ext cx="24120" cy="114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44F4B7B-FEC7-270D-1347-ED2D77966CA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19478" y="1867842"/>
                <a:ext cx="4176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763705E-1EC0-3008-F74C-C975F24E7867}"/>
                  </a:ext>
                </a:extLst>
              </p14:cNvPr>
              <p14:cNvContentPartPr/>
              <p14:nvPr/>
            </p14:nvContentPartPr>
            <p14:xfrm>
              <a:off x="7220718" y="2000682"/>
              <a:ext cx="6120" cy="63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763705E-1EC0-3008-F74C-C975F24E786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11718" y="1991682"/>
                <a:ext cx="2376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D9C7462-72EB-7CE0-22B7-1D03023F2883}"/>
                  </a:ext>
                </a:extLst>
              </p14:cNvPr>
              <p14:cNvContentPartPr/>
              <p14:nvPr/>
            </p14:nvContentPartPr>
            <p14:xfrm>
              <a:off x="7171038" y="2218122"/>
              <a:ext cx="4320" cy="75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D9C7462-72EB-7CE0-22B7-1D03023F288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62398" y="2209482"/>
                <a:ext cx="219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BC878B6-C0E4-02DD-3D4D-A43B18AB767D}"/>
                  </a:ext>
                </a:extLst>
              </p14:cNvPr>
              <p14:cNvContentPartPr/>
              <p14:nvPr/>
            </p14:nvContentPartPr>
            <p14:xfrm>
              <a:off x="7433838" y="1908882"/>
              <a:ext cx="34200" cy="124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BC878B6-C0E4-02DD-3D4D-A43B18AB767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24838" y="1900242"/>
                <a:ext cx="518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F2F920D-FB0A-3405-A551-2E8FBEDD6A92}"/>
                  </a:ext>
                </a:extLst>
              </p14:cNvPr>
              <p14:cNvContentPartPr/>
              <p14:nvPr/>
            </p14:nvContentPartPr>
            <p14:xfrm>
              <a:off x="7404678" y="2366442"/>
              <a:ext cx="125640" cy="108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F2F920D-FB0A-3405-A551-2E8FBEDD6A9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95678" y="2357442"/>
                <a:ext cx="1432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EA133C4-6A02-6CED-2C15-D912A8D1B087}"/>
                  </a:ext>
                </a:extLst>
              </p14:cNvPr>
              <p14:cNvContentPartPr/>
              <p14:nvPr/>
            </p14:nvContentPartPr>
            <p14:xfrm>
              <a:off x="7887078" y="1885842"/>
              <a:ext cx="23760" cy="125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EA133C4-6A02-6CED-2C15-D912A8D1B08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878438" y="1876842"/>
                <a:ext cx="4140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E8C6652-BB05-2853-28EB-6AA6789311D1}"/>
                  </a:ext>
                </a:extLst>
              </p14:cNvPr>
              <p14:cNvContentPartPr/>
              <p14:nvPr/>
            </p14:nvContentPartPr>
            <p14:xfrm>
              <a:off x="8082198" y="1981602"/>
              <a:ext cx="38160" cy="286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E8C6652-BB05-2853-28EB-6AA6789311D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73198" y="1972602"/>
                <a:ext cx="5580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CBBF8D1-0D24-5280-28FE-FDDFC365DDA7}"/>
                  </a:ext>
                </a:extLst>
              </p14:cNvPr>
              <p14:cNvContentPartPr/>
              <p14:nvPr/>
            </p14:nvContentPartPr>
            <p14:xfrm>
              <a:off x="8312598" y="1871442"/>
              <a:ext cx="27360" cy="134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CBBF8D1-0D24-5280-28FE-FDDFC365DDA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303958" y="1862802"/>
                <a:ext cx="450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830B565-43CC-A90A-C1ED-C5D1D284A9C1}"/>
                  </a:ext>
                </a:extLst>
              </p14:cNvPr>
              <p14:cNvContentPartPr/>
              <p14:nvPr/>
            </p14:nvContentPartPr>
            <p14:xfrm>
              <a:off x="8420238" y="2360322"/>
              <a:ext cx="109080" cy="88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830B565-43CC-A90A-C1ED-C5D1D284A9C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411238" y="2351682"/>
                <a:ext cx="12672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758BA78-B8EB-7392-29DF-7B323A7B01BC}"/>
                  </a:ext>
                </a:extLst>
              </p14:cNvPr>
              <p14:cNvContentPartPr/>
              <p14:nvPr/>
            </p14:nvContentPartPr>
            <p14:xfrm>
              <a:off x="8719038" y="1907802"/>
              <a:ext cx="24840" cy="86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758BA78-B8EB-7392-29DF-7B323A7B01B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710398" y="1899162"/>
                <a:ext cx="42480" cy="10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ED29F8BF-8FCE-35B2-9731-6BD188BC1D43}"/>
              </a:ext>
            </a:extLst>
          </p:cNvPr>
          <p:cNvGrpSpPr/>
          <p:nvPr/>
        </p:nvGrpSpPr>
        <p:grpSpPr>
          <a:xfrm>
            <a:off x="8914878" y="2033802"/>
            <a:ext cx="76320" cy="267840"/>
            <a:chOff x="8914878" y="2033802"/>
            <a:chExt cx="76320" cy="26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BA3A043-7641-B19A-6693-1B6A79B3B702}"/>
                    </a:ext>
                  </a:extLst>
                </p14:cNvPr>
                <p14:cNvContentPartPr/>
                <p14:nvPr/>
              </p14:nvContentPartPr>
              <p14:xfrm>
                <a:off x="8969238" y="2033802"/>
                <a:ext cx="5400" cy="3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BA3A043-7641-B19A-6693-1B6A79B3B70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60238" y="2025162"/>
                  <a:ext cx="230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59F7523-BDD6-9C5C-226F-23D0DC65747F}"/>
                    </a:ext>
                  </a:extLst>
                </p14:cNvPr>
                <p14:cNvContentPartPr/>
                <p14:nvPr/>
              </p14:nvContentPartPr>
              <p14:xfrm>
                <a:off x="8914878" y="2167002"/>
                <a:ext cx="76320" cy="134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59F7523-BDD6-9C5C-226F-23D0DC65747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906238" y="2158002"/>
                  <a:ext cx="93960" cy="15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4810603-F56E-3F17-DF0C-54E2A515738F}"/>
                  </a:ext>
                </a:extLst>
              </p14:cNvPr>
              <p14:cNvContentPartPr/>
              <p14:nvPr/>
            </p14:nvContentPartPr>
            <p14:xfrm>
              <a:off x="9229518" y="1896642"/>
              <a:ext cx="40320" cy="124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4810603-F56E-3F17-DF0C-54E2A515738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220878" y="1888002"/>
                <a:ext cx="5796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EE87411-CDC0-F06B-DD18-07428143C890}"/>
                  </a:ext>
                </a:extLst>
              </p14:cNvPr>
              <p14:cNvContentPartPr/>
              <p14:nvPr/>
            </p14:nvContentPartPr>
            <p14:xfrm>
              <a:off x="9232038" y="2345202"/>
              <a:ext cx="54000" cy="889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EE87411-CDC0-F06B-DD18-07428143C89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223038" y="2336562"/>
                <a:ext cx="71640" cy="10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115CC39A-C35E-793A-B3D1-28644EFEE4D4}"/>
              </a:ext>
            </a:extLst>
          </p:cNvPr>
          <p:cNvGrpSpPr/>
          <p:nvPr/>
        </p:nvGrpSpPr>
        <p:grpSpPr>
          <a:xfrm>
            <a:off x="9562878" y="1907802"/>
            <a:ext cx="207720" cy="338760"/>
            <a:chOff x="9562878" y="1907802"/>
            <a:chExt cx="207720" cy="33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525A0FD-F456-9E26-9582-218EC88AAEE2}"/>
                    </a:ext>
                  </a:extLst>
                </p14:cNvPr>
                <p14:cNvContentPartPr/>
                <p14:nvPr/>
              </p14:nvContentPartPr>
              <p14:xfrm>
                <a:off x="9562878" y="1907802"/>
                <a:ext cx="28800" cy="104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525A0FD-F456-9E26-9582-218EC88AAEE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554238" y="1899162"/>
                  <a:ext cx="464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BFEC79B-614A-4CD3-9A34-33C68E5872C5}"/>
                    </a:ext>
                  </a:extLst>
                </p14:cNvPr>
                <p14:cNvContentPartPr/>
                <p14:nvPr/>
              </p14:nvContentPartPr>
              <p14:xfrm>
                <a:off x="9638118" y="2089242"/>
                <a:ext cx="132480" cy="157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BFEC79B-614A-4CD3-9A34-33C68E5872C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29478" y="2080602"/>
                  <a:ext cx="15012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89B8E9D-3438-AB29-3C97-2D6586A0A5BE}"/>
              </a:ext>
            </a:extLst>
          </p:cNvPr>
          <p:cNvGrpSpPr/>
          <p:nvPr/>
        </p:nvGrpSpPr>
        <p:grpSpPr>
          <a:xfrm>
            <a:off x="9963198" y="1868562"/>
            <a:ext cx="485640" cy="474120"/>
            <a:chOff x="9963198" y="1868562"/>
            <a:chExt cx="485640" cy="47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F93D051-29CD-32B0-B9A3-659063602A4A}"/>
                    </a:ext>
                  </a:extLst>
                </p14:cNvPr>
                <p14:cNvContentPartPr/>
                <p14:nvPr/>
              </p14:nvContentPartPr>
              <p14:xfrm>
                <a:off x="9963198" y="1893762"/>
                <a:ext cx="27360" cy="110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F93D051-29CD-32B0-B9A3-659063602A4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54198" y="1885122"/>
                  <a:ext cx="450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D98094F-C2D5-2C89-CC01-C7BCBE187E78}"/>
                    </a:ext>
                  </a:extLst>
                </p14:cNvPr>
                <p14:cNvContentPartPr/>
                <p14:nvPr/>
              </p14:nvContentPartPr>
              <p14:xfrm>
                <a:off x="10026918" y="1868562"/>
                <a:ext cx="326160" cy="474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D98094F-C2D5-2C89-CC01-C7BCBE187E7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017918" y="1859922"/>
                  <a:ext cx="34380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D6B4434-4375-E9BA-D6EC-C4E662D78D9E}"/>
                    </a:ext>
                  </a:extLst>
                </p14:cNvPr>
                <p14:cNvContentPartPr/>
                <p14:nvPr/>
              </p14:nvContentPartPr>
              <p14:xfrm>
                <a:off x="10332558" y="2093202"/>
                <a:ext cx="116280" cy="192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D6B4434-4375-E9BA-D6EC-C4E662D78D9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323558" y="2084562"/>
                  <a:ext cx="13392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FEE0C9-E41C-828A-577D-4E2A89F4C7B5}"/>
              </a:ext>
            </a:extLst>
          </p:cNvPr>
          <p:cNvGrpSpPr/>
          <p:nvPr/>
        </p:nvGrpSpPr>
        <p:grpSpPr>
          <a:xfrm>
            <a:off x="10573398" y="1825002"/>
            <a:ext cx="286920" cy="546120"/>
            <a:chOff x="10573398" y="1825002"/>
            <a:chExt cx="286920" cy="54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32E1D1C-B5F5-53A0-11D3-809F214B6CA7}"/>
                    </a:ext>
                  </a:extLst>
                </p14:cNvPr>
                <p14:cNvContentPartPr/>
                <p14:nvPr/>
              </p14:nvContentPartPr>
              <p14:xfrm>
                <a:off x="10573398" y="1942002"/>
                <a:ext cx="38520" cy="77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32E1D1C-B5F5-53A0-11D3-809F214B6CA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564398" y="1933362"/>
                  <a:ext cx="561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9E0282D-D58F-97E3-E7DD-AF92F772B7C8}"/>
                    </a:ext>
                  </a:extLst>
                </p14:cNvPr>
                <p14:cNvContentPartPr/>
                <p14:nvPr/>
              </p14:nvContentPartPr>
              <p14:xfrm>
                <a:off x="10655118" y="1825002"/>
                <a:ext cx="205200" cy="546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9E0282D-D58F-97E3-E7DD-AF92F772B7C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646118" y="1816002"/>
                  <a:ext cx="222840" cy="56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15C047B-E33D-5A0C-E63E-AE1D5EAF3055}"/>
              </a:ext>
            </a:extLst>
          </p:cNvPr>
          <p:cNvGrpSpPr/>
          <p:nvPr/>
        </p:nvGrpSpPr>
        <p:grpSpPr>
          <a:xfrm>
            <a:off x="4950558" y="2007522"/>
            <a:ext cx="568800" cy="452880"/>
            <a:chOff x="4950558" y="2007522"/>
            <a:chExt cx="568800" cy="45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1BD961F-5BBA-7BDE-4E1D-7F5A0198376C}"/>
                    </a:ext>
                  </a:extLst>
                </p14:cNvPr>
                <p14:cNvContentPartPr/>
                <p14:nvPr/>
              </p14:nvContentPartPr>
              <p14:xfrm>
                <a:off x="5058918" y="2156922"/>
                <a:ext cx="356040" cy="13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1BD961F-5BBA-7BDE-4E1D-7F5A0198376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49918" y="2148282"/>
                  <a:ext cx="3736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58EC45D-EF55-F58C-BB05-FCDD408D45AA}"/>
                    </a:ext>
                  </a:extLst>
                </p14:cNvPr>
                <p14:cNvContentPartPr/>
                <p14:nvPr/>
              </p14:nvContentPartPr>
              <p14:xfrm>
                <a:off x="5097078" y="2253402"/>
                <a:ext cx="288000" cy="14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58EC45D-EF55-F58C-BB05-FCDD408D45A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88078" y="2244762"/>
                  <a:ext cx="3056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73FF220-5181-A11F-BDDD-F3A3983B6125}"/>
                    </a:ext>
                  </a:extLst>
                </p14:cNvPr>
                <p14:cNvContentPartPr/>
                <p14:nvPr/>
              </p14:nvContentPartPr>
              <p14:xfrm>
                <a:off x="5402718" y="2035962"/>
                <a:ext cx="116640" cy="292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73FF220-5181-A11F-BDDD-F3A3983B612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93718" y="2026962"/>
                  <a:ext cx="134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0C3E17E-7EC2-D668-D06F-ABE0D5B09851}"/>
                    </a:ext>
                  </a:extLst>
                </p14:cNvPr>
                <p14:cNvContentPartPr/>
                <p14:nvPr/>
              </p14:nvContentPartPr>
              <p14:xfrm>
                <a:off x="4950558" y="2007522"/>
                <a:ext cx="212760" cy="452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0C3E17E-7EC2-D668-D06F-ABE0D5B0985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41558" y="1998882"/>
                  <a:ext cx="230400" cy="47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BEEAF61-F25D-D91C-5AB8-5DCB4993746B}"/>
                  </a:ext>
                </a:extLst>
              </p14:cNvPr>
              <p14:cNvContentPartPr/>
              <p14:nvPr/>
            </p14:nvContentPartPr>
            <p14:xfrm>
              <a:off x="3577518" y="4022082"/>
              <a:ext cx="154800" cy="1209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BEEAF61-F25D-D91C-5AB8-5DCB4993746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568878" y="4013082"/>
                <a:ext cx="1724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C615B40-BF51-EF6B-1568-4E742CC3EF55}"/>
                  </a:ext>
                </a:extLst>
              </p14:cNvPr>
              <p14:cNvContentPartPr/>
              <p14:nvPr/>
            </p14:nvContentPartPr>
            <p14:xfrm>
              <a:off x="4292118" y="4012002"/>
              <a:ext cx="126000" cy="143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C615B40-BF51-EF6B-1568-4E742CC3EF5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283118" y="4003362"/>
                <a:ext cx="143640" cy="16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6748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of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&gt;&gt;&gt; name = "yilian"</a:t>
            </a:r>
          </a:p>
          <a:p>
            <a:pPr marL="0" indent="0">
              <a:buNone/>
            </a:pPr>
            <a:r>
              <a:rPr lang="en-US" dirty="0"/>
              <a:t>&gt;&gt;&gt; name[0]</a:t>
            </a:r>
          </a:p>
          <a:p>
            <a:pPr marL="0" indent="0">
              <a:buNone/>
            </a:pPr>
            <a:r>
              <a:rPr lang="en-US" dirty="0"/>
              <a:t>'y'</a:t>
            </a:r>
          </a:p>
          <a:p>
            <a:pPr marL="0" indent="0">
              <a:buNone/>
            </a:pPr>
            <a:r>
              <a:rPr lang="en-US" dirty="0"/>
              <a:t>&gt;&gt;&gt; name[1]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i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&gt;&gt;&gt; name[4]                                    # what is the output?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13DD56-8BCA-AEC3-6969-9946622F0A12}"/>
                  </a:ext>
                </a:extLst>
              </p14:cNvPr>
              <p14:cNvContentPartPr/>
              <p14:nvPr/>
            </p14:nvContentPartPr>
            <p14:xfrm>
              <a:off x="3530358" y="2314962"/>
              <a:ext cx="82440" cy="47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13DD56-8BCA-AEC3-6969-9946622F0A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1718" y="2306322"/>
                <a:ext cx="100080" cy="6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E4DF5922-1FE9-1BC6-A458-95EC3EA17F42}"/>
              </a:ext>
            </a:extLst>
          </p:cNvPr>
          <p:cNvGrpSpPr/>
          <p:nvPr/>
        </p:nvGrpSpPr>
        <p:grpSpPr>
          <a:xfrm>
            <a:off x="3598038" y="1672002"/>
            <a:ext cx="727920" cy="264600"/>
            <a:chOff x="3598038" y="1672002"/>
            <a:chExt cx="727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4266AF0-92BE-0314-8B45-525917A9ED44}"/>
                    </a:ext>
                  </a:extLst>
                </p14:cNvPr>
                <p14:cNvContentPartPr/>
                <p14:nvPr/>
              </p14:nvContentPartPr>
              <p14:xfrm>
                <a:off x="3598038" y="1716282"/>
                <a:ext cx="83880" cy="145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4266AF0-92BE-0314-8B45-525917A9ED4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89038" y="1707282"/>
                  <a:ext cx="1015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90353FA-0195-164C-4B82-7A696B883111}"/>
                    </a:ext>
                  </a:extLst>
                </p14:cNvPr>
                <p14:cNvContentPartPr/>
                <p14:nvPr/>
              </p14:nvContentPartPr>
              <p14:xfrm>
                <a:off x="3776958" y="1694322"/>
                <a:ext cx="18360" cy="147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90353FA-0195-164C-4B82-7A696B8831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67958" y="1685322"/>
                  <a:ext cx="36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7042863-5856-4A09-4E55-0CE315C6F5EB}"/>
                    </a:ext>
                  </a:extLst>
                </p14:cNvPr>
                <p14:cNvContentPartPr/>
                <p14:nvPr/>
              </p14:nvContentPartPr>
              <p14:xfrm>
                <a:off x="3838878" y="1682082"/>
                <a:ext cx="51840" cy="153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7042863-5856-4A09-4E55-0CE315C6F5E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30238" y="1673442"/>
                  <a:ext cx="694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3D74C95-B0E5-1641-C40A-D8EE3704A9EA}"/>
                    </a:ext>
                  </a:extLst>
                </p14:cNvPr>
                <p14:cNvContentPartPr/>
                <p14:nvPr/>
              </p14:nvContentPartPr>
              <p14:xfrm>
                <a:off x="3935718" y="1672002"/>
                <a:ext cx="54720" cy="168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3D74C95-B0E5-1641-C40A-D8EE3704A9E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27078" y="1663362"/>
                  <a:ext cx="723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1715AD-B6EE-8827-2020-270958CD28F4}"/>
                    </a:ext>
                  </a:extLst>
                </p14:cNvPr>
                <p14:cNvContentPartPr/>
                <p14:nvPr/>
              </p14:nvContentPartPr>
              <p14:xfrm>
                <a:off x="4068558" y="1687122"/>
                <a:ext cx="71280" cy="135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1715AD-B6EE-8827-2020-270958CD28F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59918" y="1678482"/>
                  <a:ext cx="889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8B67485-5A68-8E7A-B1DF-EAA80E0B8E6A}"/>
                    </a:ext>
                  </a:extLst>
                </p14:cNvPr>
                <p14:cNvContentPartPr/>
                <p14:nvPr/>
              </p14:nvContentPartPr>
              <p14:xfrm>
                <a:off x="4061358" y="1729602"/>
                <a:ext cx="50760" cy="150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8B67485-5A68-8E7A-B1DF-EAA80E0B8E6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52358" y="1720602"/>
                  <a:ext cx="684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1542076-A754-788F-3564-4DE26C798A3A}"/>
                    </a:ext>
                  </a:extLst>
                </p14:cNvPr>
                <p14:cNvContentPartPr/>
                <p14:nvPr/>
              </p14:nvContentPartPr>
              <p14:xfrm>
                <a:off x="4208958" y="1709442"/>
                <a:ext cx="49680" cy="227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1542076-A754-788F-3564-4DE26C798A3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00318" y="1700442"/>
                  <a:ext cx="673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F618E93-C14B-2F0B-5027-27FA9E2D1314}"/>
                    </a:ext>
                  </a:extLst>
                </p14:cNvPr>
                <p14:cNvContentPartPr/>
                <p14:nvPr/>
              </p14:nvContentPartPr>
              <p14:xfrm>
                <a:off x="4248198" y="1776762"/>
                <a:ext cx="77760" cy="3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F618E93-C14B-2F0B-5027-27FA9E2D13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39558" y="1768122"/>
                  <a:ext cx="9540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2CAF3A-F3F9-0F9A-F4EB-3A425945461A}"/>
              </a:ext>
            </a:extLst>
          </p:cNvPr>
          <p:cNvGrpSpPr/>
          <p:nvPr/>
        </p:nvGrpSpPr>
        <p:grpSpPr>
          <a:xfrm>
            <a:off x="3981798" y="2227482"/>
            <a:ext cx="156960" cy="338760"/>
            <a:chOff x="3981798" y="2227482"/>
            <a:chExt cx="156960" cy="33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80399C5-4B07-D910-63B1-DCAED8954C0D}"/>
                    </a:ext>
                  </a:extLst>
                </p14:cNvPr>
                <p14:cNvContentPartPr/>
                <p14:nvPr/>
              </p14:nvContentPartPr>
              <p14:xfrm>
                <a:off x="4068918" y="2227482"/>
                <a:ext cx="7200" cy="273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80399C5-4B07-D910-63B1-DCAED8954C0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60278" y="2218482"/>
                  <a:ext cx="248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085E721-5023-AB76-6FC0-96419EE28B19}"/>
                    </a:ext>
                  </a:extLst>
                </p14:cNvPr>
                <p14:cNvContentPartPr/>
                <p14:nvPr/>
              </p14:nvContentPartPr>
              <p14:xfrm>
                <a:off x="3981798" y="2433762"/>
                <a:ext cx="156960" cy="132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085E721-5023-AB76-6FC0-96419EE28B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72798" y="2425122"/>
                  <a:ext cx="174600" cy="15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50381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with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525000" cy="4648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bestFood</a:t>
            </a:r>
            <a:r>
              <a:rPr lang="en-US" dirty="0"/>
              <a:t> = 'spam burrito'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bestFood</a:t>
            </a:r>
            <a:r>
              <a:rPr lang="en-US" dirty="0"/>
              <a:t>[0:3]</a:t>
            </a:r>
          </a:p>
          <a:p>
            <a:pPr marL="0" indent="0">
              <a:buNone/>
            </a:pPr>
            <a:r>
              <a:rPr lang="en-US" dirty="0"/>
              <a:t>'spa'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bestFood</a:t>
            </a:r>
            <a:r>
              <a:rPr lang="en-US" dirty="0"/>
              <a:t>[0:4]</a:t>
            </a:r>
          </a:p>
          <a:p>
            <a:pPr marL="0" indent="0">
              <a:buNone/>
            </a:pPr>
            <a:r>
              <a:rPr lang="en-US" dirty="0"/>
              <a:t>'spam‘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bestFood</a:t>
            </a:r>
            <a:r>
              <a:rPr lang="en-US" dirty="0"/>
              <a:t>[2:6]                                 #output ?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bestFood</a:t>
            </a:r>
            <a:r>
              <a:rPr lang="en-US" dirty="0"/>
              <a:t>[1:]                                   #output?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bestFood</a:t>
            </a:r>
            <a:r>
              <a:rPr lang="en-US" dirty="0"/>
              <a:t>[:5]                                  #output?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10312D-42CB-FC00-4D07-1E0F943EC0DD}"/>
              </a:ext>
            </a:extLst>
          </p:cNvPr>
          <p:cNvGrpSpPr/>
          <p:nvPr/>
        </p:nvGrpSpPr>
        <p:grpSpPr>
          <a:xfrm>
            <a:off x="4114998" y="1668402"/>
            <a:ext cx="223200" cy="231480"/>
            <a:chOff x="4114998" y="1668402"/>
            <a:chExt cx="223200" cy="23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FC24DA3-CB0E-C000-85E5-6F290315D9A9}"/>
                    </a:ext>
                  </a:extLst>
                </p14:cNvPr>
                <p14:cNvContentPartPr/>
                <p14:nvPr/>
              </p14:nvContentPartPr>
              <p14:xfrm>
                <a:off x="4114998" y="1668402"/>
                <a:ext cx="129600" cy="181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FC24DA3-CB0E-C000-85E5-6F290315D9A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05998" y="1659402"/>
                  <a:ext cx="1472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64AC94A-C3E0-B603-0C15-5BA2B819FFC7}"/>
                    </a:ext>
                  </a:extLst>
                </p14:cNvPr>
                <p14:cNvContentPartPr/>
                <p14:nvPr/>
              </p14:nvContentPartPr>
              <p14:xfrm>
                <a:off x="4319838" y="1743642"/>
                <a:ext cx="18360" cy="156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64AC94A-C3E0-B603-0C15-5BA2B819FF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10838" y="1734642"/>
                  <a:ext cx="36000" cy="17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7902338-D816-50C7-79F5-17BFABA385FF}"/>
                  </a:ext>
                </a:extLst>
              </p14:cNvPr>
              <p14:cNvContentPartPr/>
              <p14:nvPr/>
            </p14:nvContentPartPr>
            <p14:xfrm>
              <a:off x="4504518" y="1737162"/>
              <a:ext cx="121320" cy="154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7902338-D816-50C7-79F5-17BFABA385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95878" y="1728522"/>
                <a:ext cx="1389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AB801D-81A7-631C-5BFC-812AE63ED01C}"/>
                  </a:ext>
                </a:extLst>
              </p14:cNvPr>
              <p14:cNvContentPartPr/>
              <p14:nvPr/>
            </p14:nvContentPartPr>
            <p14:xfrm>
              <a:off x="4890798" y="2191122"/>
              <a:ext cx="94320" cy="99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AB801D-81A7-631C-5BFC-812AE63ED01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82158" y="2182122"/>
                <a:ext cx="111960" cy="11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0866E4F2-9FA3-64CC-F7EE-2C20ED2B0BFC}"/>
              </a:ext>
            </a:extLst>
          </p:cNvPr>
          <p:cNvGrpSpPr/>
          <p:nvPr/>
        </p:nvGrpSpPr>
        <p:grpSpPr>
          <a:xfrm>
            <a:off x="4755078" y="1693242"/>
            <a:ext cx="748800" cy="214560"/>
            <a:chOff x="4755078" y="1693242"/>
            <a:chExt cx="748800" cy="2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0ED3A94-271F-5F71-F7DC-CAC8FCC56EFA}"/>
                    </a:ext>
                  </a:extLst>
                </p14:cNvPr>
                <p14:cNvContentPartPr/>
                <p14:nvPr/>
              </p14:nvContentPartPr>
              <p14:xfrm>
                <a:off x="4755078" y="1709442"/>
                <a:ext cx="52200" cy="169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0ED3A94-271F-5F71-F7DC-CAC8FCC56EF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46438" y="1700442"/>
                  <a:ext cx="698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BB758EF-0D7F-FA89-C81A-26127AF4B3EC}"/>
                    </a:ext>
                  </a:extLst>
                </p14:cNvPr>
                <p14:cNvContentPartPr/>
                <p14:nvPr/>
              </p14:nvContentPartPr>
              <p14:xfrm>
                <a:off x="4914198" y="1693242"/>
                <a:ext cx="83160" cy="141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BB758EF-0D7F-FA89-C81A-26127AF4B3E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05558" y="1684602"/>
                  <a:ext cx="1008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C3415A3-0DE9-3548-895F-7E1179B315D8}"/>
                    </a:ext>
                  </a:extLst>
                </p14:cNvPr>
                <p14:cNvContentPartPr/>
                <p14:nvPr/>
              </p14:nvContentPartPr>
              <p14:xfrm>
                <a:off x="4919238" y="1696122"/>
                <a:ext cx="56160" cy="211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C3415A3-0DE9-3548-895F-7E1179B315D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10238" y="1687482"/>
                  <a:ext cx="738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F9E87CB-BA18-ABD4-8E63-186FCF270DE5}"/>
                    </a:ext>
                  </a:extLst>
                </p14:cNvPr>
                <p14:cNvContentPartPr/>
                <p14:nvPr/>
              </p14:nvContentPartPr>
              <p14:xfrm>
                <a:off x="5038758" y="1723122"/>
                <a:ext cx="68400" cy="155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F9E87CB-BA18-ABD4-8E63-186FCF270DE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29758" y="1714122"/>
                  <a:ext cx="86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A34420C-96D0-6C4B-4877-B51FF5BAA563}"/>
                    </a:ext>
                  </a:extLst>
                </p14:cNvPr>
                <p14:cNvContentPartPr/>
                <p14:nvPr/>
              </p14:nvContentPartPr>
              <p14:xfrm>
                <a:off x="5088078" y="1730682"/>
                <a:ext cx="94320" cy="5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A34420C-96D0-6C4B-4877-B51FF5BAA56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79078" y="1721682"/>
                  <a:ext cx="1119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1CBD2D6-F9DF-EE15-1211-85A340659F66}"/>
                    </a:ext>
                  </a:extLst>
                </p14:cNvPr>
                <p14:cNvContentPartPr/>
                <p14:nvPr/>
              </p14:nvContentPartPr>
              <p14:xfrm>
                <a:off x="5250078" y="1711242"/>
                <a:ext cx="72360" cy="190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1CBD2D6-F9DF-EE15-1211-85A340659F6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41078" y="1702602"/>
                  <a:ext cx="900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7DB07B9-CFC7-38BA-95A4-95E4231246D9}"/>
                    </a:ext>
                  </a:extLst>
                </p14:cNvPr>
                <p14:cNvContentPartPr/>
                <p14:nvPr/>
              </p14:nvContentPartPr>
              <p14:xfrm>
                <a:off x="5432958" y="1734642"/>
                <a:ext cx="70920" cy="151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7DB07B9-CFC7-38BA-95A4-95E4231246D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23958" y="1725642"/>
                  <a:ext cx="8856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2069E0-C239-ED8A-3EDE-5852E6B9C471}"/>
              </a:ext>
            </a:extLst>
          </p:cNvPr>
          <p:cNvGrpSpPr/>
          <p:nvPr/>
        </p:nvGrpSpPr>
        <p:grpSpPr>
          <a:xfrm>
            <a:off x="5020758" y="4661082"/>
            <a:ext cx="813960" cy="340920"/>
            <a:chOff x="5020758" y="4661082"/>
            <a:chExt cx="813960" cy="34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6305C07-8461-A618-DA36-6E9EFD63CA79}"/>
                    </a:ext>
                  </a:extLst>
                </p14:cNvPr>
                <p14:cNvContentPartPr/>
                <p14:nvPr/>
              </p14:nvContentPartPr>
              <p14:xfrm>
                <a:off x="5020758" y="4777362"/>
                <a:ext cx="186840" cy="132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6305C07-8461-A618-DA36-6E9EFD63CA7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11758" y="4768362"/>
                  <a:ext cx="2044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3064464-2DCA-329D-C657-5D047BEB9BDD}"/>
                    </a:ext>
                  </a:extLst>
                </p14:cNvPr>
                <p14:cNvContentPartPr/>
                <p14:nvPr/>
              </p14:nvContentPartPr>
              <p14:xfrm>
                <a:off x="5249358" y="4817322"/>
                <a:ext cx="191880" cy="127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3064464-2DCA-329D-C657-5D047BEB9BD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40358" y="4808322"/>
                  <a:ext cx="2095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5F0883E-FAD3-2B88-2022-2F9233799844}"/>
                    </a:ext>
                  </a:extLst>
                </p14:cNvPr>
                <p14:cNvContentPartPr/>
                <p14:nvPr/>
              </p14:nvContentPartPr>
              <p14:xfrm>
                <a:off x="5534838" y="4917762"/>
                <a:ext cx="120240" cy="84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5F0883E-FAD3-2B88-2022-2F923379984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25838" y="4909122"/>
                  <a:ext cx="1378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CC9587F-A8DE-4143-EBC4-35962B80273C}"/>
                    </a:ext>
                  </a:extLst>
                </p14:cNvPr>
                <p14:cNvContentPartPr/>
                <p14:nvPr/>
              </p14:nvContentPartPr>
              <p14:xfrm>
                <a:off x="5709438" y="4661082"/>
                <a:ext cx="125280" cy="268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CC9587F-A8DE-4143-EBC4-35962B80273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00798" y="4652082"/>
                  <a:ext cx="142920" cy="28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FCDB3C5-240F-81D8-F24F-A61A7F50D30F}"/>
                  </a:ext>
                </a:extLst>
              </p14:cNvPr>
              <p14:cNvContentPartPr/>
              <p14:nvPr/>
            </p14:nvContentPartPr>
            <p14:xfrm>
              <a:off x="6373638" y="4835682"/>
              <a:ext cx="310680" cy="153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FCDB3C5-240F-81D8-F24F-A61A7F50D30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64998" y="4826682"/>
                <a:ext cx="328320" cy="17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1641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FE22-EAF7-4DD7-9686-E3C648BC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Slice --- poll #5 What is the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0B09D-C4A3-4B74-A123-7DFDB48A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bestFood</a:t>
            </a:r>
            <a:r>
              <a:rPr lang="en-US" dirty="0"/>
              <a:t> = 'spam burrito'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bestFood</a:t>
            </a:r>
            <a:r>
              <a:rPr lang="en-US" dirty="0"/>
              <a:t>[:6]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A. spam     B. spam b  C. pam </a:t>
            </a:r>
            <a:r>
              <a:rPr lang="en-US" dirty="0" err="1"/>
              <a:t>bu</a:t>
            </a:r>
            <a:r>
              <a:rPr lang="en-US" dirty="0"/>
              <a:t>    D. </a:t>
            </a:r>
            <a:r>
              <a:rPr lang="en-US" dirty="0" err="1"/>
              <a:t>urrito</a:t>
            </a: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A3959F-3C24-9B0E-678C-1450AE9CBE1B}"/>
              </a:ext>
            </a:extLst>
          </p:cNvPr>
          <p:cNvGrpSpPr/>
          <p:nvPr/>
        </p:nvGrpSpPr>
        <p:grpSpPr>
          <a:xfrm>
            <a:off x="6911478" y="2566242"/>
            <a:ext cx="1258920" cy="869760"/>
            <a:chOff x="6911478" y="2566242"/>
            <a:chExt cx="1258920" cy="86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D14BDC8-6232-55F7-E663-8F7006821903}"/>
                    </a:ext>
                  </a:extLst>
                </p14:cNvPr>
                <p14:cNvContentPartPr/>
                <p14:nvPr/>
              </p14:nvContentPartPr>
              <p14:xfrm>
                <a:off x="6911478" y="2566242"/>
                <a:ext cx="205560" cy="439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D14BDC8-6232-55F7-E663-8F700682190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02838" y="2557602"/>
                  <a:ext cx="22320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2CC2688-0F9F-32CE-D4E9-2E3B3D4D8084}"/>
                    </a:ext>
                  </a:extLst>
                </p14:cNvPr>
                <p14:cNvContentPartPr/>
                <p14:nvPr/>
              </p14:nvContentPartPr>
              <p14:xfrm>
                <a:off x="7172118" y="2664522"/>
                <a:ext cx="112680" cy="244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2CC2688-0F9F-32CE-D4E9-2E3B3D4D808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63478" y="2655522"/>
                  <a:ext cx="1303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BE0E321-00BD-3E0B-5263-2A7967557A7E}"/>
                    </a:ext>
                  </a:extLst>
                </p14:cNvPr>
                <p14:cNvContentPartPr/>
                <p14:nvPr/>
              </p14:nvContentPartPr>
              <p14:xfrm>
                <a:off x="7545798" y="2727162"/>
                <a:ext cx="41400" cy="12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BE0E321-00BD-3E0B-5263-2A7967557A7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36798" y="2718162"/>
                  <a:ext cx="590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16CB43E-71ED-407A-3596-A065C63B962C}"/>
                    </a:ext>
                  </a:extLst>
                </p14:cNvPr>
                <p14:cNvContentPartPr/>
                <p14:nvPr/>
              </p14:nvContentPartPr>
              <p14:xfrm>
                <a:off x="7523118" y="2815002"/>
                <a:ext cx="20160" cy="57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16CB43E-71ED-407A-3596-A065C63B962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14478" y="2806002"/>
                  <a:ext cx="378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AB6FCCB-93DA-83D0-1754-3530EF3866CE}"/>
                    </a:ext>
                  </a:extLst>
                </p14:cNvPr>
                <p14:cNvContentPartPr/>
                <p14:nvPr/>
              </p14:nvContentPartPr>
              <p14:xfrm>
                <a:off x="7875918" y="2617722"/>
                <a:ext cx="239040" cy="379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AB6FCCB-93DA-83D0-1754-3530EF3866C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67278" y="2609082"/>
                  <a:ext cx="25668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3BBD9DE-3D42-38D1-5765-F5F87AAC208E}"/>
                    </a:ext>
                  </a:extLst>
                </p14:cNvPr>
                <p14:cNvContentPartPr/>
                <p14:nvPr/>
              </p14:nvContentPartPr>
              <p14:xfrm>
                <a:off x="7229718" y="3108042"/>
                <a:ext cx="52200" cy="301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3BBD9DE-3D42-38D1-5765-F5F87AAC208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20718" y="3099402"/>
                  <a:ext cx="698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C5462A1-A3B6-AF81-DE6B-40D49CAAAF04}"/>
                    </a:ext>
                  </a:extLst>
                </p14:cNvPr>
                <p14:cNvContentPartPr/>
                <p14:nvPr/>
              </p14:nvContentPartPr>
              <p14:xfrm>
                <a:off x="7152678" y="3061602"/>
                <a:ext cx="1090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C5462A1-A3B6-AF81-DE6B-40D49CAAAF0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43678" y="3052962"/>
                  <a:ext cx="1267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2B1941D-4933-260E-CAEB-97E6A5D6196B}"/>
                    </a:ext>
                  </a:extLst>
                </p14:cNvPr>
                <p14:cNvContentPartPr/>
                <p14:nvPr/>
              </p14:nvContentPartPr>
              <p14:xfrm>
                <a:off x="7311798" y="3132162"/>
                <a:ext cx="88920" cy="42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2B1941D-4933-260E-CAEB-97E6A5D6196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02798" y="3123522"/>
                  <a:ext cx="1065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31DC55C-EDAB-B07F-D3BC-942AF0933665}"/>
                    </a:ext>
                  </a:extLst>
                </p14:cNvPr>
                <p14:cNvContentPartPr/>
                <p14:nvPr/>
              </p14:nvContentPartPr>
              <p14:xfrm>
                <a:off x="7576038" y="3292362"/>
                <a:ext cx="532080" cy="63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31DC55C-EDAB-B07F-D3BC-942AF093366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67038" y="3283722"/>
                  <a:ext cx="5497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9C575B7-CAE6-6958-45BC-8F5F53D586AF}"/>
                    </a:ext>
                  </a:extLst>
                </p14:cNvPr>
                <p14:cNvContentPartPr/>
                <p14:nvPr/>
              </p14:nvContentPartPr>
              <p14:xfrm>
                <a:off x="8044038" y="3222522"/>
                <a:ext cx="126360" cy="213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9C575B7-CAE6-6958-45BC-8F5F53D586A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35038" y="3213522"/>
                  <a:ext cx="144000" cy="23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777DC2C-C0AE-EA33-7C70-73FD0089DA2B}"/>
              </a:ext>
            </a:extLst>
          </p:cNvPr>
          <p:cNvGrpSpPr/>
          <p:nvPr/>
        </p:nvGrpSpPr>
        <p:grpSpPr>
          <a:xfrm>
            <a:off x="4003398" y="3203802"/>
            <a:ext cx="570240" cy="316800"/>
            <a:chOff x="4003398" y="3203802"/>
            <a:chExt cx="570240" cy="31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B3FFE3C-D62A-97E0-1FBF-8FE6A7DD5BC4}"/>
                    </a:ext>
                  </a:extLst>
                </p14:cNvPr>
                <p14:cNvContentPartPr/>
                <p14:nvPr/>
              </p14:nvContentPartPr>
              <p14:xfrm>
                <a:off x="4003398" y="3328722"/>
                <a:ext cx="408960" cy="112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B3FFE3C-D62A-97E0-1FBF-8FE6A7DD5BC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94758" y="3320082"/>
                  <a:ext cx="4266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7BDA65F-339C-F067-E568-039A7295254E}"/>
                    </a:ext>
                  </a:extLst>
                </p14:cNvPr>
                <p14:cNvContentPartPr/>
                <p14:nvPr/>
              </p14:nvContentPartPr>
              <p14:xfrm>
                <a:off x="4481478" y="3203802"/>
                <a:ext cx="92160" cy="316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7BDA65F-339C-F067-E568-039A7295254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72478" y="3195162"/>
                  <a:ext cx="109800" cy="33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8060FE5-D8F1-E00C-417A-8EC5CEF638DF}"/>
              </a:ext>
            </a:extLst>
          </p:cNvPr>
          <p:cNvGrpSpPr/>
          <p:nvPr/>
        </p:nvGrpSpPr>
        <p:grpSpPr>
          <a:xfrm>
            <a:off x="4372398" y="3692682"/>
            <a:ext cx="232200" cy="100080"/>
            <a:chOff x="4372398" y="3692682"/>
            <a:chExt cx="232200" cy="10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C076819-3BC3-4960-3027-9340C18DA4DB}"/>
                    </a:ext>
                  </a:extLst>
                </p14:cNvPr>
                <p14:cNvContentPartPr/>
                <p14:nvPr/>
              </p14:nvContentPartPr>
              <p14:xfrm>
                <a:off x="4372398" y="3692682"/>
                <a:ext cx="221040" cy="7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C076819-3BC3-4960-3027-9340C18DA4D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63758" y="3683682"/>
                  <a:ext cx="2386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431F2FE-E5C3-8BD2-7C7B-1D44BB7EFE94}"/>
                    </a:ext>
                  </a:extLst>
                </p14:cNvPr>
                <p14:cNvContentPartPr/>
                <p14:nvPr/>
              </p14:nvContentPartPr>
              <p14:xfrm>
                <a:off x="4413798" y="3778362"/>
                <a:ext cx="190800" cy="14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431F2FE-E5C3-8BD2-7C7B-1D44BB7EFE9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05158" y="3769362"/>
                  <a:ext cx="208440" cy="32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50469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CB810-D55D-3F77-FEA6-83B8BB73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with list – Collect Data into list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C62798-B268-EF5C-02F1-CCACFC4A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artists = []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[0, 1, 2]: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next_artist</a:t>
            </a:r>
            <a:r>
              <a:rPr lang="en-US" dirty="0"/>
              <a:t> = input('Enter an artist that you like:')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artists.append</a:t>
            </a:r>
            <a:r>
              <a:rPr lang="en-US" dirty="0"/>
              <a:t>(</a:t>
            </a:r>
            <a:r>
              <a:rPr lang="en-US" dirty="0" err="1"/>
              <a:t>next_artist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f"Thank</a:t>
            </a:r>
            <a:r>
              <a:rPr lang="en-US" dirty="0"/>
              <a:t> you!  We'll work on your recommendations {artists}")</a:t>
            </a:r>
          </a:p>
        </p:txBody>
      </p:sp>
    </p:spTree>
    <p:extLst>
      <p:ext uri="{BB962C8B-B14F-4D97-AF65-F5344CB8AC3E}">
        <p14:creationId xmlns:p14="http://schemas.microsoft.com/office/powerpoint/2010/main" val="529685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B4F3-FF5D-F96A-C565-025A943B5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with list--- Display data in the list  - Two ways.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1BDE3-CE21-0C00-2576-87618CE5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item in </a:t>
            </a:r>
            <a:r>
              <a:rPr lang="en-US" dirty="0" err="1"/>
              <a:t>thelist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      print(item)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 </a:t>
            </a:r>
            <a:r>
              <a:rPr lang="en-US" dirty="0" err="1"/>
              <a:t>i</a:t>
            </a:r>
            <a:r>
              <a:rPr lang="en-US" dirty="0"/>
              <a:t>    in  range(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thelist</a:t>
            </a:r>
            <a:r>
              <a:rPr lang="en-US" dirty="0"/>
              <a:t>)):</a:t>
            </a:r>
          </a:p>
          <a:p>
            <a:pPr marL="0" indent="0">
              <a:buNone/>
            </a:pPr>
            <a:r>
              <a:rPr lang="en-US" dirty="0"/>
              <a:t>        print(</a:t>
            </a:r>
            <a:r>
              <a:rPr lang="en-US" dirty="0" err="1"/>
              <a:t>thelist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     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EF00921-BEDB-67A1-F751-085E17C049FE}"/>
              </a:ext>
            </a:extLst>
          </p:cNvPr>
          <p:cNvGrpSpPr/>
          <p:nvPr/>
        </p:nvGrpSpPr>
        <p:grpSpPr>
          <a:xfrm>
            <a:off x="5418198" y="2307402"/>
            <a:ext cx="301320" cy="127080"/>
            <a:chOff x="5418198" y="2307402"/>
            <a:chExt cx="301320" cy="12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AB96B31-89D7-D1C4-B85D-E65823279894}"/>
                    </a:ext>
                  </a:extLst>
                </p14:cNvPr>
                <p14:cNvContentPartPr/>
                <p14:nvPr/>
              </p14:nvContentPartPr>
              <p14:xfrm>
                <a:off x="5418198" y="2365362"/>
                <a:ext cx="203040" cy="24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AB96B31-89D7-D1C4-B85D-E6582327989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09198" y="2356722"/>
                  <a:ext cx="2206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0184A2B-6DF7-64A7-B004-AB57D2996169}"/>
                    </a:ext>
                  </a:extLst>
                </p14:cNvPr>
                <p14:cNvContentPartPr/>
                <p14:nvPr/>
              </p14:nvContentPartPr>
              <p14:xfrm>
                <a:off x="5596398" y="2307402"/>
                <a:ext cx="123120" cy="127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0184A2B-6DF7-64A7-B004-AB57D299616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87398" y="2298402"/>
                  <a:ext cx="14076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61CF365-0CC2-A7A4-39EA-85F9A9D5C5CE}"/>
              </a:ext>
            </a:extLst>
          </p:cNvPr>
          <p:cNvGrpSpPr/>
          <p:nvPr/>
        </p:nvGrpSpPr>
        <p:grpSpPr>
          <a:xfrm>
            <a:off x="6156918" y="1785042"/>
            <a:ext cx="2030400" cy="594000"/>
            <a:chOff x="6156918" y="1785042"/>
            <a:chExt cx="2030400" cy="59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95E0A3F-916C-5F84-9689-C513A97FEC24}"/>
                    </a:ext>
                  </a:extLst>
                </p14:cNvPr>
                <p14:cNvContentPartPr/>
                <p14:nvPr/>
              </p14:nvContentPartPr>
              <p14:xfrm>
                <a:off x="6156918" y="2011842"/>
                <a:ext cx="76680" cy="190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95E0A3F-916C-5F84-9689-C513A97FEC2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48278" y="2002842"/>
                  <a:ext cx="943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2ADEAE4-2FA9-3E26-2E5C-4E78AC8FADA1}"/>
                    </a:ext>
                  </a:extLst>
                </p14:cNvPr>
                <p14:cNvContentPartPr/>
                <p14:nvPr/>
              </p14:nvContentPartPr>
              <p14:xfrm>
                <a:off x="6306318" y="2071242"/>
                <a:ext cx="66960" cy="98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2ADEAE4-2FA9-3E26-2E5C-4E78AC8FA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97318" y="2062242"/>
                  <a:ext cx="846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776282B-F053-AE6F-9B36-05DB468B50F7}"/>
                    </a:ext>
                  </a:extLst>
                </p14:cNvPr>
                <p14:cNvContentPartPr/>
                <p14:nvPr/>
              </p14:nvContentPartPr>
              <p14:xfrm>
                <a:off x="6440598" y="2046042"/>
                <a:ext cx="79920" cy="93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776282B-F053-AE6F-9B36-05DB468B50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31598" y="2037042"/>
                  <a:ext cx="975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8BB475E-EE3B-5C8B-2F5E-16441525AF54}"/>
                    </a:ext>
                  </a:extLst>
                </p14:cNvPr>
                <p14:cNvContentPartPr/>
                <p14:nvPr/>
              </p14:nvContentPartPr>
              <p14:xfrm>
                <a:off x="6570558" y="2009682"/>
                <a:ext cx="46440" cy="238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8BB475E-EE3B-5C8B-2F5E-16441525AF5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61558" y="2000682"/>
                  <a:ext cx="640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F1DFA75-DE54-7CC0-94FD-A24A888D9C24}"/>
                    </a:ext>
                  </a:extLst>
                </p14:cNvPr>
                <p14:cNvContentPartPr/>
                <p14:nvPr/>
              </p14:nvContentPartPr>
              <p14:xfrm>
                <a:off x="6602958" y="2007882"/>
                <a:ext cx="87480" cy="113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F1DFA75-DE54-7CC0-94FD-A24A888D9C2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93958" y="1998882"/>
                  <a:ext cx="1051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7C8E099-A3D2-D719-D703-BE67F937AF31}"/>
                    </a:ext>
                  </a:extLst>
                </p14:cNvPr>
                <p14:cNvContentPartPr/>
                <p14:nvPr/>
              </p14:nvContentPartPr>
              <p14:xfrm>
                <a:off x="6831198" y="1984482"/>
                <a:ext cx="200880" cy="138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7C8E099-A3D2-D719-D703-BE67F937AF3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22558" y="1975482"/>
                  <a:ext cx="2185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43EBF47-31BC-4BCA-DB35-0E534BB1A719}"/>
                    </a:ext>
                  </a:extLst>
                </p14:cNvPr>
                <p14:cNvContentPartPr/>
                <p14:nvPr/>
              </p14:nvContentPartPr>
              <p14:xfrm>
                <a:off x="7101918" y="1940202"/>
                <a:ext cx="102600" cy="116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43EBF47-31BC-4BCA-DB35-0E534BB1A71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92918" y="1931202"/>
                  <a:ext cx="120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F382B82-364B-097B-8790-387FC4149640}"/>
                    </a:ext>
                  </a:extLst>
                </p14:cNvPr>
                <p14:cNvContentPartPr/>
                <p14:nvPr/>
              </p14:nvContentPartPr>
              <p14:xfrm>
                <a:off x="7260318" y="1785042"/>
                <a:ext cx="179640" cy="259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F382B82-364B-097B-8790-387FC414964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51318" y="1776042"/>
                  <a:ext cx="1972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643F459-6E58-D88F-B41B-C800D837D084}"/>
                    </a:ext>
                  </a:extLst>
                </p14:cNvPr>
                <p14:cNvContentPartPr/>
                <p14:nvPr/>
              </p14:nvContentPartPr>
              <p14:xfrm>
                <a:off x="7416558" y="1959282"/>
                <a:ext cx="33480" cy="109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643F459-6E58-D88F-B41B-C800D837D08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07558" y="1950642"/>
                  <a:ext cx="51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427811F-AF07-31B9-43EF-B07B27B2E644}"/>
                    </a:ext>
                  </a:extLst>
                </p14:cNvPr>
                <p14:cNvContentPartPr/>
                <p14:nvPr/>
              </p14:nvContentPartPr>
              <p14:xfrm>
                <a:off x="7467678" y="1983762"/>
                <a:ext cx="105120" cy="67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427811F-AF07-31B9-43EF-B07B27B2E64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59038" y="1975122"/>
                  <a:ext cx="1227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EACFD05-0FEB-BC6C-0C23-35E915D9CAA8}"/>
                    </a:ext>
                  </a:extLst>
                </p14:cNvPr>
                <p14:cNvContentPartPr/>
                <p14:nvPr/>
              </p14:nvContentPartPr>
              <p14:xfrm>
                <a:off x="7638318" y="1796202"/>
                <a:ext cx="95040" cy="223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EACFD05-0FEB-BC6C-0C23-35E915D9CAA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29678" y="1787202"/>
                  <a:ext cx="1126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AE0A63B-8FAC-ED4B-0132-05750AD3248F}"/>
                    </a:ext>
                  </a:extLst>
                </p14:cNvPr>
                <p14:cNvContentPartPr/>
                <p14:nvPr/>
              </p14:nvContentPartPr>
              <p14:xfrm>
                <a:off x="7792758" y="1795122"/>
                <a:ext cx="179640" cy="234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AE0A63B-8FAC-ED4B-0132-05750AD3248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84118" y="1786122"/>
                  <a:ext cx="1972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7DBCAFD-939D-6546-F42A-EC63C0C3F8C8}"/>
                    </a:ext>
                  </a:extLst>
                </p14:cNvPr>
                <p14:cNvContentPartPr/>
                <p14:nvPr/>
              </p14:nvContentPartPr>
              <p14:xfrm>
                <a:off x="6251238" y="2155842"/>
                <a:ext cx="1936080" cy="223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7DBCAFD-939D-6546-F42A-EC63C0C3F8C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42598" y="2146842"/>
                  <a:ext cx="1953720" cy="2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D6EC04F-ECA7-4826-32B0-968E9D716B57}"/>
              </a:ext>
            </a:extLst>
          </p:cNvPr>
          <p:cNvGrpSpPr/>
          <p:nvPr/>
        </p:nvGrpSpPr>
        <p:grpSpPr>
          <a:xfrm>
            <a:off x="6059718" y="3443562"/>
            <a:ext cx="2219760" cy="716760"/>
            <a:chOff x="6059718" y="3443562"/>
            <a:chExt cx="2219760" cy="71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C84F7ED-C346-C1EC-8B72-4B56789B37F2}"/>
                    </a:ext>
                  </a:extLst>
                </p14:cNvPr>
                <p14:cNvContentPartPr/>
                <p14:nvPr/>
              </p14:nvContentPartPr>
              <p14:xfrm>
                <a:off x="6059718" y="4061322"/>
                <a:ext cx="284760" cy="82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C84F7ED-C346-C1EC-8B72-4B56789B37F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51078" y="4052682"/>
                  <a:ext cx="302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80D0B01-7ECA-ADA7-97E7-C9A7975E7AF6}"/>
                    </a:ext>
                  </a:extLst>
                </p14:cNvPr>
                <p14:cNvContentPartPr/>
                <p14:nvPr/>
              </p14:nvContentPartPr>
              <p14:xfrm>
                <a:off x="6276078" y="3984642"/>
                <a:ext cx="176400" cy="175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80D0B01-7ECA-ADA7-97E7-C9A7975E7AF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67078" y="3976002"/>
                  <a:ext cx="1940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C04BE82-68B6-9F49-BFD1-7E5FED5BFCE8}"/>
                    </a:ext>
                  </a:extLst>
                </p14:cNvPr>
                <p14:cNvContentPartPr/>
                <p14:nvPr/>
              </p14:nvContentPartPr>
              <p14:xfrm>
                <a:off x="6663438" y="3752082"/>
                <a:ext cx="144720" cy="277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C04BE82-68B6-9F49-BFD1-7E5FED5BFCE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54798" y="3743082"/>
                  <a:ext cx="1623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30A6054-AAA4-62A4-8919-EEDD2437333A}"/>
                    </a:ext>
                  </a:extLst>
                </p14:cNvPr>
                <p14:cNvContentPartPr/>
                <p14:nvPr/>
              </p14:nvContentPartPr>
              <p14:xfrm>
                <a:off x="6852438" y="3877002"/>
                <a:ext cx="91080" cy="119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30A6054-AAA4-62A4-8919-EEDD2437333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43438" y="3868002"/>
                  <a:ext cx="1087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FD8BE33-29F7-543C-D8E6-2840B88050AF}"/>
                    </a:ext>
                  </a:extLst>
                </p14:cNvPr>
                <p14:cNvContentPartPr/>
                <p14:nvPr/>
              </p14:nvContentPartPr>
              <p14:xfrm>
                <a:off x="7020198" y="3829482"/>
                <a:ext cx="88920" cy="97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FD8BE33-29F7-543C-D8E6-2840B88050A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11558" y="3820842"/>
                  <a:ext cx="1065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9906E04-EAC7-23DB-5A5E-059D15254CEC}"/>
                    </a:ext>
                  </a:extLst>
                </p14:cNvPr>
                <p14:cNvContentPartPr/>
                <p14:nvPr/>
              </p14:nvContentPartPr>
              <p14:xfrm>
                <a:off x="7162758" y="3798522"/>
                <a:ext cx="72000" cy="344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9906E04-EAC7-23DB-5A5E-059D15254CE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53758" y="3789522"/>
                  <a:ext cx="896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D4A749C-2B68-3927-2C3C-228277077696}"/>
                    </a:ext>
                  </a:extLst>
                </p14:cNvPr>
                <p14:cNvContentPartPr/>
                <p14:nvPr/>
              </p14:nvContentPartPr>
              <p14:xfrm>
                <a:off x="7126758" y="3801762"/>
                <a:ext cx="78840" cy="119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D4A749C-2B68-3927-2C3C-22827707769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18118" y="3792762"/>
                  <a:ext cx="964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135983F-3E41-D276-36B4-B6D1F6CABDB0}"/>
                    </a:ext>
                  </a:extLst>
                </p14:cNvPr>
                <p14:cNvContentPartPr/>
                <p14:nvPr/>
              </p14:nvContentPartPr>
              <p14:xfrm>
                <a:off x="7319358" y="3781242"/>
                <a:ext cx="87840" cy="112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135983F-3E41-D276-36B4-B6D1F6CABDB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10718" y="3772242"/>
                  <a:ext cx="105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E17E108-8D3C-7D3E-388D-D67CC073231F}"/>
                    </a:ext>
                  </a:extLst>
                </p14:cNvPr>
                <p14:cNvContentPartPr/>
                <p14:nvPr/>
              </p14:nvContentPartPr>
              <p14:xfrm>
                <a:off x="7497198" y="3720762"/>
                <a:ext cx="214560" cy="115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E17E108-8D3C-7D3E-388D-D67CC073231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88558" y="3711762"/>
                  <a:ext cx="2322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E3EE601-53E5-FDD2-F06A-3BF4F14EB60F}"/>
                    </a:ext>
                  </a:extLst>
                </p14:cNvPr>
                <p14:cNvContentPartPr/>
                <p14:nvPr/>
              </p14:nvContentPartPr>
              <p14:xfrm>
                <a:off x="7765038" y="3547602"/>
                <a:ext cx="99000" cy="203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E3EE601-53E5-FDD2-F06A-3BF4F14EB60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56398" y="3538602"/>
                  <a:ext cx="1166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F1E93C0-1FC0-75FC-A2AC-AD8F19D80E2F}"/>
                    </a:ext>
                  </a:extLst>
                </p14:cNvPr>
                <p14:cNvContentPartPr/>
                <p14:nvPr/>
              </p14:nvContentPartPr>
              <p14:xfrm>
                <a:off x="7873038" y="3656322"/>
                <a:ext cx="74880" cy="68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F1E93C0-1FC0-75FC-A2AC-AD8F19D80E2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64398" y="3647322"/>
                  <a:ext cx="925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66DD128-E44A-E35C-4AF0-3B8A3B358BDA}"/>
                    </a:ext>
                  </a:extLst>
                </p14:cNvPr>
                <p14:cNvContentPartPr/>
                <p14:nvPr/>
              </p14:nvContentPartPr>
              <p14:xfrm>
                <a:off x="7961238" y="3481002"/>
                <a:ext cx="91440" cy="208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66DD128-E44A-E35C-4AF0-3B8A3B358BD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952238" y="3472002"/>
                  <a:ext cx="1090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CC2D76E-F23E-88F9-F6B9-E226DA9F7BD5}"/>
                    </a:ext>
                  </a:extLst>
                </p14:cNvPr>
                <p14:cNvContentPartPr/>
                <p14:nvPr/>
              </p14:nvContentPartPr>
              <p14:xfrm>
                <a:off x="8098758" y="3443562"/>
                <a:ext cx="180720" cy="235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CC2D76E-F23E-88F9-F6B9-E226DA9F7BD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090118" y="3434922"/>
                  <a:ext cx="198360" cy="25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AC0194C-C71A-D215-5BAC-F8950806B8C9}"/>
                  </a:ext>
                </a:extLst>
              </p14:cNvPr>
              <p14:cNvContentPartPr/>
              <p14:nvPr/>
            </p14:nvContentPartPr>
            <p14:xfrm>
              <a:off x="8708238" y="4100562"/>
              <a:ext cx="220680" cy="370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AC0194C-C71A-D215-5BAC-F8950806B8C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699238" y="4091562"/>
                <a:ext cx="23832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F07F0A1-E70E-2EAB-D1E3-5DB0626AEEE1}"/>
                  </a:ext>
                </a:extLst>
              </p14:cNvPr>
              <p14:cNvContentPartPr/>
              <p14:nvPr/>
            </p14:nvContentPartPr>
            <p14:xfrm>
              <a:off x="11152278" y="3934242"/>
              <a:ext cx="181800" cy="3391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F07F0A1-E70E-2EAB-D1E3-5DB0626AEEE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143278" y="3925242"/>
                <a:ext cx="199440" cy="35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018A9D7C-07C0-4FDE-EAB1-41D946A1ECF4}"/>
              </a:ext>
            </a:extLst>
          </p:cNvPr>
          <p:cNvGrpSpPr/>
          <p:nvPr/>
        </p:nvGrpSpPr>
        <p:grpSpPr>
          <a:xfrm>
            <a:off x="9170838" y="4083642"/>
            <a:ext cx="939240" cy="357120"/>
            <a:chOff x="9170838" y="4083642"/>
            <a:chExt cx="939240" cy="35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271FD81-7C2E-B704-F5A0-E3BCE1D5D1C5}"/>
                    </a:ext>
                  </a:extLst>
                </p14:cNvPr>
                <p14:cNvContentPartPr/>
                <p14:nvPr/>
              </p14:nvContentPartPr>
              <p14:xfrm>
                <a:off x="9170838" y="4219722"/>
                <a:ext cx="155520" cy="221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271FD81-7C2E-B704-F5A0-E3BCE1D5D1C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61838" y="4210722"/>
                  <a:ext cx="1731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F3ABB08-0BC3-636A-3FF2-CC5A88A66CAF}"/>
                    </a:ext>
                  </a:extLst>
                </p14:cNvPr>
                <p14:cNvContentPartPr/>
                <p14:nvPr/>
              </p14:nvContentPartPr>
              <p14:xfrm>
                <a:off x="9506358" y="4355442"/>
                <a:ext cx="64080" cy="72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F3ABB08-0BC3-636A-3FF2-CC5A88A66CA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97358" y="4346802"/>
                  <a:ext cx="81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41B4FB4-4D26-2EFC-897B-2D1A83D5756A}"/>
                    </a:ext>
                  </a:extLst>
                </p14:cNvPr>
                <p14:cNvContentPartPr/>
                <p14:nvPr/>
              </p14:nvContentPartPr>
              <p14:xfrm>
                <a:off x="9756558" y="4083642"/>
                <a:ext cx="173880" cy="210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41B4FB4-4D26-2EFC-897B-2D1A83D5756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47918" y="4074642"/>
                  <a:ext cx="1915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065135C-77F3-DC07-2309-A28A4D5B4509}"/>
                    </a:ext>
                  </a:extLst>
                </p14:cNvPr>
                <p14:cNvContentPartPr/>
                <p14:nvPr/>
              </p14:nvContentPartPr>
              <p14:xfrm>
                <a:off x="10083798" y="4270122"/>
                <a:ext cx="26280" cy="47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065135C-77F3-DC07-2309-A28A4D5B450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075158" y="4261122"/>
                  <a:ext cx="4392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F9990D3-AFAE-6CF1-62AF-AC7B9180AE41}"/>
              </a:ext>
            </a:extLst>
          </p:cNvPr>
          <p:cNvGrpSpPr/>
          <p:nvPr/>
        </p:nvGrpSpPr>
        <p:grpSpPr>
          <a:xfrm>
            <a:off x="10317078" y="3982842"/>
            <a:ext cx="599040" cy="367200"/>
            <a:chOff x="10317078" y="3982842"/>
            <a:chExt cx="599040" cy="36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9571FA2-25FA-6A5E-8B7E-294DEEF07E1B}"/>
                    </a:ext>
                  </a:extLst>
                </p14:cNvPr>
                <p14:cNvContentPartPr/>
                <p14:nvPr/>
              </p14:nvContentPartPr>
              <p14:xfrm>
                <a:off x="10317078" y="4121802"/>
                <a:ext cx="257400" cy="228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9571FA2-25FA-6A5E-8B7E-294DEEF07E1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308438" y="4113162"/>
                  <a:ext cx="2750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73576EC-4B99-7FC0-A377-B7866A730B1D}"/>
                    </a:ext>
                  </a:extLst>
                </p14:cNvPr>
                <p14:cNvContentPartPr/>
                <p14:nvPr/>
              </p14:nvContentPartPr>
              <p14:xfrm>
                <a:off x="10744758" y="3982842"/>
                <a:ext cx="171360" cy="312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73576EC-4B99-7FC0-A377-B7866A730B1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736118" y="3973842"/>
                  <a:ext cx="189000" cy="33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CE8E030-B527-4A49-172D-0C681F06AB54}"/>
                  </a:ext>
                </a:extLst>
              </p14:cNvPr>
              <p14:cNvContentPartPr/>
              <p14:nvPr/>
            </p14:nvContentPartPr>
            <p14:xfrm>
              <a:off x="10197198" y="3478122"/>
              <a:ext cx="167400" cy="1821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CE8E030-B527-4A49-172D-0C681F06AB5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188198" y="3469122"/>
                <a:ext cx="18504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4C80E92-913E-4F64-669F-FEEDEBD4E777}"/>
                  </a:ext>
                </a:extLst>
              </p14:cNvPr>
              <p14:cNvContentPartPr/>
              <p14:nvPr/>
            </p14:nvContentPartPr>
            <p14:xfrm>
              <a:off x="10718838" y="3409722"/>
              <a:ext cx="166320" cy="2577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4C80E92-913E-4F64-669F-FEEDEBD4E77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709838" y="3401082"/>
                <a:ext cx="183960" cy="27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10874774-C697-2DB0-A186-369A4C7B2301}"/>
              </a:ext>
            </a:extLst>
          </p:cNvPr>
          <p:cNvGrpSpPr/>
          <p:nvPr/>
        </p:nvGrpSpPr>
        <p:grpSpPr>
          <a:xfrm>
            <a:off x="8928558" y="3372282"/>
            <a:ext cx="304560" cy="431280"/>
            <a:chOff x="8928558" y="3372282"/>
            <a:chExt cx="304560" cy="43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E8E8C93-BB37-FD9A-FD04-C5EF4D8FA7F9}"/>
                    </a:ext>
                  </a:extLst>
                </p14:cNvPr>
                <p14:cNvContentPartPr/>
                <p14:nvPr/>
              </p14:nvContentPartPr>
              <p14:xfrm>
                <a:off x="9049518" y="3556602"/>
                <a:ext cx="183600" cy="246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E8E8C93-BB37-FD9A-FD04-C5EF4D8FA7F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40518" y="3547962"/>
                  <a:ext cx="2012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6958F04-FE11-17F3-6D2D-6E55A2CF8CF8}"/>
                    </a:ext>
                  </a:extLst>
                </p14:cNvPr>
                <p14:cNvContentPartPr/>
                <p14:nvPr/>
              </p14:nvContentPartPr>
              <p14:xfrm>
                <a:off x="8928558" y="3372282"/>
                <a:ext cx="248760" cy="141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6958F04-FE11-17F3-6D2D-6E55A2CF8CF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19558" y="3363282"/>
                  <a:ext cx="2664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A41FE58-B488-0050-9194-64330ADA038D}"/>
                    </a:ext>
                  </a:extLst>
                </p14:cNvPr>
                <p14:cNvContentPartPr/>
                <p14:nvPr/>
              </p14:nvContentPartPr>
              <p14:xfrm>
                <a:off x="9005958" y="3374082"/>
                <a:ext cx="198360" cy="143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A41FE58-B488-0050-9194-64330ADA038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997318" y="3365442"/>
                  <a:ext cx="21600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5B96CD6-89D1-E1FD-5F89-0F2907163A15}"/>
              </a:ext>
            </a:extLst>
          </p:cNvPr>
          <p:cNvGrpSpPr/>
          <p:nvPr/>
        </p:nvGrpSpPr>
        <p:grpSpPr>
          <a:xfrm>
            <a:off x="9477198" y="3335922"/>
            <a:ext cx="205200" cy="453960"/>
            <a:chOff x="9477198" y="3335922"/>
            <a:chExt cx="205200" cy="45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ED716EE-07F9-2516-FCB3-DD4EE4B24D86}"/>
                    </a:ext>
                  </a:extLst>
                </p14:cNvPr>
                <p14:cNvContentPartPr/>
                <p14:nvPr/>
              </p14:nvContentPartPr>
              <p14:xfrm>
                <a:off x="9629478" y="3516282"/>
                <a:ext cx="52920" cy="273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ED716EE-07F9-2516-FCB3-DD4EE4B24D8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620478" y="3507282"/>
                  <a:ext cx="705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FC351EF-0B0E-3C6E-4F3C-99EC7B1221D5}"/>
                    </a:ext>
                  </a:extLst>
                </p14:cNvPr>
                <p14:cNvContentPartPr/>
                <p14:nvPr/>
              </p14:nvContentPartPr>
              <p14:xfrm>
                <a:off x="9477198" y="3341682"/>
                <a:ext cx="151560" cy="112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FC351EF-0B0E-3C6E-4F3C-99EC7B1221D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468198" y="3333042"/>
                  <a:ext cx="1692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E4B3610-C758-2831-256F-232BED8ECE17}"/>
                    </a:ext>
                  </a:extLst>
                </p14:cNvPr>
                <p14:cNvContentPartPr/>
                <p14:nvPr/>
              </p14:nvContentPartPr>
              <p14:xfrm>
                <a:off x="9553158" y="3335922"/>
                <a:ext cx="117000" cy="157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E4B3610-C758-2831-256F-232BED8ECE1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544518" y="3326922"/>
                  <a:ext cx="134640" cy="17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22BF415-2A10-800B-6E0E-D6B82A411FE8}"/>
                  </a:ext>
                </a:extLst>
              </p14:cNvPr>
              <p14:cNvContentPartPr/>
              <p14:nvPr/>
            </p14:nvContentPartPr>
            <p14:xfrm>
              <a:off x="2110878" y="3717882"/>
              <a:ext cx="201240" cy="4021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22BF415-2A10-800B-6E0E-D6B82A411FE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101878" y="3709242"/>
                <a:ext cx="218880" cy="41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09E213F8-D317-3C06-A606-A45BE06DCA87}"/>
              </a:ext>
            </a:extLst>
          </p:cNvPr>
          <p:cNvGrpSpPr/>
          <p:nvPr/>
        </p:nvGrpSpPr>
        <p:grpSpPr>
          <a:xfrm>
            <a:off x="10052478" y="3180402"/>
            <a:ext cx="237240" cy="178560"/>
            <a:chOff x="10052478" y="3180402"/>
            <a:chExt cx="237240" cy="17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F861363-FC74-83C4-49CB-A4B5A135A00A}"/>
                    </a:ext>
                  </a:extLst>
                </p14:cNvPr>
                <p14:cNvContentPartPr/>
                <p14:nvPr/>
              </p14:nvContentPartPr>
              <p14:xfrm>
                <a:off x="10052478" y="3180402"/>
                <a:ext cx="112680" cy="141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F861363-FC74-83C4-49CB-A4B5A135A00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043838" y="3171762"/>
                  <a:ext cx="1303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162CBF6-91D3-5DC3-6EA2-938B1A1849E9}"/>
                    </a:ext>
                  </a:extLst>
                </p14:cNvPr>
                <p14:cNvContentPartPr/>
                <p14:nvPr/>
              </p14:nvContentPartPr>
              <p14:xfrm>
                <a:off x="10083798" y="3242322"/>
                <a:ext cx="205920" cy="1166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162CBF6-91D3-5DC3-6EA2-938B1A1849E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075158" y="3233322"/>
                  <a:ext cx="22356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3A7444B-1E54-8FF1-2E79-C0CE9E489B98}"/>
              </a:ext>
            </a:extLst>
          </p:cNvPr>
          <p:cNvGrpSpPr/>
          <p:nvPr/>
        </p:nvGrpSpPr>
        <p:grpSpPr>
          <a:xfrm>
            <a:off x="10707678" y="3099402"/>
            <a:ext cx="226080" cy="220680"/>
            <a:chOff x="10707678" y="3099402"/>
            <a:chExt cx="226080" cy="22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07A7031-2601-8FC9-A0D1-7BA483975D02}"/>
                    </a:ext>
                  </a:extLst>
                </p14:cNvPr>
                <p14:cNvContentPartPr/>
                <p14:nvPr/>
              </p14:nvContentPartPr>
              <p14:xfrm>
                <a:off x="10707678" y="3099402"/>
                <a:ext cx="96120" cy="196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07A7031-2601-8FC9-A0D1-7BA483975D0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698678" y="3090402"/>
                  <a:ext cx="113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D691C69-0FBB-4FA9-8AB6-9473DC4318AC}"/>
                    </a:ext>
                  </a:extLst>
                </p14:cNvPr>
                <p14:cNvContentPartPr/>
                <p14:nvPr/>
              </p14:nvContentPartPr>
              <p14:xfrm>
                <a:off x="10714518" y="3239082"/>
                <a:ext cx="219240" cy="81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D691C69-0FBB-4FA9-8AB6-9473DC4318A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705518" y="3230082"/>
                  <a:ext cx="236880" cy="9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4350E65-52BD-BA51-7F21-E30B00C37907}"/>
                  </a:ext>
                </a:extLst>
              </p14:cNvPr>
              <p14:cNvContentPartPr/>
              <p14:nvPr/>
            </p14:nvContentPartPr>
            <p14:xfrm>
              <a:off x="10855278" y="3635082"/>
              <a:ext cx="20520" cy="165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4350E65-52BD-BA51-7F21-E30B00C3790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846638" y="3626442"/>
                <a:ext cx="381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186F495-D9B4-2AE3-3902-575AF030477A}"/>
                  </a:ext>
                </a:extLst>
              </p14:cNvPr>
              <p14:cNvContentPartPr/>
              <p14:nvPr/>
            </p14:nvContentPartPr>
            <p14:xfrm>
              <a:off x="2027358" y="1757322"/>
              <a:ext cx="918360" cy="4971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186F495-D9B4-2AE3-3902-575AF030477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018718" y="1748322"/>
                <a:ext cx="936000" cy="51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42BB1EA7-8409-A437-3DCA-4211E45D79BC}"/>
              </a:ext>
            </a:extLst>
          </p:cNvPr>
          <p:cNvGrpSpPr/>
          <p:nvPr/>
        </p:nvGrpSpPr>
        <p:grpSpPr>
          <a:xfrm>
            <a:off x="8708238" y="1539162"/>
            <a:ext cx="1882080" cy="718200"/>
            <a:chOff x="8708238" y="1539162"/>
            <a:chExt cx="1882080" cy="71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BC19C04-F4C6-3E2D-43FD-284958A3810F}"/>
                    </a:ext>
                  </a:extLst>
                </p14:cNvPr>
                <p14:cNvContentPartPr/>
                <p14:nvPr/>
              </p14:nvContentPartPr>
              <p14:xfrm>
                <a:off x="8708238" y="1705482"/>
                <a:ext cx="1882080" cy="551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BC19C04-F4C6-3E2D-43FD-284958A3810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699598" y="1696482"/>
                  <a:ext cx="189972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E8B50C3-DB73-B304-5AE2-65116233CEAE}"/>
                    </a:ext>
                  </a:extLst>
                </p14:cNvPr>
                <p14:cNvContentPartPr/>
                <p14:nvPr/>
              </p14:nvContentPartPr>
              <p14:xfrm>
                <a:off x="8924958" y="1953162"/>
                <a:ext cx="136080" cy="137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E8B50C3-DB73-B304-5AE2-65116233CEA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915958" y="1944522"/>
                  <a:ext cx="153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DE2274E-5D14-5849-0AF8-D83DF43C287B}"/>
                    </a:ext>
                  </a:extLst>
                </p14:cNvPr>
                <p14:cNvContentPartPr/>
                <p14:nvPr/>
              </p14:nvContentPartPr>
              <p14:xfrm>
                <a:off x="9254358" y="1871442"/>
                <a:ext cx="95400" cy="227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DE2274E-5D14-5849-0AF8-D83DF43C287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245718" y="1862802"/>
                  <a:ext cx="1130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2373FD4-28A0-BCB5-665D-E66B7F55AE19}"/>
                    </a:ext>
                  </a:extLst>
                </p14:cNvPr>
                <p14:cNvContentPartPr/>
                <p14:nvPr/>
              </p14:nvContentPartPr>
              <p14:xfrm>
                <a:off x="9534438" y="1957122"/>
                <a:ext cx="79560" cy="109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2373FD4-28A0-BCB5-665D-E66B7F55AE1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25438" y="1948122"/>
                  <a:ext cx="972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5578C86-E314-2D90-0F07-1AF38E0E6222}"/>
                    </a:ext>
                  </a:extLst>
                </p14:cNvPr>
                <p14:cNvContentPartPr/>
                <p14:nvPr/>
              </p14:nvContentPartPr>
              <p14:xfrm>
                <a:off x="9838278" y="1846602"/>
                <a:ext cx="168480" cy="176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5578C86-E314-2D90-0F07-1AF38E0E622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829638" y="1837962"/>
                  <a:ext cx="1861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F05560D-4F7A-9438-609B-9E8517B629C4}"/>
                    </a:ext>
                  </a:extLst>
                </p14:cNvPr>
                <p14:cNvContentPartPr/>
                <p14:nvPr/>
              </p14:nvContentPartPr>
              <p14:xfrm>
                <a:off x="8782758" y="1695042"/>
                <a:ext cx="138600" cy="154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F05560D-4F7A-9438-609B-9E8517B629C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773758" y="1686402"/>
                  <a:ext cx="1562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7C0BF17-28B3-390D-9AAC-6B4D8A15D32F}"/>
                    </a:ext>
                  </a:extLst>
                </p14:cNvPr>
                <p14:cNvContentPartPr/>
                <p14:nvPr/>
              </p14:nvContentPartPr>
              <p14:xfrm>
                <a:off x="8863398" y="1768842"/>
                <a:ext cx="149400" cy="155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7C0BF17-28B3-390D-9AAC-6B4D8A15D32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854758" y="1759842"/>
                  <a:ext cx="167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583399C-76D6-A7B3-74BE-CB93BB96FB13}"/>
                    </a:ext>
                  </a:extLst>
                </p14:cNvPr>
                <p14:cNvContentPartPr/>
                <p14:nvPr/>
              </p14:nvContentPartPr>
              <p14:xfrm>
                <a:off x="9098838" y="1563642"/>
                <a:ext cx="146160" cy="211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583399C-76D6-A7B3-74BE-CB93BB96FB1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089838" y="1554642"/>
                  <a:ext cx="1638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5651F9C-2B07-B1A5-2A52-ABCABA4AFEB4}"/>
                    </a:ext>
                  </a:extLst>
                </p14:cNvPr>
                <p14:cNvContentPartPr/>
                <p14:nvPr/>
              </p14:nvContentPartPr>
              <p14:xfrm>
                <a:off x="9152478" y="1550322"/>
                <a:ext cx="373680" cy="281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5651F9C-2B07-B1A5-2A52-ABCABA4AFEB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143478" y="1541322"/>
                  <a:ext cx="3913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3464EB9-218A-FDFF-B74F-02B875CCA8D2}"/>
                    </a:ext>
                  </a:extLst>
                </p14:cNvPr>
                <p14:cNvContentPartPr/>
                <p14:nvPr/>
              </p14:nvContentPartPr>
              <p14:xfrm>
                <a:off x="9455958" y="1773882"/>
                <a:ext cx="118080" cy="90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3464EB9-218A-FDFF-B74F-02B875CCA8D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446958" y="1764882"/>
                  <a:ext cx="1357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2679182-7E58-67D3-C566-C04B938F04DA}"/>
                    </a:ext>
                  </a:extLst>
                </p14:cNvPr>
                <p14:cNvContentPartPr/>
                <p14:nvPr/>
              </p14:nvContentPartPr>
              <p14:xfrm>
                <a:off x="9864558" y="1539162"/>
                <a:ext cx="192960" cy="239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2679182-7E58-67D3-C566-C04B938F04D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55558" y="1530162"/>
                  <a:ext cx="210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1AAA4C2-BADC-9426-D5AA-6C8362BBBD9C}"/>
                    </a:ext>
                  </a:extLst>
                </p14:cNvPr>
                <p14:cNvContentPartPr/>
                <p14:nvPr/>
              </p14:nvContentPartPr>
              <p14:xfrm>
                <a:off x="9339318" y="2129562"/>
                <a:ext cx="3600" cy="2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1AAA4C2-BADC-9426-D5AA-6C8362BBBD9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330678" y="2120922"/>
                  <a:ext cx="212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0100385-7F14-A63B-F23E-0EF8FB481074}"/>
                    </a:ext>
                  </a:extLst>
                </p14:cNvPr>
                <p14:cNvContentPartPr/>
                <p14:nvPr/>
              </p14:nvContentPartPr>
              <p14:xfrm>
                <a:off x="9697518" y="2138562"/>
                <a:ext cx="8280" cy="4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0100385-7F14-A63B-F23E-0EF8FB48107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688878" y="2129922"/>
                  <a:ext cx="259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6D195DB-D3EE-80D7-25AC-12AF9CA24A62}"/>
                    </a:ext>
                  </a:extLst>
                </p14:cNvPr>
                <p14:cNvContentPartPr/>
                <p14:nvPr/>
              </p14:nvContentPartPr>
              <p14:xfrm>
                <a:off x="10154358" y="2181042"/>
                <a:ext cx="2520" cy="9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6D195DB-D3EE-80D7-25AC-12AF9CA24A6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145718" y="2172042"/>
                  <a:ext cx="20160" cy="2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99D321C-A469-B8F6-503C-784D2B89D530}"/>
                  </a:ext>
                </a:extLst>
              </p14:cNvPr>
              <p14:cNvContentPartPr/>
              <p14:nvPr/>
            </p14:nvContentPartPr>
            <p14:xfrm>
              <a:off x="485118" y="1761642"/>
              <a:ext cx="421200" cy="3722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99D321C-A469-B8F6-503C-784D2B89D53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76118" y="1752642"/>
                <a:ext cx="438840" cy="38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662CBA4D-BEC5-FF56-7B0D-E060C5377A54}"/>
              </a:ext>
            </a:extLst>
          </p:cNvPr>
          <p:cNvGrpSpPr/>
          <p:nvPr/>
        </p:nvGrpSpPr>
        <p:grpSpPr>
          <a:xfrm>
            <a:off x="4660398" y="5006322"/>
            <a:ext cx="282240" cy="505800"/>
            <a:chOff x="4660398" y="5006322"/>
            <a:chExt cx="282240" cy="50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FDC6D3E-C8AE-81BF-B850-8141F8B167D4}"/>
                    </a:ext>
                  </a:extLst>
                </p14:cNvPr>
                <p14:cNvContentPartPr/>
                <p14:nvPr/>
              </p14:nvContentPartPr>
              <p14:xfrm>
                <a:off x="4678758" y="5006322"/>
                <a:ext cx="187920" cy="27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FDC6D3E-C8AE-81BF-B850-8141F8B167D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669758" y="4997322"/>
                  <a:ext cx="2055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0D9D240-27C1-B426-85B2-074C22416A3B}"/>
                    </a:ext>
                  </a:extLst>
                </p14:cNvPr>
                <p14:cNvContentPartPr/>
                <p14:nvPr/>
              </p14:nvContentPartPr>
              <p14:xfrm>
                <a:off x="4660398" y="5080122"/>
                <a:ext cx="187200" cy="432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0D9D240-27C1-B426-85B2-074C22416A3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651398" y="5071482"/>
                  <a:ext cx="20484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6C6F9E0-D572-3C91-F303-B57FECDD8F19}"/>
                    </a:ext>
                  </a:extLst>
                </p14:cNvPr>
                <p14:cNvContentPartPr/>
                <p14:nvPr/>
              </p14:nvContentPartPr>
              <p14:xfrm>
                <a:off x="4798998" y="5101362"/>
                <a:ext cx="143640" cy="597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6C6F9E0-D572-3C91-F303-B57FECDD8F1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790358" y="5092362"/>
                  <a:ext cx="1612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1563954-121F-B896-EDB9-07D7A9F01C60}"/>
                    </a:ext>
                  </a:extLst>
                </p14:cNvPr>
                <p14:cNvContentPartPr/>
                <p14:nvPr/>
              </p14:nvContentPartPr>
              <p14:xfrm>
                <a:off x="4759758" y="5072922"/>
                <a:ext cx="135720" cy="676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1563954-121F-B896-EDB9-07D7A9F01C6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51118" y="5064282"/>
                  <a:ext cx="1533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B3F9DD1-0BBF-1852-2236-D7F79353BFDB}"/>
                    </a:ext>
                  </a:extLst>
                </p14:cNvPr>
                <p14:cNvContentPartPr/>
                <p14:nvPr/>
              </p14:nvContentPartPr>
              <p14:xfrm>
                <a:off x="4698198" y="5115402"/>
                <a:ext cx="39600" cy="144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B3F9DD1-0BBF-1852-2236-D7F79353BFD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689558" y="5106762"/>
                  <a:ext cx="57240" cy="16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0058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8044-5ED0-3F06-1661-BF637B7E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Sent a customized invitation message to a list of friends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CCFC8-4E74-BA17-16CD-8C447259A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friendlist</a:t>
            </a:r>
            <a:r>
              <a:rPr lang="en-US" dirty="0"/>
              <a:t> = ["Joe", "Zoe", "Brad", "Angelina", "</a:t>
            </a:r>
            <a:r>
              <a:rPr lang="en-US" dirty="0" err="1"/>
              <a:t>Zuki</a:t>
            </a:r>
            <a:r>
              <a:rPr lang="en-US" dirty="0"/>
              <a:t>", "Thandi", "Paris"]</a:t>
            </a:r>
          </a:p>
          <a:p>
            <a:r>
              <a:rPr lang="en-US" dirty="0"/>
              <a:t>Your message will look like</a:t>
            </a:r>
          </a:p>
          <a:p>
            <a:r>
              <a:rPr lang="en-US" dirty="0"/>
              <a:t>"Hi, Joe, Please come to my party on Saturday! Joe, Please do come!"</a:t>
            </a:r>
          </a:p>
        </p:txBody>
      </p:sp>
    </p:spTree>
    <p:extLst>
      <p:ext uri="{BB962C8B-B14F-4D97-AF65-F5344CB8AC3E}">
        <p14:creationId xmlns:p14="http://schemas.microsoft.com/office/powerpoint/2010/main" val="180989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372600" cy="4800600"/>
          </a:xfrm>
        </p:spPr>
        <p:txBody>
          <a:bodyPr>
            <a:normAutofit/>
          </a:bodyPr>
          <a:lstStyle/>
          <a:p>
            <a:r>
              <a:rPr lang="en-US" sz="4000" dirty="0"/>
              <a:t>Type of variables</a:t>
            </a:r>
          </a:p>
          <a:p>
            <a:pPr marL="0" indent="0">
              <a:buNone/>
            </a:pPr>
            <a:r>
              <a:rPr lang="en-US" sz="4000" dirty="0"/>
              <a:t>	string 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int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	float</a:t>
            </a:r>
          </a:p>
          <a:p>
            <a:pPr marL="0" indent="0">
              <a:buNone/>
            </a:pPr>
            <a:r>
              <a:rPr lang="en-US" sz="4000" dirty="0"/>
              <a:t>	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8940DD-BF94-3901-8B85-D6148B91ED12}"/>
                  </a:ext>
                </a:extLst>
              </p14:cNvPr>
              <p14:cNvContentPartPr/>
              <p14:nvPr/>
            </p14:nvContentPartPr>
            <p14:xfrm>
              <a:off x="2040318" y="2777562"/>
              <a:ext cx="368640" cy="1911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8940DD-BF94-3901-8B85-D6148B91ED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1318" y="2768562"/>
                <a:ext cx="386280" cy="19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FBEB416-46AB-3AB7-9219-153D092664ED}"/>
                  </a:ext>
                </a:extLst>
              </p14:cNvPr>
              <p14:cNvContentPartPr/>
              <p14:nvPr/>
            </p14:nvContentPartPr>
            <p14:xfrm>
              <a:off x="2556558" y="5558562"/>
              <a:ext cx="545040" cy="34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FBEB416-46AB-3AB7-9219-153D092664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47558" y="5549562"/>
                <a:ext cx="562680" cy="5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B71FC6C6-0CD0-97FD-4BE5-51334FB02DF0}"/>
              </a:ext>
            </a:extLst>
          </p:cNvPr>
          <p:cNvGrpSpPr/>
          <p:nvPr/>
        </p:nvGrpSpPr>
        <p:grpSpPr>
          <a:xfrm>
            <a:off x="3660318" y="5202162"/>
            <a:ext cx="374400" cy="152640"/>
            <a:chOff x="3660318" y="5202162"/>
            <a:chExt cx="37440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6CF33BC-74B3-A6D4-4EB7-7E7AFA1F90A2}"/>
                    </a:ext>
                  </a:extLst>
                </p14:cNvPr>
                <p14:cNvContentPartPr/>
                <p14:nvPr/>
              </p14:nvContentPartPr>
              <p14:xfrm>
                <a:off x="3660318" y="5246442"/>
                <a:ext cx="328320" cy="17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6CF33BC-74B3-A6D4-4EB7-7E7AFA1F90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51678" y="5237442"/>
                  <a:ext cx="345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6444B49-2F26-D213-3824-779CE1A25975}"/>
                    </a:ext>
                  </a:extLst>
                </p14:cNvPr>
                <p14:cNvContentPartPr/>
                <p14:nvPr/>
              </p14:nvContentPartPr>
              <p14:xfrm>
                <a:off x="3950478" y="5202162"/>
                <a:ext cx="84240" cy="152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6444B49-2F26-D213-3824-779CE1A2597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41478" y="5193162"/>
                  <a:ext cx="101880" cy="17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C632620-6070-7D8F-D9D7-488D9E0944A3}"/>
                  </a:ext>
                </a:extLst>
              </p14:cNvPr>
              <p14:cNvContentPartPr/>
              <p14:nvPr/>
            </p14:nvContentPartPr>
            <p14:xfrm>
              <a:off x="4365198" y="5080482"/>
              <a:ext cx="169920" cy="378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C632620-6070-7D8F-D9D7-488D9E0944A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56198" y="5071482"/>
                <a:ext cx="18756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07B0444-6555-41CB-8156-D221D678CEEF}"/>
                  </a:ext>
                </a:extLst>
              </p14:cNvPr>
              <p14:cNvContentPartPr/>
              <p14:nvPr/>
            </p14:nvContentPartPr>
            <p14:xfrm>
              <a:off x="7146918" y="5016762"/>
              <a:ext cx="177840" cy="447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07B0444-6555-41CB-8156-D221D678CEE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38278" y="5007762"/>
                <a:ext cx="195480" cy="46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E3ECEE48-F53D-6BDB-A332-D186B4A3473D}"/>
              </a:ext>
            </a:extLst>
          </p:cNvPr>
          <p:cNvGrpSpPr/>
          <p:nvPr/>
        </p:nvGrpSpPr>
        <p:grpSpPr>
          <a:xfrm>
            <a:off x="4705398" y="5009562"/>
            <a:ext cx="514080" cy="535320"/>
            <a:chOff x="4705398" y="5009562"/>
            <a:chExt cx="514080" cy="53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7AA7727-72DB-297B-720C-675B2D07C99F}"/>
                    </a:ext>
                  </a:extLst>
                </p14:cNvPr>
                <p14:cNvContentPartPr/>
                <p14:nvPr/>
              </p14:nvContentPartPr>
              <p14:xfrm>
                <a:off x="4705398" y="5009562"/>
                <a:ext cx="11160" cy="118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7AA7727-72DB-297B-720C-675B2D07C99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96758" y="5000922"/>
                  <a:ext cx="288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C0F4E82-6AEE-0163-5412-E5AFB374A99B}"/>
                    </a:ext>
                  </a:extLst>
                </p14:cNvPr>
                <p14:cNvContentPartPr/>
                <p14:nvPr/>
              </p14:nvContentPartPr>
              <p14:xfrm>
                <a:off x="4817718" y="5253642"/>
                <a:ext cx="118080" cy="199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C0F4E82-6AEE-0163-5412-E5AFB374A99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09078" y="5244642"/>
                  <a:ext cx="1357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48CFE5B-99C8-63D4-62D2-2FBB2309F95D}"/>
                    </a:ext>
                  </a:extLst>
                </p14:cNvPr>
                <p14:cNvContentPartPr/>
                <p14:nvPr/>
              </p14:nvContentPartPr>
              <p14:xfrm>
                <a:off x="5006358" y="5034762"/>
                <a:ext cx="12600" cy="126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48CFE5B-99C8-63D4-62D2-2FBB2309F95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97358" y="5026122"/>
                  <a:ext cx="302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CC0FA64-B75E-33A9-22C4-1CCD3A878244}"/>
                    </a:ext>
                  </a:extLst>
                </p14:cNvPr>
                <p14:cNvContentPartPr/>
                <p14:nvPr/>
              </p14:nvContentPartPr>
              <p14:xfrm>
                <a:off x="5152878" y="5481162"/>
                <a:ext cx="66600" cy="63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CC0FA64-B75E-33A9-22C4-1CCD3A87824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44238" y="5472522"/>
                  <a:ext cx="8424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0B4DEAA-B075-795B-7CF5-F82508228352}"/>
              </a:ext>
            </a:extLst>
          </p:cNvPr>
          <p:cNvGrpSpPr/>
          <p:nvPr/>
        </p:nvGrpSpPr>
        <p:grpSpPr>
          <a:xfrm>
            <a:off x="5438358" y="5029722"/>
            <a:ext cx="354240" cy="442800"/>
            <a:chOff x="5438358" y="5029722"/>
            <a:chExt cx="354240" cy="44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17BCFE2-FCDB-10CD-E6CE-44FBFE624540}"/>
                    </a:ext>
                  </a:extLst>
                </p14:cNvPr>
                <p14:cNvContentPartPr/>
                <p14:nvPr/>
              </p14:nvContentPartPr>
              <p14:xfrm>
                <a:off x="5438358" y="5056002"/>
                <a:ext cx="20520" cy="95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17BCFE2-FCDB-10CD-E6CE-44FBFE62454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29718" y="5047002"/>
                  <a:ext cx="381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65FAEC1-4475-2861-AA31-C1996ADCB15C}"/>
                    </a:ext>
                  </a:extLst>
                </p14:cNvPr>
                <p14:cNvContentPartPr/>
                <p14:nvPr/>
              </p14:nvContentPartPr>
              <p14:xfrm>
                <a:off x="5515398" y="5271642"/>
                <a:ext cx="106200" cy="200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65FAEC1-4475-2861-AA31-C1996ADCB15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06758" y="5262642"/>
                  <a:ext cx="1238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4EE1620-E72E-AE47-FBC8-9DB489ADD8B6}"/>
                    </a:ext>
                  </a:extLst>
                </p14:cNvPr>
                <p14:cNvContentPartPr/>
                <p14:nvPr/>
              </p14:nvContentPartPr>
              <p14:xfrm>
                <a:off x="5768838" y="5029722"/>
                <a:ext cx="23760" cy="87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4EE1620-E72E-AE47-FBC8-9DB489ADD8B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59838" y="5021082"/>
                  <a:ext cx="41400" cy="10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617AEE9-EFF6-B95B-1FE5-D580A227CC9E}"/>
                  </a:ext>
                </a:extLst>
              </p14:cNvPr>
              <p14:cNvContentPartPr/>
              <p14:nvPr/>
            </p14:nvContentPartPr>
            <p14:xfrm>
              <a:off x="6151518" y="5457042"/>
              <a:ext cx="55080" cy="64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617AEE9-EFF6-B95B-1FE5-D580A227CC9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42878" y="5448042"/>
                <a:ext cx="7272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857A5DF-C4D9-6C32-726A-0C93D32F2E57}"/>
                  </a:ext>
                </a:extLst>
              </p14:cNvPr>
              <p14:cNvContentPartPr/>
              <p14:nvPr/>
            </p14:nvContentPartPr>
            <p14:xfrm>
              <a:off x="6393438" y="4996602"/>
              <a:ext cx="12600" cy="78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857A5DF-C4D9-6C32-726A-0C93D32F2E5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84798" y="4987602"/>
                <a:ext cx="3024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F9883C6-AEAE-87F6-BDB4-CF5D09472539}"/>
                  </a:ext>
                </a:extLst>
              </p14:cNvPr>
              <p14:cNvContentPartPr/>
              <p14:nvPr/>
            </p14:nvContentPartPr>
            <p14:xfrm>
              <a:off x="6535278" y="5238522"/>
              <a:ext cx="91440" cy="168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F9883C6-AEAE-87F6-BDB4-CF5D0947253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26278" y="5229882"/>
                <a:ext cx="10908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E70E56A-C4C8-C339-6594-790F51D961F2}"/>
                  </a:ext>
                </a:extLst>
              </p14:cNvPr>
              <p14:cNvContentPartPr/>
              <p14:nvPr/>
            </p14:nvContentPartPr>
            <p14:xfrm>
              <a:off x="6843798" y="5013522"/>
              <a:ext cx="9360" cy="72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E70E56A-C4C8-C339-6594-790F51D961F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34798" y="5004882"/>
                <a:ext cx="27000" cy="8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A88F13E6-7A8F-00AD-5856-1E8575875408}"/>
              </a:ext>
            </a:extLst>
          </p:cNvPr>
          <p:cNvGrpSpPr/>
          <p:nvPr/>
        </p:nvGrpSpPr>
        <p:grpSpPr>
          <a:xfrm>
            <a:off x="7270038" y="3707802"/>
            <a:ext cx="548280" cy="193680"/>
            <a:chOff x="7270038" y="3707802"/>
            <a:chExt cx="548280" cy="1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D9E55FC-5EAA-5B26-8ED0-065C586CCE30}"/>
                    </a:ext>
                  </a:extLst>
                </p14:cNvPr>
                <p14:cNvContentPartPr/>
                <p14:nvPr/>
              </p14:nvContentPartPr>
              <p14:xfrm>
                <a:off x="7270038" y="3791322"/>
                <a:ext cx="470160" cy="18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D9E55FC-5EAA-5B26-8ED0-065C586CCE3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61038" y="3782322"/>
                  <a:ext cx="4878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B14F9FB-0FC5-3837-16A1-BC4D6E9A8C24}"/>
                    </a:ext>
                  </a:extLst>
                </p14:cNvPr>
                <p14:cNvContentPartPr/>
                <p14:nvPr/>
              </p14:nvContentPartPr>
              <p14:xfrm>
                <a:off x="7696998" y="3707802"/>
                <a:ext cx="121320" cy="193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B14F9FB-0FC5-3837-16A1-BC4D6E9A8C2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87998" y="3698802"/>
                  <a:ext cx="138960" cy="21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4D4BEB6-8ABD-3E3D-65AB-3BF0322E03F4}"/>
              </a:ext>
            </a:extLst>
          </p:cNvPr>
          <p:cNvGrpSpPr/>
          <p:nvPr/>
        </p:nvGrpSpPr>
        <p:grpSpPr>
          <a:xfrm>
            <a:off x="8098038" y="3628242"/>
            <a:ext cx="599760" cy="375120"/>
            <a:chOff x="8098038" y="3628242"/>
            <a:chExt cx="599760" cy="37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5BF7152-FAA7-933D-5540-4244315B19F5}"/>
                    </a:ext>
                  </a:extLst>
                </p14:cNvPr>
                <p14:cNvContentPartPr/>
                <p14:nvPr/>
              </p14:nvContentPartPr>
              <p14:xfrm>
                <a:off x="8098038" y="3628242"/>
                <a:ext cx="207360" cy="375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5BF7152-FAA7-933D-5540-4244315B19F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89038" y="3619242"/>
                  <a:ext cx="2250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23BF69C-AB0C-F909-8FA5-A6514B6399AC}"/>
                    </a:ext>
                  </a:extLst>
                </p14:cNvPr>
                <p14:cNvContentPartPr/>
                <p14:nvPr/>
              </p14:nvContentPartPr>
              <p14:xfrm>
                <a:off x="8379198" y="3710322"/>
                <a:ext cx="128520" cy="151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23BF69C-AB0C-F909-8FA5-A6514B6399A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70198" y="3701682"/>
                  <a:ext cx="1461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572FC09-1209-401A-7779-C42338B81B40}"/>
                    </a:ext>
                  </a:extLst>
                </p14:cNvPr>
                <p14:cNvContentPartPr/>
                <p14:nvPr/>
              </p14:nvContentPartPr>
              <p14:xfrm>
                <a:off x="8640558" y="3893922"/>
                <a:ext cx="57240" cy="64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572FC09-1209-401A-7779-C42338B81B4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31918" y="3885282"/>
                  <a:ext cx="74880" cy="8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8CAF6CA-4F38-70FF-B9F4-8F5926E4BC1E}"/>
              </a:ext>
            </a:extLst>
          </p:cNvPr>
          <p:cNvGrpSpPr/>
          <p:nvPr/>
        </p:nvGrpSpPr>
        <p:grpSpPr>
          <a:xfrm>
            <a:off x="8938278" y="3688362"/>
            <a:ext cx="233280" cy="283680"/>
            <a:chOff x="8938278" y="3688362"/>
            <a:chExt cx="233280" cy="28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8DF671A-B4D0-9FB3-29AF-34EB2DF621F5}"/>
                    </a:ext>
                  </a:extLst>
                </p14:cNvPr>
                <p14:cNvContentPartPr/>
                <p14:nvPr/>
              </p14:nvContentPartPr>
              <p14:xfrm>
                <a:off x="8938278" y="3688362"/>
                <a:ext cx="21600" cy="236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8DF671A-B4D0-9FB3-29AF-34EB2DF621F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929638" y="3679722"/>
                  <a:ext cx="392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80BBB6D-76A1-66A4-8738-03B51DC90C2A}"/>
                    </a:ext>
                  </a:extLst>
                </p14:cNvPr>
                <p14:cNvContentPartPr/>
                <p14:nvPr/>
              </p14:nvContentPartPr>
              <p14:xfrm>
                <a:off x="9100998" y="3895002"/>
                <a:ext cx="70560" cy="77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80BBB6D-76A1-66A4-8738-03B51DC90C2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091998" y="3886362"/>
                  <a:ext cx="88200" cy="9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7F740CB-5972-E7F5-D31E-05A36C3BB151}"/>
              </a:ext>
            </a:extLst>
          </p:cNvPr>
          <p:cNvGrpSpPr/>
          <p:nvPr/>
        </p:nvGrpSpPr>
        <p:grpSpPr>
          <a:xfrm>
            <a:off x="9339678" y="3690522"/>
            <a:ext cx="284040" cy="248400"/>
            <a:chOff x="9339678" y="3690522"/>
            <a:chExt cx="284040" cy="2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B771398-A1D5-C956-C8D3-60FFB3758CF5}"/>
                    </a:ext>
                  </a:extLst>
                </p14:cNvPr>
                <p14:cNvContentPartPr/>
                <p14:nvPr/>
              </p14:nvContentPartPr>
              <p14:xfrm>
                <a:off x="9339678" y="3690522"/>
                <a:ext cx="115920" cy="185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B771398-A1D5-C956-C8D3-60FFB3758CF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30678" y="3681882"/>
                  <a:ext cx="1335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3AB9686-CE88-C0FE-A53D-B23BA524C1A3}"/>
                    </a:ext>
                  </a:extLst>
                </p14:cNvPr>
                <p14:cNvContentPartPr/>
                <p14:nvPr/>
              </p14:nvContentPartPr>
              <p14:xfrm>
                <a:off x="9586998" y="3887082"/>
                <a:ext cx="36720" cy="51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3AB9686-CE88-C0FE-A53D-B23BA524C1A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77998" y="3878082"/>
                  <a:ext cx="5436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77FA8E8-2843-698D-9065-71E85065048F}"/>
              </a:ext>
            </a:extLst>
          </p:cNvPr>
          <p:cNvGrpSpPr/>
          <p:nvPr/>
        </p:nvGrpSpPr>
        <p:grpSpPr>
          <a:xfrm>
            <a:off x="9850518" y="3518082"/>
            <a:ext cx="360720" cy="507240"/>
            <a:chOff x="9850518" y="3518082"/>
            <a:chExt cx="360720" cy="50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A29D903-A178-D3F3-83F5-11435CAA263F}"/>
                    </a:ext>
                  </a:extLst>
                </p14:cNvPr>
                <p14:cNvContentPartPr/>
                <p14:nvPr/>
              </p14:nvContentPartPr>
              <p14:xfrm>
                <a:off x="9850518" y="3579282"/>
                <a:ext cx="185400" cy="250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A29D903-A178-D3F3-83F5-11435CAA26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41518" y="3570282"/>
                  <a:ext cx="2030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8D1528F-EB4A-F439-B314-0CB586302205}"/>
                    </a:ext>
                  </a:extLst>
                </p14:cNvPr>
                <p14:cNvContentPartPr/>
                <p14:nvPr/>
              </p14:nvContentPartPr>
              <p14:xfrm>
                <a:off x="10161198" y="3861882"/>
                <a:ext cx="23400" cy="42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8D1528F-EB4A-F439-B314-0CB58630220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52558" y="3852882"/>
                  <a:ext cx="410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A398F70-8C83-50C1-81C5-68EE8B3F9670}"/>
                    </a:ext>
                  </a:extLst>
                </p14:cNvPr>
                <p14:cNvContentPartPr/>
                <p14:nvPr/>
              </p14:nvContentPartPr>
              <p14:xfrm>
                <a:off x="10041318" y="3518082"/>
                <a:ext cx="169920" cy="507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A398F70-8C83-50C1-81C5-68EE8B3F967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032678" y="3509442"/>
                  <a:ext cx="187560" cy="52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2DCCAEF-5858-C609-6FAC-0FB341374EAB}"/>
              </a:ext>
            </a:extLst>
          </p:cNvPr>
          <p:cNvGrpSpPr/>
          <p:nvPr/>
        </p:nvGrpSpPr>
        <p:grpSpPr>
          <a:xfrm>
            <a:off x="5426118" y="3403242"/>
            <a:ext cx="1573200" cy="755640"/>
            <a:chOff x="5426118" y="3403242"/>
            <a:chExt cx="1573200" cy="7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6C4EDB3-0850-FCFC-DF6A-707957AB7B66}"/>
                    </a:ext>
                  </a:extLst>
                </p14:cNvPr>
                <p14:cNvContentPartPr/>
                <p14:nvPr/>
              </p14:nvContentPartPr>
              <p14:xfrm>
                <a:off x="5426118" y="3746322"/>
                <a:ext cx="207360" cy="248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6C4EDB3-0850-FCFC-DF6A-707957AB7B6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17478" y="3737682"/>
                  <a:ext cx="2250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76B2D04-DF63-7F45-3906-DA371F225EEB}"/>
                    </a:ext>
                  </a:extLst>
                </p14:cNvPr>
                <p14:cNvContentPartPr/>
                <p14:nvPr/>
              </p14:nvContentPartPr>
              <p14:xfrm>
                <a:off x="5682438" y="3838842"/>
                <a:ext cx="138240" cy="111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76B2D04-DF63-7F45-3906-DA371F225EE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73798" y="3830202"/>
                  <a:ext cx="1558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1561B70-FDAC-17A6-2897-B2848C097662}"/>
                    </a:ext>
                  </a:extLst>
                </p14:cNvPr>
                <p14:cNvContentPartPr/>
                <p14:nvPr/>
              </p14:nvContentPartPr>
              <p14:xfrm>
                <a:off x="5870718" y="3839562"/>
                <a:ext cx="116640" cy="108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1561B70-FDAC-17A6-2897-B2848C09766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61718" y="3830922"/>
                  <a:ext cx="1342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0494BB-27C8-02E8-1AEB-272977EADAA8}"/>
                    </a:ext>
                  </a:extLst>
                </p14:cNvPr>
                <p14:cNvContentPartPr/>
                <p14:nvPr/>
              </p14:nvContentPartPr>
              <p14:xfrm>
                <a:off x="6015078" y="3832722"/>
                <a:ext cx="128160" cy="326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0494BB-27C8-02E8-1AEB-272977EADAA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06438" y="3824082"/>
                  <a:ext cx="1458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8EC5527-507B-8818-C64E-F73F615796E4}"/>
                    </a:ext>
                  </a:extLst>
                </p14:cNvPr>
                <p14:cNvContentPartPr/>
                <p14:nvPr/>
              </p14:nvContentPartPr>
              <p14:xfrm>
                <a:off x="6214518" y="3787722"/>
                <a:ext cx="113400" cy="197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8EC5527-507B-8818-C64E-F73F615796E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05518" y="3779082"/>
                  <a:ext cx="1310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2B414A-A869-8F1C-DAB4-8E46EBB30108}"/>
                    </a:ext>
                  </a:extLst>
                </p14:cNvPr>
                <p14:cNvContentPartPr/>
                <p14:nvPr/>
              </p14:nvContentPartPr>
              <p14:xfrm>
                <a:off x="6445278" y="3670362"/>
                <a:ext cx="65880" cy="382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2B414A-A869-8F1C-DAB4-8E46EBB3010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36638" y="3661722"/>
                  <a:ext cx="835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E6F372B-DA57-E9F3-4245-05A8700E1629}"/>
                    </a:ext>
                  </a:extLst>
                </p14:cNvPr>
                <p14:cNvContentPartPr/>
                <p14:nvPr/>
              </p14:nvContentPartPr>
              <p14:xfrm>
                <a:off x="6877278" y="3592602"/>
                <a:ext cx="122040" cy="482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E6F372B-DA57-E9F3-4245-05A8700E162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68278" y="3583962"/>
                  <a:ext cx="13968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E6CFFB6-EC16-A874-2786-FA9C62029F82}"/>
                    </a:ext>
                  </a:extLst>
                </p14:cNvPr>
                <p14:cNvContentPartPr/>
                <p14:nvPr/>
              </p14:nvContentPartPr>
              <p14:xfrm>
                <a:off x="6572718" y="3690522"/>
                <a:ext cx="201960" cy="200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E6CFFB6-EC16-A874-2786-FA9C62029F8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563718" y="3681882"/>
                  <a:ext cx="2196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F6B5C69-DF0A-FC00-CC5A-EE793DEF5A8F}"/>
                    </a:ext>
                  </a:extLst>
                </p14:cNvPr>
                <p14:cNvContentPartPr/>
                <p14:nvPr/>
              </p14:nvContentPartPr>
              <p14:xfrm>
                <a:off x="6659838" y="3698442"/>
                <a:ext cx="57600" cy="309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F6B5C69-DF0A-FC00-CC5A-EE793DEF5A8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651198" y="3689802"/>
                  <a:ext cx="752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D971617-D276-F1EA-8455-AF40D33D5EF2}"/>
                    </a:ext>
                  </a:extLst>
                </p14:cNvPr>
                <p14:cNvContentPartPr/>
                <p14:nvPr/>
              </p14:nvContentPartPr>
              <p14:xfrm>
                <a:off x="6704838" y="3403242"/>
                <a:ext cx="51840" cy="155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D971617-D276-F1EA-8455-AF40D33D5EF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95838" y="3394602"/>
                  <a:ext cx="694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76E4F06-185C-8DB2-EBEC-24F6FB9E3B89}"/>
                    </a:ext>
                  </a:extLst>
                </p14:cNvPr>
                <p14:cNvContentPartPr/>
                <p14:nvPr/>
              </p14:nvContentPartPr>
              <p14:xfrm>
                <a:off x="6676758" y="3521322"/>
                <a:ext cx="75240" cy="75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76E4F06-185C-8DB2-EBEC-24F6FB9E3B8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68118" y="3512322"/>
                  <a:ext cx="92880" cy="9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AB470B2-5465-8582-C91F-4D829C87568E}"/>
              </a:ext>
            </a:extLst>
          </p:cNvPr>
          <p:cNvGrpSpPr/>
          <p:nvPr/>
        </p:nvGrpSpPr>
        <p:grpSpPr>
          <a:xfrm>
            <a:off x="7591518" y="4273002"/>
            <a:ext cx="649080" cy="627120"/>
            <a:chOff x="7591518" y="4273002"/>
            <a:chExt cx="649080" cy="62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331F442-533D-1367-CD2A-7EDE8B73B783}"/>
                    </a:ext>
                  </a:extLst>
                </p14:cNvPr>
                <p14:cNvContentPartPr/>
                <p14:nvPr/>
              </p14:nvContentPartPr>
              <p14:xfrm>
                <a:off x="7601598" y="4322322"/>
                <a:ext cx="590400" cy="577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331F442-533D-1367-CD2A-7EDE8B73B78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592958" y="4313682"/>
                  <a:ext cx="60804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6C3EF83-9016-EC00-6AD0-2A70B5B956EF}"/>
                    </a:ext>
                  </a:extLst>
                </p14:cNvPr>
                <p14:cNvContentPartPr/>
                <p14:nvPr/>
              </p14:nvContentPartPr>
              <p14:xfrm>
                <a:off x="8105598" y="4273002"/>
                <a:ext cx="135000" cy="139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6C3EF83-9016-EC00-6AD0-2A70B5B956E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96598" y="4264002"/>
                  <a:ext cx="152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1F78D85-0B23-238F-24CA-CC9505FBA19A}"/>
                    </a:ext>
                  </a:extLst>
                </p14:cNvPr>
                <p14:cNvContentPartPr/>
                <p14:nvPr/>
              </p14:nvContentPartPr>
              <p14:xfrm>
                <a:off x="7591518" y="4709322"/>
                <a:ext cx="228960" cy="177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1F78D85-0B23-238F-24CA-CC9505FBA19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582518" y="4700322"/>
                  <a:ext cx="24660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5EE48C0-7974-FD32-C558-5E66B98A33B1}"/>
              </a:ext>
            </a:extLst>
          </p:cNvPr>
          <p:cNvGrpSpPr/>
          <p:nvPr/>
        </p:nvGrpSpPr>
        <p:grpSpPr>
          <a:xfrm>
            <a:off x="11352798" y="5079042"/>
            <a:ext cx="562320" cy="232920"/>
            <a:chOff x="11352798" y="5079042"/>
            <a:chExt cx="56232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808D8A0-F4D3-FE4E-7D5A-45DCACF76073}"/>
                    </a:ext>
                  </a:extLst>
                </p14:cNvPr>
                <p14:cNvContentPartPr/>
                <p14:nvPr/>
              </p14:nvContentPartPr>
              <p14:xfrm>
                <a:off x="11352798" y="5083002"/>
                <a:ext cx="131040" cy="228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808D8A0-F4D3-FE4E-7D5A-45DCACF7607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344158" y="5074362"/>
                  <a:ext cx="148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912B5D0-7CBE-8C3A-E1A2-2D25F4B6062D}"/>
                    </a:ext>
                  </a:extLst>
                </p14:cNvPr>
                <p14:cNvContentPartPr/>
                <p14:nvPr/>
              </p14:nvContentPartPr>
              <p14:xfrm>
                <a:off x="11543958" y="5222322"/>
                <a:ext cx="123480" cy="20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912B5D0-7CBE-8C3A-E1A2-2D25F4B6062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535318" y="5213322"/>
                  <a:ext cx="1411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62EDB3A-5EF3-C84F-13F9-430807709EA5}"/>
                    </a:ext>
                  </a:extLst>
                </p14:cNvPr>
                <p14:cNvContentPartPr/>
                <p14:nvPr/>
              </p14:nvContentPartPr>
              <p14:xfrm>
                <a:off x="11623158" y="5134482"/>
                <a:ext cx="11880" cy="140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62EDB3A-5EF3-C84F-13F9-430807709EA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614158" y="5125842"/>
                  <a:ext cx="295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00F55F7-A204-6AE7-8706-DA995896B0D7}"/>
                    </a:ext>
                  </a:extLst>
                </p14:cNvPr>
                <p14:cNvContentPartPr/>
                <p14:nvPr/>
              </p14:nvContentPartPr>
              <p14:xfrm>
                <a:off x="11762478" y="5079042"/>
                <a:ext cx="152640" cy="188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00F55F7-A204-6AE7-8706-DA995896B0D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753478" y="5070402"/>
                  <a:ext cx="17028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8A8FBB6-849A-B265-B52B-377063CD63F5}"/>
              </a:ext>
            </a:extLst>
          </p:cNvPr>
          <p:cNvGrpSpPr/>
          <p:nvPr/>
        </p:nvGrpSpPr>
        <p:grpSpPr>
          <a:xfrm>
            <a:off x="10138518" y="5048082"/>
            <a:ext cx="966960" cy="1400040"/>
            <a:chOff x="10138518" y="5048082"/>
            <a:chExt cx="966960" cy="140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4D6FFAA-EBC0-ABEC-E157-2BB389D74893}"/>
                    </a:ext>
                  </a:extLst>
                </p14:cNvPr>
                <p14:cNvContentPartPr/>
                <p14:nvPr/>
              </p14:nvContentPartPr>
              <p14:xfrm>
                <a:off x="10186758" y="5048082"/>
                <a:ext cx="226440" cy="73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4D6FFAA-EBC0-ABEC-E157-2BB389D7489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177758" y="5039082"/>
                  <a:ext cx="2440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A15914F-0255-1BC4-04E4-D41D8E713022}"/>
                    </a:ext>
                  </a:extLst>
                </p14:cNvPr>
                <p14:cNvContentPartPr/>
                <p14:nvPr/>
              </p14:nvContentPartPr>
              <p14:xfrm>
                <a:off x="10192518" y="5087322"/>
                <a:ext cx="134640" cy="335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A15914F-0255-1BC4-04E4-D41D8E71302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183878" y="5078322"/>
                  <a:ext cx="1522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16E180A-C566-A225-BFC6-D5866372EAED}"/>
                    </a:ext>
                  </a:extLst>
                </p14:cNvPr>
                <p14:cNvContentPartPr/>
                <p14:nvPr/>
              </p14:nvContentPartPr>
              <p14:xfrm>
                <a:off x="10473678" y="5159322"/>
                <a:ext cx="163800" cy="106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16E180A-C566-A225-BFC6-D5866372EAE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465038" y="5150322"/>
                  <a:ext cx="1814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226FD25-4E14-E097-DF4C-3FA7D71496A7}"/>
                    </a:ext>
                  </a:extLst>
                </p14:cNvPr>
                <p14:cNvContentPartPr/>
                <p14:nvPr/>
              </p14:nvContentPartPr>
              <p14:xfrm>
                <a:off x="10691838" y="5152842"/>
                <a:ext cx="109800" cy="127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226FD25-4E14-E097-DF4C-3FA7D71496A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683198" y="5143842"/>
                  <a:ext cx="1274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0D2BAF9-3AB2-BAFE-D2ED-FBB552CBBC95}"/>
                    </a:ext>
                  </a:extLst>
                </p14:cNvPr>
                <p14:cNvContentPartPr/>
                <p14:nvPr/>
              </p14:nvContentPartPr>
              <p14:xfrm>
                <a:off x="10863198" y="5129802"/>
                <a:ext cx="126000" cy="166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0D2BAF9-3AB2-BAFE-D2ED-FBB552CBBC9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854558" y="5121162"/>
                  <a:ext cx="1436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91B439B-F5CE-3E61-5B7F-202E86757B88}"/>
                    </a:ext>
                  </a:extLst>
                </p14:cNvPr>
                <p14:cNvContentPartPr/>
                <p14:nvPr/>
              </p14:nvContentPartPr>
              <p14:xfrm>
                <a:off x="10582398" y="5521482"/>
                <a:ext cx="17640" cy="213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91B439B-F5CE-3E61-5B7F-202E86757B8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573398" y="5512842"/>
                  <a:ext cx="352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7F49F4F-8CD2-4644-D1D0-6CF5BAC583BA}"/>
                    </a:ext>
                  </a:extLst>
                </p14:cNvPr>
                <p14:cNvContentPartPr/>
                <p14:nvPr/>
              </p14:nvContentPartPr>
              <p14:xfrm>
                <a:off x="10519398" y="5695002"/>
                <a:ext cx="205920" cy="90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7F49F4F-8CD2-4644-D1D0-6CF5BAC583B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510758" y="5686002"/>
                  <a:ext cx="2235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F3DAE15-F340-6DB8-B1FB-34A54BD98A50}"/>
                    </a:ext>
                  </a:extLst>
                </p14:cNvPr>
                <p14:cNvContentPartPr/>
                <p14:nvPr/>
              </p14:nvContentPartPr>
              <p14:xfrm>
                <a:off x="10138518" y="5944482"/>
                <a:ext cx="148680" cy="108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F3DAE15-F340-6DB8-B1FB-34A54BD98A5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129518" y="5935482"/>
                  <a:ext cx="166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2FA08E8-F4B9-C446-0E86-B16DC8A7A920}"/>
                    </a:ext>
                  </a:extLst>
                </p14:cNvPr>
                <p14:cNvContentPartPr/>
                <p14:nvPr/>
              </p14:nvContentPartPr>
              <p14:xfrm>
                <a:off x="10333638" y="5901282"/>
                <a:ext cx="158400" cy="147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2FA08E8-F4B9-C446-0E86-B16DC8A7A92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324998" y="5892642"/>
                  <a:ext cx="1760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C41F396-CA3E-F004-C8FC-DB84E181D1B0}"/>
                    </a:ext>
                  </a:extLst>
                </p14:cNvPr>
                <p14:cNvContentPartPr/>
                <p14:nvPr/>
              </p14:nvContentPartPr>
              <p14:xfrm>
                <a:off x="10564398" y="5891202"/>
                <a:ext cx="79920" cy="147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C41F396-CA3E-F004-C8FC-DB84E181D1B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555398" y="5882562"/>
                  <a:ext cx="975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AAC6D8A-6530-8B5D-176B-78BFFB902D45}"/>
                    </a:ext>
                  </a:extLst>
                </p14:cNvPr>
                <p14:cNvContentPartPr/>
                <p14:nvPr/>
              </p14:nvContentPartPr>
              <p14:xfrm>
                <a:off x="10742598" y="5907762"/>
                <a:ext cx="138960" cy="1098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AAC6D8A-6530-8B5D-176B-78BFFB902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733598" y="5899122"/>
                  <a:ext cx="1566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2E4EAC6-6D3B-22B7-4F96-24A3BF3E2577}"/>
                    </a:ext>
                  </a:extLst>
                </p14:cNvPr>
                <p14:cNvContentPartPr/>
                <p14:nvPr/>
              </p14:nvContentPartPr>
              <p14:xfrm>
                <a:off x="10922238" y="5892282"/>
                <a:ext cx="183240" cy="529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2E4EAC6-6D3B-22B7-4F96-24A3BF3E257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913598" y="5883642"/>
                  <a:ext cx="20088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14C4630-7943-899F-D923-F61544EFFB77}"/>
                    </a:ext>
                  </a:extLst>
                </p14:cNvPr>
                <p14:cNvContentPartPr/>
                <p14:nvPr/>
              </p14:nvContentPartPr>
              <p14:xfrm>
                <a:off x="10978758" y="5331042"/>
                <a:ext cx="66600" cy="55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14C4630-7943-899F-D923-F61544EFFB7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969758" y="5322402"/>
                  <a:ext cx="842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B7ACA62-921A-C7C3-7472-A2CC1C5FE468}"/>
                    </a:ext>
                  </a:extLst>
                </p14:cNvPr>
                <p14:cNvContentPartPr/>
                <p14:nvPr/>
              </p14:nvContentPartPr>
              <p14:xfrm>
                <a:off x="10220598" y="6165522"/>
                <a:ext cx="811080" cy="120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B7ACA62-921A-C7C3-7472-A2CC1C5FE46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211598" y="6156522"/>
                  <a:ext cx="8287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7B044E2-854A-01FF-DF9A-D40EBD4A1C70}"/>
                    </a:ext>
                  </a:extLst>
                </p14:cNvPr>
                <p14:cNvContentPartPr/>
                <p14:nvPr/>
              </p14:nvContentPartPr>
              <p14:xfrm>
                <a:off x="10223838" y="6305562"/>
                <a:ext cx="830160" cy="142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7B044E2-854A-01FF-DF9A-D40EBD4A1C7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215198" y="6296562"/>
                  <a:ext cx="84780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4D54769-5B56-D9F2-BF52-ACF7D57CE9B8}"/>
              </a:ext>
            </a:extLst>
          </p:cNvPr>
          <p:cNvGrpSpPr/>
          <p:nvPr/>
        </p:nvGrpSpPr>
        <p:grpSpPr>
          <a:xfrm>
            <a:off x="2478078" y="5648562"/>
            <a:ext cx="580320" cy="197640"/>
            <a:chOff x="2478078" y="5648562"/>
            <a:chExt cx="58032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EC2357D-69B7-AADC-2BA0-A0862D620CF6}"/>
                    </a:ext>
                  </a:extLst>
                </p14:cNvPr>
                <p14:cNvContentPartPr/>
                <p14:nvPr/>
              </p14:nvContentPartPr>
              <p14:xfrm>
                <a:off x="2505078" y="5648562"/>
                <a:ext cx="492840" cy="97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EC2357D-69B7-AADC-2BA0-A0862D620CF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96078" y="5639562"/>
                  <a:ext cx="5104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8A8D2E0-79F1-6494-1EA7-969FF0BB321A}"/>
                    </a:ext>
                  </a:extLst>
                </p14:cNvPr>
                <p14:cNvContentPartPr/>
                <p14:nvPr/>
              </p14:nvContentPartPr>
              <p14:xfrm>
                <a:off x="2478078" y="5794362"/>
                <a:ext cx="576000" cy="21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8A8D2E0-79F1-6494-1EA7-969FF0BB321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469078" y="5785722"/>
                  <a:ext cx="5936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F4C9DB4-A5A9-305D-D67B-61880EAE4970}"/>
                    </a:ext>
                  </a:extLst>
                </p14:cNvPr>
                <p14:cNvContentPartPr/>
                <p14:nvPr/>
              </p14:nvContentPartPr>
              <p14:xfrm>
                <a:off x="2600838" y="5688882"/>
                <a:ext cx="457560" cy="157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F4C9DB4-A5A9-305D-D67B-61880EAE497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592198" y="5680242"/>
                  <a:ext cx="475200" cy="174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35780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Lists -Review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296400" cy="4343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“package” or a group of other values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 = ['Buy </a:t>
            </a:r>
            <a:r>
              <a:rPr lang="en-US" dirty="0" err="1"/>
              <a:t>milk','Do</a:t>
            </a:r>
            <a:r>
              <a:rPr lang="en-US" dirty="0"/>
              <a:t> </a:t>
            </a:r>
            <a:r>
              <a:rPr lang="en-US" dirty="0" err="1"/>
              <a:t>hw</a:t>
            </a:r>
            <a:r>
              <a:rPr lang="en-US" dirty="0"/>
              <a:t>', 'watch </a:t>
            </a:r>
            <a:r>
              <a:rPr lang="en-US" dirty="0" err="1"/>
              <a:t>TV','pay</a:t>
            </a:r>
            <a:r>
              <a:rPr lang="en-US" dirty="0"/>
              <a:t> bill'] </a:t>
            </a:r>
          </a:p>
          <a:p>
            <a:r>
              <a:rPr lang="en-US" dirty="0"/>
              <a:t>Length of Lists  --- Build in function  </a:t>
            </a:r>
            <a:r>
              <a:rPr lang="en-US" dirty="0" err="1"/>
              <a:t>len</a:t>
            </a:r>
            <a:r>
              <a:rPr lang="en-US" dirty="0"/>
              <a:t> </a:t>
            </a:r>
          </a:p>
          <a:p>
            <a:r>
              <a:rPr lang="en-US" dirty="0"/>
              <a:t>Access the list    ----- </a:t>
            </a:r>
            <a:r>
              <a:rPr lang="en-US" dirty="0" err="1"/>
              <a:t>toDoList</a:t>
            </a:r>
            <a:r>
              <a:rPr lang="en-US" dirty="0"/>
              <a:t>[0],  </a:t>
            </a:r>
            <a:r>
              <a:rPr lang="en-US" dirty="0" err="1"/>
              <a:t>toDoList</a:t>
            </a:r>
            <a:r>
              <a:rPr lang="en-US" dirty="0"/>
              <a:t>[1]</a:t>
            </a:r>
          </a:p>
          <a:p>
            <a:r>
              <a:rPr lang="en-US" dirty="0"/>
              <a:t>Concatenation   ----  + </a:t>
            </a:r>
          </a:p>
          <a:p>
            <a:r>
              <a:rPr lang="en-US" dirty="0"/>
              <a:t>Append     -----    </a:t>
            </a:r>
            <a:r>
              <a:rPr lang="en-US" dirty="0" err="1"/>
              <a:t>list.append</a:t>
            </a:r>
            <a:r>
              <a:rPr lang="en-US" dirty="0"/>
              <a:t>(item) </a:t>
            </a:r>
          </a:p>
          <a:p>
            <a:r>
              <a:rPr lang="en-US" dirty="0"/>
              <a:t>Insert     -----   list[</a:t>
            </a:r>
            <a:r>
              <a:rPr lang="en-US" dirty="0" err="1"/>
              <a:t>i:i</a:t>
            </a:r>
            <a:r>
              <a:rPr lang="en-US" dirty="0"/>
              <a:t>] = ….    Or use insert function  </a:t>
            </a:r>
            <a:r>
              <a:rPr lang="en-US" dirty="0" err="1"/>
              <a:t>list.insert</a:t>
            </a:r>
            <a:r>
              <a:rPr lang="en-US" dirty="0"/>
              <a:t>(3, item)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36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88FF-2164-4BA8-B48C-79CC2835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Poll What is in the list letter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7ACD-C0CD-4F4F-8BCC-06021308F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letter  = [ "a", "b" , "c", "d", "e"]</a:t>
            </a:r>
          </a:p>
          <a:p>
            <a:pPr marL="0" indent="0">
              <a:buNone/>
            </a:pPr>
            <a:r>
              <a:rPr lang="en-US" dirty="0"/>
              <a:t>letter[2:4] = []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A:  ["a", "</a:t>
            </a:r>
            <a:r>
              <a:rPr lang="en-US" dirty="0" err="1"/>
              <a:t>d","e</a:t>
            </a:r>
            <a:r>
              <a:rPr lang="en-US" dirty="0"/>
              <a:t>" ]</a:t>
            </a:r>
          </a:p>
          <a:p>
            <a:pPr marL="0" indent="0">
              <a:buNone/>
            </a:pPr>
            <a:r>
              <a:rPr lang="en-US" dirty="0"/>
              <a:t>B:  ["a", "b", "e"]</a:t>
            </a:r>
          </a:p>
          <a:p>
            <a:pPr marL="0" indent="0">
              <a:buNone/>
            </a:pPr>
            <a:r>
              <a:rPr lang="en-US" dirty="0"/>
              <a:t>C:  ["a", "e"]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546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List: Insert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677" y="1828800"/>
            <a:ext cx="10013323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Insert a new item at index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[1:1]=['not sure']    # or </a:t>
            </a:r>
            <a:r>
              <a:rPr lang="en-US" dirty="0" err="1"/>
              <a:t>toDoList.insert</a:t>
            </a:r>
            <a:r>
              <a:rPr lang="en-US" dirty="0"/>
              <a:t>(1,'notsure')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['watch TV', 'not sure', 'pay bill', 'prepare exam I', 'exercise']</a:t>
            </a:r>
          </a:p>
        </p:txBody>
      </p:sp>
    </p:spTree>
    <p:extLst>
      <p:ext uri="{BB962C8B-B14F-4D97-AF65-F5344CB8AC3E}">
        <p14:creationId xmlns:p14="http://schemas.microsoft.com/office/powerpoint/2010/main" val="1850791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88FF-2164-4BA8-B48C-79CC2835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Poll #  </a:t>
            </a:r>
            <a:r>
              <a:rPr lang="en-US" dirty="0"/>
              <a:t>What is in the list letter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7ACD-C0CD-4F4F-8BCC-06021308F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letter  = [ "a", "b" , "c", "d", "e"]</a:t>
            </a:r>
          </a:p>
          <a:p>
            <a:pPr marL="0" indent="0">
              <a:buNone/>
            </a:pPr>
            <a:r>
              <a:rPr lang="en-US" dirty="0" err="1"/>
              <a:t>letter.insert</a:t>
            </a:r>
            <a:r>
              <a:rPr lang="en-US" dirty="0"/>
              <a:t>(3, "z")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A:  </a:t>
            </a:r>
            <a:r>
              <a:rPr lang="en-US" dirty="0">
                <a:ea typeface="+mn-lt"/>
                <a:cs typeface="+mn-lt"/>
              </a:rPr>
              <a:t>[ "a", "b" , "z", "c", "d", "e"]</a:t>
            </a:r>
          </a:p>
          <a:p>
            <a:pPr marL="0" indent="0">
              <a:buNone/>
            </a:pPr>
            <a:r>
              <a:rPr lang="en-US" dirty="0"/>
              <a:t>B:  </a:t>
            </a:r>
            <a:r>
              <a:rPr lang="en-US" dirty="0">
                <a:ea typeface="+mn-lt"/>
                <a:cs typeface="+mn-lt"/>
              </a:rPr>
              <a:t>[ "a", "b" , "c", "z", "d", "e"]</a:t>
            </a:r>
          </a:p>
          <a:p>
            <a:pPr marL="0" indent="0">
              <a:buNone/>
            </a:pPr>
            <a:r>
              <a:rPr lang="en-US" dirty="0"/>
              <a:t>C:  [ "a", "b" , "c", "z",  "e"]</a:t>
            </a:r>
          </a:p>
          <a:p>
            <a:pPr marL="0" indent="0">
              <a:buNone/>
            </a:pPr>
            <a:r>
              <a:rPr lang="en-US" dirty="0"/>
              <a:t>D:  </a:t>
            </a:r>
            <a:r>
              <a:rPr lang="en-US" dirty="0">
                <a:ea typeface="+mn-lt"/>
                <a:cs typeface="+mn-lt"/>
              </a:rPr>
              <a:t>[ "a", "b" , "c", "d", "z",  "e"]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65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3B08F-191B-EBAC-303B-22DAD7E4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with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6C117-8314-403C-AFC0-C735117E1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Reverse a string using loop </a:t>
            </a:r>
          </a:p>
          <a:p>
            <a:pPr marL="0" indent="0">
              <a:buNone/>
            </a:pPr>
            <a:r>
              <a:rPr lang="en-US" dirty="0"/>
              <a:t>reverse=''</a:t>
            </a:r>
          </a:p>
          <a:p>
            <a:pPr marL="0" indent="0">
              <a:buNone/>
            </a:pPr>
            <a:r>
              <a:rPr lang="en-US" dirty="0"/>
              <a:t>for l in "</a:t>
            </a:r>
            <a:r>
              <a:rPr lang="en-US" dirty="0" err="1"/>
              <a:t>greatjob</a:t>
            </a:r>
            <a:r>
              <a:rPr lang="en-US" dirty="0"/>
              <a:t>":</a:t>
            </a:r>
          </a:p>
          <a:p>
            <a:pPr marL="0" indent="0">
              <a:buNone/>
            </a:pPr>
            <a:r>
              <a:rPr lang="en-US" dirty="0"/>
              <a:t>  reverse = l + reverse</a:t>
            </a:r>
          </a:p>
          <a:p>
            <a:pPr marL="0" indent="0">
              <a:buNone/>
            </a:pPr>
            <a:r>
              <a:rPr lang="en-US" dirty="0"/>
              <a:t>print(reverse)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14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loop: (loop inside of a loop)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outer loop?  What is the inner loop?</a:t>
            </a:r>
          </a:p>
          <a:p>
            <a:r>
              <a:rPr lang="en-US" dirty="0"/>
              <a:t>Example:  Write nested loop to print the following shape. </a:t>
            </a:r>
          </a:p>
          <a:p>
            <a:pPr marL="0" indent="0">
              <a:buNone/>
            </a:pPr>
            <a:r>
              <a:rPr lang="en-US" dirty="0"/>
              <a:t>**********</a:t>
            </a:r>
          </a:p>
          <a:p>
            <a:pPr marL="0" indent="0">
              <a:buNone/>
            </a:pPr>
            <a:r>
              <a:rPr lang="en-US" dirty="0"/>
              <a:t>**********</a:t>
            </a:r>
          </a:p>
          <a:p>
            <a:pPr marL="0" indent="0">
              <a:buNone/>
            </a:pPr>
            <a:r>
              <a:rPr lang="en-US" dirty="0"/>
              <a:t>**********</a:t>
            </a:r>
          </a:p>
          <a:p>
            <a:pPr marL="0" indent="0">
              <a:buNone/>
            </a:pPr>
            <a:r>
              <a:rPr lang="en-US" dirty="0"/>
              <a:t>**********</a:t>
            </a:r>
          </a:p>
          <a:p>
            <a:pPr marL="0" indent="0">
              <a:buNone/>
            </a:pPr>
            <a:r>
              <a:rPr lang="en-US" dirty="0"/>
              <a:t>**********</a:t>
            </a:r>
          </a:p>
        </p:txBody>
      </p:sp>
    </p:spTree>
    <p:extLst>
      <p:ext uri="{BB962C8B-B14F-4D97-AF65-F5344CB8AC3E}">
        <p14:creationId xmlns:p14="http://schemas.microsoft.com/office/powerpoint/2010/main" val="370345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– loop inside of a loop Typical Example: multiplication table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range(1,10):</a:t>
            </a:r>
          </a:p>
          <a:p>
            <a:pPr marL="0" indent="0">
              <a:buNone/>
            </a:pPr>
            <a:r>
              <a:rPr lang="en-US" dirty="0"/>
              <a:t>    for j in range(1,10):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ans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*j</a:t>
            </a:r>
          </a:p>
          <a:p>
            <a:pPr marL="0" indent="0">
              <a:buNone/>
            </a:pPr>
            <a:r>
              <a:rPr lang="en-US" dirty="0"/>
              <a:t>        print(f"{</a:t>
            </a:r>
            <a:r>
              <a:rPr lang="en-US" dirty="0" err="1"/>
              <a:t>i</a:t>
            </a:r>
            <a:r>
              <a:rPr lang="en-US" dirty="0"/>
              <a:t>}x{j}={</a:t>
            </a:r>
            <a:r>
              <a:rPr lang="en-US" dirty="0" err="1"/>
              <a:t>ans</a:t>
            </a:r>
            <a:r>
              <a:rPr lang="en-US" dirty="0"/>
              <a:t>}", end=" ")</a:t>
            </a:r>
          </a:p>
          <a:p>
            <a:pPr marL="0" indent="0">
              <a:buNone/>
            </a:pPr>
            <a:r>
              <a:rPr lang="en-US" dirty="0"/>
              <a:t>    print()</a:t>
            </a:r>
          </a:p>
        </p:txBody>
      </p:sp>
    </p:spTree>
    <p:extLst>
      <p:ext uri="{BB962C8B-B14F-4D97-AF65-F5344CB8AC3E}">
        <p14:creationId xmlns:p14="http://schemas.microsoft.com/office/powerpoint/2010/main" val="1362882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D8150-E138-C3F1-EFC5-CA7298C1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it with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06255-3C81-729B-3111-0BD16660C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Print all of the possible choices of throwing two dices using nested loop: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(1,1)    (1,2)   (1,3)   (1,4)   (1,5)   (1,6)   </a:t>
            </a:r>
          </a:p>
          <a:p>
            <a:pPr marL="0" indent="0">
              <a:buNone/>
            </a:pPr>
            <a:r>
              <a:rPr lang="en-US" dirty="0"/>
              <a:t>(2,1)    (2,2)   (2,3)   (2,4)   (2,5)   (2,6)   </a:t>
            </a:r>
          </a:p>
          <a:p>
            <a:pPr marL="0" indent="0">
              <a:buNone/>
            </a:pPr>
            <a:r>
              <a:rPr lang="en-US" dirty="0"/>
              <a:t>(3,1)    (3,2)   (3,3)   (3,4)   (3,5)   (3,6)   </a:t>
            </a:r>
          </a:p>
          <a:p>
            <a:pPr marL="0" indent="0">
              <a:buNone/>
            </a:pPr>
            <a:r>
              <a:rPr lang="en-US" dirty="0"/>
              <a:t>(4,1)    (4,2)   (4,3)   (4,4)   (4,5)   (4,6)   </a:t>
            </a:r>
          </a:p>
          <a:p>
            <a:pPr marL="0" indent="0">
              <a:buNone/>
            </a:pPr>
            <a:r>
              <a:rPr lang="en-US" dirty="0"/>
              <a:t>(5,1)    (5,2)   (5,3)   (5,4)   (5,5)   (5,6)   </a:t>
            </a:r>
          </a:p>
          <a:p>
            <a:pPr marL="0" indent="0">
              <a:buNone/>
            </a:pPr>
            <a:r>
              <a:rPr lang="en-US" dirty="0"/>
              <a:t>(6,1)    (6,2)   (6,3)   (6,4)   (6,5)   (6,6) </a:t>
            </a:r>
          </a:p>
        </p:txBody>
      </p:sp>
    </p:spTree>
    <p:extLst>
      <p:ext uri="{BB962C8B-B14F-4D97-AF65-F5344CB8AC3E}">
        <p14:creationId xmlns:p14="http://schemas.microsoft.com/office/powerpoint/2010/main" val="4046890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51DF-E14B-A6FE-6024-C9313DAB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generate the following graphic?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9BA71B-9D96-2975-B093-5D4D9D238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400" y="1905000"/>
            <a:ext cx="2907917" cy="4267200"/>
          </a:xfrm>
        </p:spPr>
      </p:pic>
    </p:spTree>
    <p:extLst>
      <p:ext uri="{BB962C8B-B14F-4D97-AF65-F5344CB8AC3E}">
        <p14:creationId xmlns:p14="http://schemas.microsoft.com/office/powerpoint/2010/main" val="3819730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69BC-2E98-4717-82D4-490C6435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Iteration:  what are repeated?  </a:t>
            </a:r>
            <a:br>
              <a:rPr lang="en-US" dirty="0"/>
            </a:br>
            <a:r>
              <a:rPr lang="en-US" dirty="0"/>
              <a:t>Poll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ED30-9D99-4720-9F4D-6E8CFE073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5410200" cy="4575175"/>
          </a:xfrm>
        </p:spPr>
        <p:txBody>
          <a:bodyPr>
            <a:normAutofit/>
          </a:bodyPr>
          <a:lstStyle/>
          <a:p>
            <a:r>
              <a:rPr lang="en-US" sz="1900" dirty="0"/>
              <a:t>Can you generate the following graphic?</a:t>
            </a:r>
          </a:p>
          <a:p>
            <a:pPr lvl="1"/>
            <a:r>
              <a:rPr lang="en-US" sz="1900" dirty="0"/>
              <a:t>Please answer the poll and send me the repeated task in private chat. </a:t>
            </a:r>
          </a:p>
          <a:p>
            <a:pPr marL="365760" lvl="1" indent="0">
              <a:buNone/>
            </a:pPr>
            <a:endParaRPr lang="en-US" sz="1900" dirty="0"/>
          </a:p>
          <a:p>
            <a:pPr marL="365760" lvl="1" indent="0">
              <a:buNone/>
            </a:pPr>
            <a:r>
              <a:rPr lang="en-US" sz="1900" dirty="0"/>
              <a:t>for   I       in _________:</a:t>
            </a:r>
          </a:p>
          <a:p>
            <a:pPr marL="365760" lvl="1" indent="0">
              <a:buNone/>
            </a:pPr>
            <a:r>
              <a:rPr lang="en-US" sz="1900" dirty="0"/>
              <a:t>     ## repeated task ##</a:t>
            </a:r>
          </a:p>
          <a:p>
            <a:pPr marL="365760" lvl="1" indent="0">
              <a:buNone/>
            </a:pPr>
            <a:endParaRPr lang="en-US" sz="1900" dirty="0"/>
          </a:p>
          <a:p>
            <a:pPr marL="365760" lvl="1" indent="0">
              <a:buNone/>
            </a:pPr>
            <a:endParaRPr lang="en-US" sz="1900" dirty="0"/>
          </a:p>
          <a:p>
            <a:pPr marL="365760" lvl="1" indent="0">
              <a:buNone/>
            </a:pPr>
            <a:endParaRPr lang="en-US" sz="1900" dirty="0"/>
          </a:p>
          <a:p>
            <a:pPr marL="365760" lvl="1" indent="0">
              <a:buNone/>
            </a:pPr>
            <a:r>
              <a:rPr lang="en-US" sz="1900" dirty="0"/>
              <a:t>A:   range(10)          B : range(1,10 )  C:  range(9)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EE2169-7AEA-44E5-99C1-EDA12EDB4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2133600"/>
            <a:ext cx="4343400" cy="36962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129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E1FD1-3452-AD0B-A178-5D6D4A06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3570F6-B5FB-9723-DF88-3E11C21CC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“package” or a group of other values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 = ['Buy </a:t>
            </a:r>
            <a:r>
              <a:rPr lang="en-US" dirty="0" err="1"/>
              <a:t>milk','Do</a:t>
            </a:r>
            <a:r>
              <a:rPr lang="en-US" dirty="0"/>
              <a:t> </a:t>
            </a:r>
            <a:r>
              <a:rPr lang="en-US" dirty="0" err="1"/>
              <a:t>hw</a:t>
            </a:r>
            <a:r>
              <a:rPr lang="en-US" dirty="0"/>
              <a:t>', 'watch </a:t>
            </a:r>
            <a:r>
              <a:rPr lang="en-US" dirty="0" err="1"/>
              <a:t>TV','pay</a:t>
            </a:r>
            <a:r>
              <a:rPr lang="en-US" dirty="0"/>
              <a:t> bill']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oddNumbers</a:t>
            </a:r>
            <a:r>
              <a:rPr lang="en-US" dirty="0"/>
              <a:t> = [1 , 3 , 5 , 7 , 9 , 11]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AFC1E79-7541-290C-6D29-757E2B83A614}"/>
              </a:ext>
            </a:extLst>
          </p:cNvPr>
          <p:cNvGrpSpPr/>
          <p:nvPr/>
        </p:nvGrpSpPr>
        <p:grpSpPr>
          <a:xfrm>
            <a:off x="2725398" y="5420682"/>
            <a:ext cx="1665360" cy="484200"/>
            <a:chOff x="2725398" y="5420682"/>
            <a:chExt cx="1665360" cy="48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C2A9ADC-D842-6086-69F0-BBEB612DFCDE}"/>
                    </a:ext>
                  </a:extLst>
                </p14:cNvPr>
                <p14:cNvContentPartPr/>
                <p14:nvPr/>
              </p14:nvContentPartPr>
              <p14:xfrm>
                <a:off x="2725398" y="5535522"/>
                <a:ext cx="37080" cy="302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C2A9ADC-D842-6086-69F0-BBEB612DFCD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16758" y="5526522"/>
                  <a:ext cx="547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6B02303-F29C-FD0B-73E7-D6E3E1EB88EF}"/>
                    </a:ext>
                  </a:extLst>
                </p14:cNvPr>
                <p14:cNvContentPartPr/>
                <p14:nvPr/>
              </p14:nvContentPartPr>
              <p14:xfrm>
                <a:off x="2733678" y="5536962"/>
                <a:ext cx="198000" cy="257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6B02303-F29C-FD0B-73E7-D6E3E1EB88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25038" y="5527962"/>
                  <a:ext cx="2156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596C9F1-D874-BB94-BF02-20E6CC25350E}"/>
                    </a:ext>
                  </a:extLst>
                </p14:cNvPr>
                <p14:cNvContentPartPr/>
                <p14:nvPr/>
              </p14:nvContentPartPr>
              <p14:xfrm>
                <a:off x="3005118" y="5624442"/>
                <a:ext cx="89640" cy="121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596C9F1-D874-BB94-BF02-20E6CC25350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96478" y="5615802"/>
                  <a:ext cx="1072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FA3B881-55A9-D8F4-CFD5-ED83C72F77DF}"/>
                    </a:ext>
                  </a:extLst>
                </p14:cNvPr>
                <p14:cNvContentPartPr/>
                <p14:nvPr/>
              </p14:nvContentPartPr>
              <p14:xfrm>
                <a:off x="3184758" y="5631642"/>
                <a:ext cx="111600" cy="132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FA3B881-55A9-D8F4-CFD5-ED83C72F77D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76118" y="5622642"/>
                  <a:ext cx="1292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B8E245B-7514-9577-AB55-93FDCA1EC1D7}"/>
                    </a:ext>
                  </a:extLst>
                </p14:cNvPr>
                <p14:cNvContentPartPr/>
                <p14:nvPr/>
              </p14:nvContentPartPr>
              <p14:xfrm>
                <a:off x="3344598" y="5615442"/>
                <a:ext cx="121680" cy="289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B8E245B-7514-9577-AB55-93FDCA1EC1D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35958" y="5606442"/>
                  <a:ext cx="1393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E9CEA38-AF1B-6AA6-6AE5-21428F41E70B}"/>
                    </a:ext>
                  </a:extLst>
                </p14:cNvPr>
                <p14:cNvContentPartPr/>
                <p14:nvPr/>
              </p14:nvContentPartPr>
              <p14:xfrm>
                <a:off x="3437118" y="5603202"/>
                <a:ext cx="59400" cy="93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E9CEA38-AF1B-6AA6-6AE5-21428F41E70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28118" y="5594202"/>
                  <a:ext cx="770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1116A0B-32A6-F433-7E6A-6B7E13B798FB}"/>
                    </a:ext>
                  </a:extLst>
                </p14:cNvPr>
                <p14:cNvContentPartPr/>
                <p14:nvPr/>
              </p14:nvContentPartPr>
              <p14:xfrm>
                <a:off x="3536478" y="5589162"/>
                <a:ext cx="76680" cy="96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1116A0B-32A6-F433-7E6A-6B7E13B798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27478" y="5580162"/>
                  <a:ext cx="943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0EAF3BB-4D77-606A-985E-F0C7CFF05B69}"/>
                    </a:ext>
                  </a:extLst>
                </p14:cNvPr>
                <p14:cNvContentPartPr/>
                <p14:nvPr/>
              </p14:nvContentPartPr>
              <p14:xfrm>
                <a:off x="3689838" y="5521482"/>
                <a:ext cx="151200" cy="174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0EAF3BB-4D77-606A-985E-F0C7CFF05B6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81198" y="5512842"/>
                  <a:ext cx="1688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58F81DF-7F8E-D1A0-16AC-664EE6E53A10}"/>
                    </a:ext>
                  </a:extLst>
                </p14:cNvPr>
                <p14:cNvContentPartPr/>
                <p14:nvPr/>
              </p14:nvContentPartPr>
              <p14:xfrm>
                <a:off x="3907638" y="5444802"/>
                <a:ext cx="84600" cy="278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58F81DF-7F8E-D1A0-16AC-664EE6E53A1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98998" y="5436162"/>
                  <a:ext cx="1022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C8213AC-0F99-9770-8CEE-4DD13E5E1D34}"/>
                    </a:ext>
                  </a:extLst>
                </p14:cNvPr>
                <p14:cNvContentPartPr/>
                <p14:nvPr/>
              </p14:nvContentPartPr>
              <p14:xfrm>
                <a:off x="4056678" y="5440842"/>
                <a:ext cx="40680" cy="230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C8213AC-0F99-9770-8CEE-4DD13E5E1D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48038" y="5432202"/>
                  <a:ext cx="583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8E67D98-9AA0-0460-909B-0F3B13E3042F}"/>
                    </a:ext>
                  </a:extLst>
                </p14:cNvPr>
                <p14:cNvContentPartPr/>
                <p14:nvPr/>
              </p14:nvContentPartPr>
              <p14:xfrm>
                <a:off x="4187718" y="5561802"/>
                <a:ext cx="88200" cy="187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8E67D98-9AA0-0460-909B-0F3B13E3042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78718" y="5553162"/>
                  <a:ext cx="1058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26E49F-BB4B-327B-BB47-5C342E6A2834}"/>
                    </a:ext>
                  </a:extLst>
                </p14:cNvPr>
                <p14:cNvContentPartPr/>
                <p14:nvPr/>
              </p14:nvContentPartPr>
              <p14:xfrm>
                <a:off x="4276278" y="5420682"/>
                <a:ext cx="114480" cy="263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26E49F-BB4B-327B-BB47-5C342E6A283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67278" y="5412042"/>
                  <a:ext cx="1321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0ACE1D8-99E8-8112-3C5A-CE914B89763D}"/>
                    </a:ext>
                  </a:extLst>
                </p14:cNvPr>
                <p14:cNvContentPartPr/>
                <p14:nvPr/>
              </p14:nvContentPartPr>
              <p14:xfrm>
                <a:off x="4235958" y="5513562"/>
                <a:ext cx="126720" cy="22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0ACE1D8-99E8-8112-3C5A-CE914B89763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26958" y="5504562"/>
                  <a:ext cx="144360" cy="4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0F7D7E0-3BE7-3D2D-E4FA-D662998C8DB2}"/>
                  </a:ext>
                </a:extLst>
              </p14:cNvPr>
              <p14:cNvContentPartPr/>
              <p14:nvPr/>
            </p14:nvContentPartPr>
            <p14:xfrm>
              <a:off x="4667958" y="5489802"/>
              <a:ext cx="111240" cy="1609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0F7D7E0-3BE7-3D2D-E4FA-D662998C8DB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59318" y="5481162"/>
                <a:ext cx="1288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F13CF0E-8FE0-153E-4781-C80C59A3C292}"/>
                  </a:ext>
                </a:extLst>
              </p14:cNvPr>
              <p14:cNvContentPartPr/>
              <p14:nvPr/>
            </p14:nvContentPartPr>
            <p14:xfrm>
              <a:off x="5168718" y="5325642"/>
              <a:ext cx="258480" cy="565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F13CF0E-8FE0-153E-4781-C80C59A3C29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60078" y="5317002"/>
                <a:ext cx="27612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4392B6D-3EC9-65F5-66F7-2AF8DDF1AE65}"/>
                  </a:ext>
                </a:extLst>
              </p14:cNvPr>
              <p14:cNvContentPartPr/>
              <p14:nvPr/>
            </p14:nvContentPartPr>
            <p14:xfrm>
              <a:off x="5920758" y="5506362"/>
              <a:ext cx="297360" cy="2131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4392B6D-3EC9-65F5-66F7-2AF8DDF1AE6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11758" y="5497722"/>
                <a:ext cx="31500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2C11B9E-79D2-3D59-9892-28FB2D746989}"/>
                  </a:ext>
                </a:extLst>
              </p14:cNvPr>
              <p14:cNvContentPartPr/>
              <p14:nvPr/>
            </p14:nvContentPartPr>
            <p14:xfrm>
              <a:off x="6477678" y="5673762"/>
              <a:ext cx="79200" cy="1252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2C11B9E-79D2-3D59-9892-28FB2D74698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68678" y="5664762"/>
                <a:ext cx="9684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935BAA7-A142-AE2B-4B58-23580E367438}"/>
                  </a:ext>
                </a:extLst>
              </p14:cNvPr>
              <p14:cNvContentPartPr/>
              <p14:nvPr/>
            </p14:nvContentPartPr>
            <p14:xfrm>
              <a:off x="6998238" y="5436522"/>
              <a:ext cx="131760" cy="180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935BAA7-A142-AE2B-4B58-23580E36743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89598" y="5427522"/>
                <a:ext cx="14940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78058AC-4CBC-54C7-96D9-47E674738FDE}"/>
                  </a:ext>
                </a:extLst>
              </p14:cNvPr>
              <p14:cNvContentPartPr/>
              <p14:nvPr/>
            </p14:nvContentPartPr>
            <p14:xfrm>
              <a:off x="7359678" y="5664762"/>
              <a:ext cx="79920" cy="1072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78058AC-4CBC-54C7-96D9-47E674738FD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351038" y="5655762"/>
                <a:ext cx="9756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A98781E-38B1-2E49-131F-2C5DA354E32E}"/>
                  </a:ext>
                </a:extLst>
              </p14:cNvPr>
              <p14:cNvContentPartPr/>
              <p14:nvPr/>
            </p14:nvContentPartPr>
            <p14:xfrm>
              <a:off x="8998398" y="5180202"/>
              <a:ext cx="15480" cy="1310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A98781E-38B1-2E49-131F-2C5DA354E32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989758" y="5171202"/>
                <a:ext cx="33120" cy="14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B42E67BE-1D67-9758-EBB6-BBCB2C34EAC7}"/>
              </a:ext>
            </a:extLst>
          </p:cNvPr>
          <p:cNvGrpSpPr/>
          <p:nvPr/>
        </p:nvGrpSpPr>
        <p:grpSpPr>
          <a:xfrm>
            <a:off x="9242838" y="5159682"/>
            <a:ext cx="494280" cy="384840"/>
            <a:chOff x="9242838" y="5159682"/>
            <a:chExt cx="49428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61E2343-415A-19B3-9AF0-8A9E47032786}"/>
                    </a:ext>
                  </a:extLst>
                </p14:cNvPr>
                <p14:cNvContentPartPr/>
                <p14:nvPr/>
              </p14:nvContentPartPr>
              <p14:xfrm>
                <a:off x="9242838" y="5249322"/>
                <a:ext cx="137880" cy="288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61E2343-415A-19B3-9AF0-8A9E4703278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34198" y="5240682"/>
                  <a:ext cx="1555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37DC092-9D03-EED3-F706-F6A3158F2676}"/>
                    </a:ext>
                  </a:extLst>
                </p14:cNvPr>
                <p14:cNvContentPartPr/>
                <p14:nvPr/>
              </p14:nvContentPartPr>
              <p14:xfrm>
                <a:off x="9507438" y="5368842"/>
                <a:ext cx="119160" cy="175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37DC092-9D03-EED3-F706-F6A3158F267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498438" y="5359842"/>
                  <a:ext cx="1368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C56966C-56F1-6108-D9C4-07965644C393}"/>
                    </a:ext>
                  </a:extLst>
                </p14:cNvPr>
                <p14:cNvContentPartPr/>
                <p14:nvPr/>
              </p14:nvContentPartPr>
              <p14:xfrm>
                <a:off x="9707598" y="5159682"/>
                <a:ext cx="29520" cy="101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C56966C-56F1-6108-D9C4-07965644C39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98958" y="5151042"/>
                  <a:ext cx="47160" cy="11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7669688-0791-D1C9-EABE-53E3A513D017}"/>
                  </a:ext>
                </a:extLst>
              </p14:cNvPr>
              <p14:cNvContentPartPr/>
              <p14:nvPr/>
            </p14:nvContentPartPr>
            <p14:xfrm>
              <a:off x="9984438" y="5151042"/>
              <a:ext cx="230040" cy="6519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7669688-0791-D1C9-EABE-53E3A513D01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975438" y="5142402"/>
                <a:ext cx="247680" cy="66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84011E50-F5C4-15B5-8F27-50A622397C95}"/>
              </a:ext>
            </a:extLst>
          </p:cNvPr>
          <p:cNvGrpSpPr/>
          <p:nvPr/>
        </p:nvGrpSpPr>
        <p:grpSpPr>
          <a:xfrm>
            <a:off x="5686038" y="5403762"/>
            <a:ext cx="59400" cy="154080"/>
            <a:chOff x="5686038" y="5403762"/>
            <a:chExt cx="59400" cy="15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F293C0D-6A7F-2781-6D66-F4B790CA8897}"/>
                    </a:ext>
                  </a:extLst>
                </p14:cNvPr>
                <p14:cNvContentPartPr/>
                <p14:nvPr/>
              </p14:nvContentPartPr>
              <p14:xfrm>
                <a:off x="5686038" y="5429682"/>
                <a:ext cx="29520" cy="128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F293C0D-6A7F-2781-6D66-F4B790CA889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77038" y="5421042"/>
                  <a:ext cx="47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06C7E53-61FD-A8AD-84D5-5623DA4F8278}"/>
                    </a:ext>
                  </a:extLst>
                </p14:cNvPr>
                <p14:cNvContentPartPr/>
                <p14:nvPr/>
              </p14:nvContentPartPr>
              <p14:xfrm>
                <a:off x="5731758" y="5403762"/>
                <a:ext cx="13680" cy="57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06C7E53-61FD-A8AD-84D5-5623DA4F827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23118" y="5394762"/>
                  <a:ext cx="3132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2492903-AF48-3734-042E-055723467FCC}"/>
              </a:ext>
            </a:extLst>
          </p:cNvPr>
          <p:cNvGrpSpPr/>
          <p:nvPr/>
        </p:nvGrpSpPr>
        <p:grpSpPr>
          <a:xfrm>
            <a:off x="6190398" y="5361282"/>
            <a:ext cx="110520" cy="109080"/>
            <a:chOff x="6190398" y="5361282"/>
            <a:chExt cx="110520" cy="10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3D892E2-9B3A-5377-5F85-11F9EAFC2E76}"/>
                    </a:ext>
                  </a:extLst>
                </p14:cNvPr>
                <p14:cNvContentPartPr/>
                <p14:nvPr/>
              </p14:nvContentPartPr>
              <p14:xfrm>
                <a:off x="6190398" y="5362362"/>
                <a:ext cx="29880" cy="96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3D892E2-9B3A-5377-5F85-11F9EAFC2E7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81758" y="5353362"/>
                  <a:ext cx="475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79DC2BD-19AE-EFB1-5420-B7E0A8156CA1}"/>
                    </a:ext>
                  </a:extLst>
                </p14:cNvPr>
                <p14:cNvContentPartPr/>
                <p14:nvPr/>
              </p14:nvContentPartPr>
              <p14:xfrm>
                <a:off x="6272478" y="5361282"/>
                <a:ext cx="28440" cy="109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79DC2BD-19AE-EFB1-5420-B7E0A8156CA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63838" y="5352642"/>
                  <a:ext cx="4608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E96718A-A099-3617-8C8D-356335A8BDCD}"/>
              </a:ext>
            </a:extLst>
          </p:cNvPr>
          <p:cNvGrpSpPr/>
          <p:nvPr/>
        </p:nvGrpSpPr>
        <p:grpSpPr>
          <a:xfrm>
            <a:off x="7853598" y="5282802"/>
            <a:ext cx="855720" cy="512280"/>
            <a:chOff x="7853598" y="5282802"/>
            <a:chExt cx="855720" cy="51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EAB52BF-51EA-3FE7-8BBB-E3ED0116175D}"/>
                    </a:ext>
                  </a:extLst>
                </p14:cNvPr>
                <p14:cNvContentPartPr/>
                <p14:nvPr/>
              </p14:nvContentPartPr>
              <p14:xfrm>
                <a:off x="7853598" y="5306922"/>
                <a:ext cx="11520" cy="259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EAB52BF-51EA-3FE7-8BBB-E3ED0116175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44958" y="5297922"/>
                  <a:ext cx="291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ADF4993-6105-4F9B-1231-A70D3620DC9D}"/>
                    </a:ext>
                  </a:extLst>
                </p14:cNvPr>
                <p14:cNvContentPartPr/>
                <p14:nvPr/>
              </p14:nvContentPartPr>
              <p14:xfrm>
                <a:off x="8011278" y="5351202"/>
                <a:ext cx="174960" cy="199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ADF4993-6105-4F9B-1231-A70D3620DC9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02638" y="5342562"/>
                  <a:ext cx="1926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A3A62FA-0DC7-8A54-B07A-8108EAF81DE3}"/>
                    </a:ext>
                  </a:extLst>
                </p14:cNvPr>
                <p14:cNvContentPartPr/>
                <p14:nvPr/>
              </p14:nvContentPartPr>
              <p14:xfrm>
                <a:off x="8262198" y="5282802"/>
                <a:ext cx="184320" cy="313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A3A62FA-0DC7-8A54-B07A-8108EAF81DE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53558" y="5273802"/>
                  <a:ext cx="2019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7C656AE-8F24-39C8-104D-BC1EE41D82EA}"/>
                    </a:ext>
                  </a:extLst>
                </p14:cNvPr>
                <p14:cNvContentPartPr/>
                <p14:nvPr/>
              </p14:nvContentPartPr>
              <p14:xfrm>
                <a:off x="8622918" y="5668722"/>
                <a:ext cx="86400" cy="126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7C656AE-8F24-39C8-104D-BC1EE41D82E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613918" y="5659722"/>
                  <a:ext cx="1040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99BB933-D1F6-E15E-7EE6-E606585D2093}"/>
                    </a:ext>
                  </a:extLst>
                </p14:cNvPr>
                <p14:cNvContentPartPr/>
                <p14:nvPr/>
              </p14:nvContentPartPr>
              <p14:xfrm>
                <a:off x="8509158" y="5553522"/>
                <a:ext cx="14400" cy="302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99BB933-D1F6-E15E-7EE6-E606585D209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00158" y="5544522"/>
                  <a:ext cx="320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241CC51-0E44-AF4E-248B-9BB43BEC3325}"/>
                    </a:ext>
                  </a:extLst>
                </p14:cNvPr>
                <p14:cNvContentPartPr/>
                <p14:nvPr/>
              </p14:nvContentPartPr>
              <p14:xfrm>
                <a:off x="8588358" y="5282802"/>
                <a:ext cx="50400" cy="262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241CC51-0E44-AF4E-248B-9BB43BEC332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79358" y="5273802"/>
                  <a:ext cx="680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9A7FF4D-E60F-9175-3B10-F7A03E11DA39}"/>
                    </a:ext>
                  </a:extLst>
                </p14:cNvPr>
                <p14:cNvContentPartPr/>
                <p14:nvPr/>
              </p14:nvContentPartPr>
              <p14:xfrm>
                <a:off x="8598078" y="5315922"/>
                <a:ext cx="90000" cy="13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9A7FF4D-E60F-9175-3B10-F7A03E11DA3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89438" y="5307282"/>
                  <a:ext cx="10764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72A1E0C-D0EE-4975-ECDC-EC2145704EEB}"/>
                  </a:ext>
                </a:extLst>
              </p14:cNvPr>
              <p14:cNvContentPartPr/>
              <p14:nvPr/>
            </p14:nvContentPartPr>
            <p14:xfrm>
              <a:off x="10684278" y="4711842"/>
              <a:ext cx="473400" cy="6573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72A1E0C-D0EE-4975-ECDC-EC2145704EE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675278" y="4702842"/>
                <a:ext cx="491040" cy="67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54E44D49-783C-7B64-6CCA-6DA9A9C6F8DB}"/>
              </a:ext>
            </a:extLst>
          </p:cNvPr>
          <p:cNvGrpSpPr/>
          <p:nvPr/>
        </p:nvGrpSpPr>
        <p:grpSpPr>
          <a:xfrm>
            <a:off x="9736038" y="5714082"/>
            <a:ext cx="2144160" cy="955800"/>
            <a:chOff x="9736038" y="5714082"/>
            <a:chExt cx="2144160" cy="95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A188392-6076-65B7-48F9-AECA7CECC650}"/>
                    </a:ext>
                  </a:extLst>
                </p14:cNvPr>
                <p14:cNvContentPartPr/>
                <p14:nvPr/>
              </p14:nvContentPartPr>
              <p14:xfrm>
                <a:off x="10603638" y="5714082"/>
                <a:ext cx="335160" cy="4658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A188392-6076-65B7-48F9-AECA7CECC65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594638" y="5705082"/>
                  <a:ext cx="35280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7AC5D69-E3B4-6748-6387-E1B36BD9B736}"/>
                    </a:ext>
                  </a:extLst>
                </p14:cNvPr>
                <p14:cNvContentPartPr/>
                <p14:nvPr/>
              </p14:nvContentPartPr>
              <p14:xfrm>
                <a:off x="10677438" y="5848002"/>
                <a:ext cx="344520" cy="2818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7AC5D69-E3B4-6748-6387-E1B36BD9B73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668438" y="5839362"/>
                  <a:ext cx="3621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BD03BAF-8DA4-DB1F-B54F-194FF98290F2}"/>
                    </a:ext>
                  </a:extLst>
                </p14:cNvPr>
                <p14:cNvContentPartPr/>
                <p14:nvPr/>
              </p14:nvContentPartPr>
              <p14:xfrm>
                <a:off x="9736038" y="6508242"/>
                <a:ext cx="85680" cy="1242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BD03BAF-8DA4-DB1F-B54F-194FF98290F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727038" y="6499242"/>
                  <a:ext cx="1033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1E3C6A0-74A3-0E55-4B2E-B0DDA5596642}"/>
                    </a:ext>
                  </a:extLst>
                </p14:cNvPr>
                <p14:cNvContentPartPr/>
                <p14:nvPr/>
              </p14:nvContentPartPr>
              <p14:xfrm>
                <a:off x="9957438" y="6415362"/>
                <a:ext cx="20160" cy="168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1E3C6A0-74A3-0E55-4B2E-B0DDA559664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948798" y="6406722"/>
                  <a:ext cx="378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70BFD50-07FC-3233-D192-2D62CE5E8FF5}"/>
                    </a:ext>
                  </a:extLst>
                </p14:cNvPr>
                <p14:cNvContentPartPr/>
                <p14:nvPr/>
              </p14:nvContentPartPr>
              <p14:xfrm>
                <a:off x="9866718" y="6474762"/>
                <a:ext cx="146880" cy="38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70BFD50-07FC-3233-D192-2D62CE5E8FF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858078" y="6466122"/>
                  <a:ext cx="1645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459E680-2C80-720C-278A-ADE80415D3C2}"/>
                    </a:ext>
                  </a:extLst>
                </p14:cNvPr>
                <p14:cNvContentPartPr/>
                <p14:nvPr/>
              </p14:nvContentPartPr>
              <p14:xfrm>
                <a:off x="10083798" y="6385122"/>
                <a:ext cx="184680" cy="2260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459E680-2C80-720C-278A-ADE80415D3C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075158" y="6376482"/>
                  <a:ext cx="2023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17FC8FC-85F1-0BBE-D384-74BEA283FEF7}"/>
                    </a:ext>
                  </a:extLst>
                </p14:cNvPr>
                <p14:cNvContentPartPr/>
                <p14:nvPr/>
              </p14:nvContentPartPr>
              <p14:xfrm>
                <a:off x="10371798" y="6452802"/>
                <a:ext cx="152640" cy="132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17FC8FC-85F1-0BBE-D384-74BEA283FEF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362798" y="6443802"/>
                  <a:ext cx="1702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2814B70-54C6-D03E-9E21-D18028E594F5}"/>
                    </a:ext>
                  </a:extLst>
                </p14:cNvPr>
                <p14:cNvContentPartPr/>
                <p14:nvPr/>
              </p14:nvContentPartPr>
              <p14:xfrm>
                <a:off x="10855998" y="6258042"/>
                <a:ext cx="48240" cy="298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2814B70-54C6-D03E-9E21-D18028E594F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846998" y="6249402"/>
                  <a:ext cx="658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D864D74-C81E-502D-3A34-9DE913218E8E}"/>
                    </a:ext>
                  </a:extLst>
                </p14:cNvPr>
                <p14:cNvContentPartPr/>
                <p14:nvPr/>
              </p14:nvContentPartPr>
              <p14:xfrm>
                <a:off x="10938438" y="6385842"/>
                <a:ext cx="117720" cy="97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D864D74-C81E-502D-3A34-9DE913218E8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929798" y="6377202"/>
                  <a:ext cx="1353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5BD3100-C10B-E218-9650-5C7897FDE79A}"/>
                    </a:ext>
                  </a:extLst>
                </p14:cNvPr>
                <p14:cNvContentPartPr/>
                <p14:nvPr/>
              </p14:nvContentPartPr>
              <p14:xfrm>
                <a:off x="11088198" y="6375402"/>
                <a:ext cx="128160" cy="68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5BD3100-C10B-E218-9650-5C7897FDE79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079558" y="6366762"/>
                  <a:ext cx="1458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7CEDD7C-DEFF-F64D-409D-7300FD09CB69}"/>
                    </a:ext>
                  </a:extLst>
                </p14:cNvPr>
                <p14:cNvContentPartPr/>
                <p14:nvPr/>
              </p14:nvContentPartPr>
              <p14:xfrm>
                <a:off x="11195478" y="6326082"/>
                <a:ext cx="156240" cy="343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7CEDD7C-DEFF-F64D-409D-7300FD09CB6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186478" y="6317082"/>
                  <a:ext cx="1738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1DFB47B-FF58-E4C4-0C9C-7D58B2EABF56}"/>
                    </a:ext>
                  </a:extLst>
                </p14:cNvPr>
                <p14:cNvContentPartPr/>
                <p14:nvPr/>
              </p14:nvContentPartPr>
              <p14:xfrm>
                <a:off x="11385198" y="6334722"/>
                <a:ext cx="87840" cy="135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1DFB47B-FF58-E4C4-0C9C-7D58B2EABF5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376198" y="6326082"/>
                  <a:ext cx="1054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36A3C17-546B-2020-3C1B-676102055062}"/>
                    </a:ext>
                  </a:extLst>
                </p14:cNvPr>
                <p14:cNvContentPartPr/>
                <p14:nvPr/>
              </p14:nvContentPartPr>
              <p14:xfrm>
                <a:off x="11525958" y="6330762"/>
                <a:ext cx="73440" cy="99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36A3C17-546B-2020-3C1B-67610205506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516958" y="6321762"/>
                  <a:ext cx="910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55ED2F5-7D9C-145E-C73B-8DD6506A7320}"/>
                    </a:ext>
                  </a:extLst>
                </p14:cNvPr>
                <p14:cNvContentPartPr/>
                <p14:nvPr/>
              </p14:nvContentPartPr>
              <p14:xfrm>
                <a:off x="11613798" y="6218802"/>
                <a:ext cx="266400" cy="389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55ED2F5-7D9C-145E-C73B-8DD6506A732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604798" y="6210162"/>
                  <a:ext cx="284040" cy="40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3EC8A3A-1357-AF36-080F-D0594235624F}"/>
                  </a:ext>
                </a:extLst>
              </p14:cNvPr>
              <p14:cNvContentPartPr/>
              <p14:nvPr/>
            </p14:nvContentPartPr>
            <p14:xfrm>
              <a:off x="8685558" y="1946682"/>
              <a:ext cx="237240" cy="2973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3EC8A3A-1357-AF36-080F-D0594235624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676918" y="1937682"/>
                <a:ext cx="254880" cy="31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F40314F-178B-5F09-6DB7-837052FDBDFF}"/>
              </a:ext>
            </a:extLst>
          </p:cNvPr>
          <p:cNvGrpSpPr/>
          <p:nvPr/>
        </p:nvGrpSpPr>
        <p:grpSpPr>
          <a:xfrm>
            <a:off x="8496918" y="1229562"/>
            <a:ext cx="3159360" cy="1553040"/>
            <a:chOff x="8496918" y="1229562"/>
            <a:chExt cx="3159360" cy="155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45FB01C-426A-1426-E1B8-8469A9D77414}"/>
                    </a:ext>
                  </a:extLst>
                </p14:cNvPr>
                <p14:cNvContentPartPr/>
                <p14:nvPr/>
              </p14:nvContentPartPr>
              <p14:xfrm>
                <a:off x="8496918" y="1407042"/>
                <a:ext cx="91440" cy="155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45FB01C-426A-1426-E1B8-8469A9D7741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487918" y="1398402"/>
                  <a:ext cx="1090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5E2E1F4-D8C9-B7E4-C4AF-D261CF9C8C6A}"/>
                    </a:ext>
                  </a:extLst>
                </p14:cNvPr>
                <p14:cNvContentPartPr/>
                <p14:nvPr/>
              </p14:nvContentPartPr>
              <p14:xfrm>
                <a:off x="8655318" y="1458522"/>
                <a:ext cx="61560" cy="91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5E2E1F4-D8C9-B7E4-C4AF-D261CF9C8C6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46318" y="1449522"/>
                  <a:ext cx="792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9F33503-F7CB-914F-94D6-1F3D2DBD97FD}"/>
                    </a:ext>
                  </a:extLst>
                </p14:cNvPr>
                <p14:cNvContentPartPr/>
                <p14:nvPr/>
              </p14:nvContentPartPr>
              <p14:xfrm>
                <a:off x="8828838" y="1305162"/>
                <a:ext cx="27360" cy="234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9F33503-F7CB-914F-94D6-1F3D2DBD97F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819838" y="1296522"/>
                  <a:ext cx="450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31F2A04-79CC-6670-B139-B8BA4AB27A92}"/>
                    </a:ext>
                  </a:extLst>
                </p14:cNvPr>
                <p14:cNvContentPartPr/>
                <p14:nvPr/>
              </p14:nvContentPartPr>
              <p14:xfrm>
                <a:off x="8959518" y="1292202"/>
                <a:ext cx="21960" cy="232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31F2A04-79CC-6670-B139-B8BA4AB27A9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50518" y="1283202"/>
                  <a:ext cx="396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B637624-B663-B96C-4DD3-972841B25B02}"/>
                    </a:ext>
                  </a:extLst>
                </p14:cNvPr>
                <p14:cNvContentPartPr/>
                <p14:nvPr/>
              </p14:nvContentPartPr>
              <p14:xfrm>
                <a:off x="9049518" y="1441962"/>
                <a:ext cx="132120" cy="108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B637624-B663-B96C-4DD3-972841B25B0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040518" y="1433322"/>
                  <a:ext cx="149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3A29F4A-1B42-1CCB-9417-8283F138203E}"/>
                    </a:ext>
                  </a:extLst>
                </p14:cNvPr>
                <p14:cNvContentPartPr/>
                <p14:nvPr/>
              </p14:nvContentPartPr>
              <p14:xfrm>
                <a:off x="9267318" y="1295082"/>
                <a:ext cx="168480" cy="249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3A29F4A-1B42-1CCB-9417-8283F138203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258678" y="1286442"/>
                  <a:ext cx="1861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85A17C3-F154-406D-266B-0AF1CC64E67B}"/>
                    </a:ext>
                  </a:extLst>
                </p14:cNvPr>
                <p14:cNvContentPartPr/>
                <p14:nvPr/>
              </p14:nvContentPartPr>
              <p14:xfrm>
                <a:off x="9374238" y="1398042"/>
                <a:ext cx="124560" cy="10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85A17C3-F154-406D-266B-0AF1CC64E67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365238" y="1389042"/>
                  <a:ext cx="1422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815E96D-DC50-7E8C-7505-C998423B1DFE}"/>
                    </a:ext>
                  </a:extLst>
                </p14:cNvPr>
                <p14:cNvContentPartPr/>
                <p14:nvPr/>
              </p14:nvContentPartPr>
              <p14:xfrm>
                <a:off x="9564678" y="1297242"/>
                <a:ext cx="78480" cy="205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815E96D-DC50-7E8C-7505-C998423B1DF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555678" y="1288242"/>
                  <a:ext cx="961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A9BD290-2D43-C022-1D2C-5988958839D1}"/>
                    </a:ext>
                  </a:extLst>
                </p14:cNvPr>
                <p14:cNvContentPartPr/>
                <p14:nvPr/>
              </p14:nvContentPartPr>
              <p14:xfrm>
                <a:off x="9643878" y="1373562"/>
                <a:ext cx="321840" cy="128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A9BD290-2D43-C022-1D2C-5988958839D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635238" y="1364922"/>
                  <a:ext cx="3394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A0F1D7-1749-D079-D5C3-D002BAB1B0F3}"/>
                    </a:ext>
                  </a:extLst>
                </p14:cNvPr>
                <p14:cNvContentPartPr/>
                <p14:nvPr/>
              </p14:nvContentPartPr>
              <p14:xfrm>
                <a:off x="10290798" y="1229562"/>
                <a:ext cx="321120" cy="488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A0F1D7-1749-D079-D5C3-D002BAB1B0F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281798" y="1220922"/>
                  <a:ext cx="33876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9139B4B-5002-4268-9EF1-776580118BE2}"/>
                    </a:ext>
                  </a:extLst>
                </p14:cNvPr>
                <p14:cNvContentPartPr/>
                <p14:nvPr/>
              </p14:nvContentPartPr>
              <p14:xfrm>
                <a:off x="10950678" y="1290042"/>
                <a:ext cx="66600" cy="188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9139B4B-5002-4268-9EF1-776580118BE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941678" y="1281402"/>
                  <a:ext cx="842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48BC77D-C2AC-53EF-8EFB-0077EC5A134B}"/>
                    </a:ext>
                  </a:extLst>
                </p14:cNvPr>
                <p14:cNvContentPartPr/>
                <p14:nvPr/>
              </p14:nvContentPartPr>
              <p14:xfrm>
                <a:off x="10882278" y="1379682"/>
                <a:ext cx="132480" cy="18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48BC77D-C2AC-53EF-8EFB-0077EC5A134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873638" y="1371042"/>
                  <a:ext cx="1501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C0D8608-72B6-C939-E433-04442EEF428E}"/>
                    </a:ext>
                  </a:extLst>
                </p14:cNvPr>
                <p14:cNvContentPartPr/>
                <p14:nvPr/>
              </p14:nvContentPartPr>
              <p14:xfrm>
                <a:off x="11081718" y="1308402"/>
                <a:ext cx="308160" cy="187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C0D8608-72B6-C939-E433-04442EEF428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072718" y="1299402"/>
                  <a:ext cx="3258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9903089-72FB-603D-2F32-4F46678B2F62}"/>
                    </a:ext>
                  </a:extLst>
                </p14:cNvPr>
                <p14:cNvContentPartPr/>
                <p14:nvPr/>
              </p14:nvContentPartPr>
              <p14:xfrm>
                <a:off x="10043838" y="1729602"/>
                <a:ext cx="81000" cy="192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9903089-72FB-603D-2F32-4F46678B2F6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034838" y="1720602"/>
                  <a:ext cx="986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772D39A-7930-638E-E39B-43DDB826FC61}"/>
                    </a:ext>
                  </a:extLst>
                </p14:cNvPr>
                <p14:cNvContentPartPr/>
                <p14:nvPr/>
              </p14:nvContentPartPr>
              <p14:xfrm>
                <a:off x="10181718" y="1766322"/>
                <a:ext cx="138600" cy="129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772D39A-7930-638E-E39B-43DDB826FC6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173078" y="1757682"/>
                  <a:ext cx="1562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BFE0E89-9FFD-C7EE-6795-EA2B190355FE}"/>
                    </a:ext>
                  </a:extLst>
                </p14:cNvPr>
                <p14:cNvContentPartPr/>
                <p14:nvPr/>
              </p14:nvContentPartPr>
              <p14:xfrm>
                <a:off x="10405278" y="1776042"/>
                <a:ext cx="200520" cy="113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BFE0E89-9FFD-C7EE-6795-EA2B190355F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396638" y="1767042"/>
                  <a:ext cx="2181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AA60959-53D8-2B29-FB7D-3BC95387B3B7}"/>
                    </a:ext>
                  </a:extLst>
                </p14:cNvPr>
                <p14:cNvContentPartPr/>
                <p14:nvPr/>
              </p14:nvContentPartPr>
              <p14:xfrm>
                <a:off x="10653678" y="1787202"/>
                <a:ext cx="132480" cy="93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AA60959-53D8-2B29-FB7D-3BC95387B3B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645038" y="1778562"/>
                  <a:ext cx="1501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D441AED-E84F-C812-5027-93F47BF05A92}"/>
                    </a:ext>
                  </a:extLst>
                </p14:cNvPr>
                <p14:cNvContentPartPr/>
                <p14:nvPr/>
              </p14:nvContentPartPr>
              <p14:xfrm>
                <a:off x="10943838" y="1657962"/>
                <a:ext cx="40680" cy="187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D441AED-E84F-C812-5027-93F47BF05A9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935198" y="1649322"/>
                  <a:ext cx="583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9638E91-B37C-D6EB-FFEA-D65E49D7FDBF}"/>
                    </a:ext>
                  </a:extLst>
                </p14:cNvPr>
                <p14:cNvContentPartPr/>
                <p14:nvPr/>
              </p14:nvContentPartPr>
              <p14:xfrm>
                <a:off x="10885518" y="1752642"/>
                <a:ext cx="125640" cy="36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9638E91-B37C-D6EB-FFEA-D65E49D7FDB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876878" y="1744002"/>
                  <a:ext cx="1432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3DA0B4A-EC7B-F1E3-4012-A867077A9F2F}"/>
                    </a:ext>
                  </a:extLst>
                </p14:cNvPr>
                <p14:cNvContentPartPr/>
                <p14:nvPr/>
              </p14:nvContentPartPr>
              <p14:xfrm>
                <a:off x="11042478" y="1781082"/>
                <a:ext cx="84240" cy="249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3DA0B4A-EC7B-F1E3-4012-A867077A9F2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033838" y="1772082"/>
                  <a:ext cx="1018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A3E1056-ED36-9332-EDAA-1A1CDB741804}"/>
                    </a:ext>
                  </a:extLst>
                </p14:cNvPr>
                <p14:cNvContentPartPr/>
                <p14:nvPr/>
              </p14:nvContentPartPr>
              <p14:xfrm>
                <a:off x="11148678" y="1825362"/>
                <a:ext cx="51840" cy="233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A3E1056-ED36-9332-EDAA-1A1CDB74180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140038" y="1816362"/>
                  <a:ext cx="694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E819EEB-9674-2B29-2D02-1D51A321EA44}"/>
                    </a:ext>
                  </a:extLst>
                </p14:cNvPr>
                <p14:cNvContentPartPr/>
                <p14:nvPr/>
              </p14:nvContentPartPr>
              <p14:xfrm>
                <a:off x="11196918" y="1734642"/>
                <a:ext cx="160200" cy="159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E819EEB-9674-2B29-2D02-1D51A321EA4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188278" y="1726002"/>
                  <a:ext cx="1778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7FF5B00-966C-5946-BF74-9218BA393388}"/>
                    </a:ext>
                  </a:extLst>
                </p14:cNvPr>
                <p14:cNvContentPartPr/>
                <p14:nvPr/>
              </p14:nvContentPartPr>
              <p14:xfrm>
                <a:off x="11380518" y="1761642"/>
                <a:ext cx="275760" cy="192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7FF5B00-966C-5946-BF74-9218BA39338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371878" y="1752642"/>
                  <a:ext cx="2934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33A2077-2935-8972-D571-D284E95AD8BE}"/>
                    </a:ext>
                  </a:extLst>
                </p14:cNvPr>
                <p14:cNvContentPartPr/>
                <p14:nvPr/>
              </p14:nvContentPartPr>
              <p14:xfrm>
                <a:off x="8576838" y="2014722"/>
                <a:ext cx="149400" cy="241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33A2077-2935-8972-D571-D284E95AD8B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568198" y="2005722"/>
                  <a:ext cx="1670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A4E954D-999C-29D2-2B54-FB2905A84501}"/>
                    </a:ext>
                  </a:extLst>
                </p14:cNvPr>
                <p14:cNvContentPartPr/>
                <p14:nvPr/>
              </p14:nvContentPartPr>
              <p14:xfrm>
                <a:off x="8524278" y="2179962"/>
                <a:ext cx="152640" cy="186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A4E954D-999C-29D2-2B54-FB2905A8450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515278" y="2171322"/>
                  <a:ext cx="170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944466B-1E8E-641B-1210-9F4F3ED2C47B}"/>
                    </a:ext>
                  </a:extLst>
                </p14:cNvPr>
                <p14:cNvContentPartPr/>
                <p14:nvPr/>
              </p14:nvContentPartPr>
              <p14:xfrm>
                <a:off x="10483038" y="2214522"/>
                <a:ext cx="148680" cy="2350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944466B-1E8E-641B-1210-9F4F3ED2C47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474398" y="2205522"/>
                  <a:ext cx="1663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BA345CF-3510-30A4-A60A-89B10CE9A9BD}"/>
                    </a:ext>
                  </a:extLst>
                </p14:cNvPr>
                <p14:cNvContentPartPr/>
                <p14:nvPr/>
              </p14:nvContentPartPr>
              <p14:xfrm>
                <a:off x="10716678" y="2102202"/>
                <a:ext cx="11160" cy="2602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BA345CF-3510-30A4-A60A-89B10CE9A9B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707678" y="2093562"/>
                  <a:ext cx="288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96B07A1-552F-C789-CB92-BD6CD43A7F12}"/>
                    </a:ext>
                  </a:extLst>
                </p14:cNvPr>
                <p14:cNvContentPartPr/>
                <p14:nvPr/>
              </p14:nvContentPartPr>
              <p14:xfrm>
                <a:off x="10627038" y="2279322"/>
                <a:ext cx="233280" cy="1260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96B07A1-552F-C789-CB92-BD6CD43A7F1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618038" y="2270322"/>
                  <a:ext cx="2509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691E49B-4E76-A8D8-A1CD-9EC070624A3C}"/>
                    </a:ext>
                  </a:extLst>
                </p14:cNvPr>
                <p14:cNvContentPartPr/>
                <p14:nvPr/>
              </p14:nvContentPartPr>
              <p14:xfrm>
                <a:off x="10938438" y="2202282"/>
                <a:ext cx="24840" cy="28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691E49B-4E76-A8D8-A1CD-9EC070624A3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929438" y="2193282"/>
                  <a:ext cx="424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329D9CF-2E39-DEFC-F1CF-4998D23AF6D9}"/>
                    </a:ext>
                  </a:extLst>
                </p14:cNvPr>
                <p14:cNvContentPartPr/>
                <p14:nvPr/>
              </p14:nvContentPartPr>
              <p14:xfrm>
                <a:off x="10959678" y="2332242"/>
                <a:ext cx="315000" cy="3366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329D9CF-2E39-DEFC-F1CF-4998D23AF6D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950678" y="2323242"/>
                  <a:ext cx="3326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648096C-D09E-6432-A00E-042CEC23595E}"/>
                    </a:ext>
                  </a:extLst>
                </p14:cNvPr>
                <p14:cNvContentPartPr/>
                <p14:nvPr/>
              </p14:nvContentPartPr>
              <p14:xfrm>
                <a:off x="10194678" y="2404602"/>
                <a:ext cx="245520" cy="257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648096C-D09E-6432-A00E-042CEC23595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186038" y="2395962"/>
                  <a:ext cx="2631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648AC33-70E3-FABB-0D2A-DAD2D6398361}"/>
                    </a:ext>
                  </a:extLst>
                </p14:cNvPr>
                <p14:cNvContentPartPr/>
                <p14:nvPr/>
              </p14:nvContentPartPr>
              <p14:xfrm>
                <a:off x="10175598" y="2466162"/>
                <a:ext cx="256320" cy="316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648AC33-70E3-FABB-0D2A-DAD2D639836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166598" y="2457522"/>
                  <a:ext cx="273960" cy="33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E4177F8-0595-776C-B90F-87CEF40B0DFE}"/>
              </a:ext>
            </a:extLst>
          </p:cNvPr>
          <p:cNvGrpSpPr/>
          <p:nvPr/>
        </p:nvGrpSpPr>
        <p:grpSpPr>
          <a:xfrm>
            <a:off x="7407198" y="3402162"/>
            <a:ext cx="1553040" cy="564840"/>
            <a:chOff x="7407198" y="3402162"/>
            <a:chExt cx="1553040" cy="56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E3B57F3-F5D9-C94F-5315-146802A92608}"/>
                    </a:ext>
                  </a:extLst>
                </p14:cNvPr>
                <p14:cNvContentPartPr/>
                <p14:nvPr/>
              </p14:nvContentPartPr>
              <p14:xfrm>
                <a:off x="7456518" y="3491802"/>
                <a:ext cx="365400" cy="24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E3B57F3-F5D9-C94F-5315-146802A9260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47518" y="3483162"/>
                  <a:ext cx="383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6F9EDF4-20A9-9CC1-3EB9-3BBD5FE7233D}"/>
                    </a:ext>
                  </a:extLst>
                </p14:cNvPr>
                <p14:cNvContentPartPr/>
                <p14:nvPr/>
              </p14:nvContentPartPr>
              <p14:xfrm>
                <a:off x="7407198" y="3413322"/>
                <a:ext cx="200160" cy="2516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6F9EDF4-20A9-9CC1-3EB9-3BBD5FE7233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98558" y="3404682"/>
                  <a:ext cx="2178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F2A92CE-B7D5-550C-8E15-124442150DD9}"/>
                    </a:ext>
                  </a:extLst>
                </p14:cNvPr>
                <p14:cNvContentPartPr/>
                <p14:nvPr/>
              </p14:nvContentPartPr>
              <p14:xfrm>
                <a:off x="8087598" y="3402162"/>
                <a:ext cx="39600" cy="66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F2A92CE-B7D5-550C-8E15-124442150DD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078598" y="3393522"/>
                  <a:ext cx="572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8249282-A4EC-B2F2-9EE3-28B07EEC700F}"/>
                    </a:ext>
                  </a:extLst>
                </p14:cNvPr>
                <p14:cNvContentPartPr/>
                <p14:nvPr/>
              </p14:nvContentPartPr>
              <p14:xfrm>
                <a:off x="7999038" y="3558402"/>
                <a:ext cx="14400" cy="109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8249282-A4EC-B2F2-9EE3-28B07EEC700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990398" y="3549762"/>
                  <a:ext cx="32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D510C63-6700-3759-2CC4-87E15D5FA4FE}"/>
                    </a:ext>
                  </a:extLst>
                </p14:cNvPr>
                <p14:cNvContentPartPr/>
                <p14:nvPr/>
              </p14:nvContentPartPr>
              <p14:xfrm>
                <a:off x="8101998" y="3433482"/>
                <a:ext cx="237600" cy="215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D510C63-6700-3759-2CC4-87E15D5FA4F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093358" y="3424842"/>
                  <a:ext cx="2552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C72405E-00B8-09F4-18EA-E01441B3B9A8}"/>
                    </a:ext>
                  </a:extLst>
                </p14:cNvPr>
                <p14:cNvContentPartPr/>
                <p14:nvPr/>
              </p14:nvContentPartPr>
              <p14:xfrm>
                <a:off x="8228718" y="3525642"/>
                <a:ext cx="163800" cy="291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C72405E-00B8-09F4-18EA-E01441B3B9A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219718" y="3516642"/>
                  <a:ext cx="1814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4AA092F-44EC-5E4B-E346-9C598C9426F8}"/>
                    </a:ext>
                  </a:extLst>
                </p14:cNvPr>
                <p14:cNvContentPartPr/>
                <p14:nvPr/>
              </p14:nvContentPartPr>
              <p14:xfrm>
                <a:off x="8430318" y="3520602"/>
                <a:ext cx="230760" cy="3186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4AA092F-44EC-5E4B-E346-9C598C9426F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421318" y="3511602"/>
                  <a:ext cx="2484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E7EC958-1D94-5ECA-FDE1-17E867CADEBD}"/>
                    </a:ext>
                  </a:extLst>
                </p14:cNvPr>
                <p14:cNvContentPartPr/>
                <p14:nvPr/>
              </p14:nvContentPartPr>
              <p14:xfrm>
                <a:off x="8647398" y="3532842"/>
                <a:ext cx="120240" cy="1306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E7EC958-1D94-5ECA-FDE1-17E867CADEB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638758" y="3524202"/>
                  <a:ext cx="1378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A6A5C17-A8E6-050F-3822-29156195BDA0}"/>
                    </a:ext>
                  </a:extLst>
                </p14:cNvPr>
                <p14:cNvContentPartPr/>
                <p14:nvPr/>
              </p14:nvContentPartPr>
              <p14:xfrm>
                <a:off x="8797518" y="3521682"/>
                <a:ext cx="134640" cy="136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A6A5C17-A8E6-050F-3822-29156195BDA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788518" y="3512682"/>
                  <a:ext cx="1522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18D1E3B-56A2-7504-A929-CF5703B94012}"/>
                    </a:ext>
                  </a:extLst>
                </p14:cNvPr>
                <p14:cNvContentPartPr/>
                <p14:nvPr/>
              </p14:nvContentPartPr>
              <p14:xfrm>
                <a:off x="8074278" y="3836682"/>
                <a:ext cx="687960" cy="11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18D1E3B-56A2-7504-A929-CF5703B9401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065278" y="3827682"/>
                  <a:ext cx="7056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36F001F-5F4F-1D02-28D1-2DCC81AAB5CA}"/>
                    </a:ext>
                  </a:extLst>
                </p14:cNvPr>
                <p14:cNvContentPartPr/>
                <p14:nvPr/>
              </p14:nvContentPartPr>
              <p14:xfrm>
                <a:off x="8086518" y="3921282"/>
                <a:ext cx="873720" cy="45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36F001F-5F4F-1D02-28D1-2DCC81AAB5C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077518" y="3912642"/>
                  <a:ext cx="89136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B50CF4A-769F-7C6A-21FE-2697D21F2234}"/>
              </a:ext>
            </a:extLst>
          </p:cNvPr>
          <p:cNvGrpSpPr/>
          <p:nvPr/>
        </p:nvGrpSpPr>
        <p:grpSpPr>
          <a:xfrm>
            <a:off x="11150838" y="4729482"/>
            <a:ext cx="732240" cy="440280"/>
            <a:chOff x="11150838" y="4729482"/>
            <a:chExt cx="732240" cy="44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852D924-C6D8-3419-731B-E7CDF98BB25B}"/>
                    </a:ext>
                  </a:extLst>
                </p14:cNvPr>
                <p14:cNvContentPartPr/>
                <p14:nvPr/>
              </p14:nvContentPartPr>
              <p14:xfrm>
                <a:off x="11169918" y="5002722"/>
                <a:ext cx="82440" cy="1670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852D924-C6D8-3419-731B-E7CDF98BB25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161278" y="4993722"/>
                  <a:ext cx="1000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AEF790D-53F9-B5B3-95F3-E64B095A4299}"/>
                    </a:ext>
                  </a:extLst>
                </p14:cNvPr>
                <p14:cNvContentPartPr/>
                <p14:nvPr/>
              </p14:nvContentPartPr>
              <p14:xfrm>
                <a:off x="11150838" y="4943322"/>
                <a:ext cx="117000" cy="939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AEF790D-53F9-B5B3-95F3-E64B095A429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141838" y="4934322"/>
                  <a:ext cx="1346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52DF478-8FC9-67F8-40F7-EDE44F2D7921}"/>
                    </a:ext>
                  </a:extLst>
                </p14:cNvPr>
                <p14:cNvContentPartPr/>
                <p14:nvPr/>
              </p14:nvContentPartPr>
              <p14:xfrm>
                <a:off x="11283318" y="4807242"/>
                <a:ext cx="104400" cy="213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52DF478-8FC9-67F8-40F7-EDE44F2D792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274318" y="4798242"/>
                  <a:ext cx="1220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AD1EDD5-F142-AD65-866C-6EEB2750FEFA}"/>
                    </a:ext>
                  </a:extLst>
                </p14:cNvPr>
                <p14:cNvContentPartPr/>
                <p14:nvPr/>
              </p14:nvContentPartPr>
              <p14:xfrm>
                <a:off x="11457918" y="4906602"/>
                <a:ext cx="16200" cy="154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AD1EDD5-F142-AD65-866C-6EEB2750FEF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448918" y="4897962"/>
                  <a:ext cx="33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B6C21E3-51F2-937A-547D-B33AF37AB993}"/>
                    </a:ext>
                  </a:extLst>
                </p14:cNvPr>
                <p14:cNvContentPartPr/>
                <p14:nvPr/>
              </p14:nvContentPartPr>
              <p14:xfrm>
                <a:off x="11308158" y="4820202"/>
                <a:ext cx="78840" cy="3355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B6C21E3-51F2-937A-547D-B33AF37AB99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299158" y="4811202"/>
                  <a:ext cx="964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9822F04-DCE3-7707-7554-5BEFF35BB99C}"/>
                    </a:ext>
                  </a:extLst>
                </p14:cNvPr>
                <p14:cNvContentPartPr/>
                <p14:nvPr/>
              </p14:nvContentPartPr>
              <p14:xfrm>
                <a:off x="11466918" y="4729482"/>
                <a:ext cx="6120" cy="2642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9822F04-DCE3-7707-7554-5BEFF35BB99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457918" y="4720482"/>
                  <a:ext cx="237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014B31B-760C-BF3B-6E39-04E1067814EB}"/>
                    </a:ext>
                  </a:extLst>
                </p14:cNvPr>
                <p14:cNvContentPartPr/>
                <p14:nvPr/>
              </p14:nvContentPartPr>
              <p14:xfrm>
                <a:off x="11341278" y="4812282"/>
                <a:ext cx="136800" cy="378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014B31B-760C-BF3B-6E39-04E1067814E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332638" y="4803282"/>
                  <a:ext cx="1544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2452888-877D-3043-047B-89EC9B9B86C8}"/>
                    </a:ext>
                  </a:extLst>
                </p14:cNvPr>
                <p14:cNvContentPartPr/>
                <p14:nvPr/>
              </p14:nvContentPartPr>
              <p14:xfrm>
                <a:off x="11510478" y="4754682"/>
                <a:ext cx="118080" cy="2109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2452888-877D-3043-047B-89EC9B9B86C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501478" y="4745682"/>
                  <a:ext cx="1357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8BF7BF7-5DE1-F0DB-B899-9FBAC1B07AAB}"/>
                    </a:ext>
                  </a:extLst>
                </p14:cNvPr>
                <p14:cNvContentPartPr/>
                <p14:nvPr/>
              </p14:nvContentPartPr>
              <p14:xfrm>
                <a:off x="11677158" y="4828842"/>
                <a:ext cx="205920" cy="1508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8BF7BF7-5DE1-F0DB-B899-9FBAC1B07AA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668158" y="4820202"/>
                  <a:ext cx="223560" cy="16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87D1BECD-54F8-3529-6A8B-2A047DDE1303}"/>
                  </a:ext>
                </a:extLst>
              </p14:cNvPr>
              <p14:cNvContentPartPr/>
              <p14:nvPr/>
            </p14:nvContentPartPr>
            <p14:xfrm>
              <a:off x="3367998" y="1519002"/>
              <a:ext cx="834480" cy="1173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87D1BECD-54F8-3529-6A8B-2A047DDE130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359358" y="1510002"/>
                <a:ext cx="85212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0F7B8A8-8DE1-48A5-1E90-F9006439EC47}"/>
                  </a:ext>
                </a:extLst>
              </p14:cNvPr>
              <p14:cNvContentPartPr/>
              <p14:nvPr/>
            </p14:nvContentPartPr>
            <p14:xfrm>
              <a:off x="3145878" y="1587402"/>
              <a:ext cx="901080" cy="1022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0F7B8A8-8DE1-48A5-1E90-F9006439EC47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3136878" y="1578762"/>
                <a:ext cx="918720" cy="11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A1A52FD9-B0FC-A432-9854-CF65597EF655}"/>
              </a:ext>
            </a:extLst>
          </p:cNvPr>
          <p:cNvGrpSpPr/>
          <p:nvPr/>
        </p:nvGrpSpPr>
        <p:grpSpPr>
          <a:xfrm>
            <a:off x="1988838" y="3702762"/>
            <a:ext cx="3037680" cy="788040"/>
            <a:chOff x="1988838" y="3702762"/>
            <a:chExt cx="3037680" cy="78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ADBFEB7-7F27-BA00-8C80-58D62FCBF9BE}"/>
                    </a:ext>
                  </a:extLst>
                </p14:cNvPr>
                <p14:cNvContentPartPr/>
                <p14:nvPr/>
              </p14:nvContentPartPr>
              <p14:xfrm>
                <a:off x="1988838" y="3820842"/>
                <a:ext cx="194760" cy="4032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ADBFEB7-7F27-BA00-8C80-58D62FCBF9B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979838" y="3811842"/>
                  <a:ext cx="2124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74D0F5D-0965-C7D8-5740-81624005EDFC}"/>
                    </a:ext>
                  </a:extLst>
                </p14:cNvPr>
                <p14:cNvContentPartPr/>
                <p14:nvPr/>
              </p14:nvContentPartPr>
              <p14:xfrm>
                <a:off x="2169558" y="4070322"/>
                <a:ext cx="153360" cy="1126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74D0F5D-0965-C7D8-5740-81624005EDF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160558" y="4061682"/>
                  <a:ext cx="171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67AC588-6703-3BEF-7ADE-F422B8551B8B}"/>
                    </a:ext>
                  </a:extLst>
                </p14:cNvPr>
                <p14:cNvContentPartPr/>
                <p14:nvPr/>
              </p14:nvContentPartPr>
              <p14:xfrm>
                <a:off x="2407158" y="4043322"/>
                <a:ext cx="151920" cy="1350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67AC588-6703-3BEF-7ADE-F422B8551B8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398518" y="4034322"/>
                  <a:ext cx="1695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727C8E9-5C0A-97CC-7559-63CAEF959205}"/>
                    </a:ext>
                  </a:extLst>
                </p14:cNvPr>
                <p14:cNvContentPartPr/>
                <p14:nvPr/>
              </p14:nvContentPartPr>
              <p14:xfrm>
                <a:off x="2682198" y="3815442"/>
                <a:ext cx="78480" cy="3790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727C8E9-5C0A-97CC-7559-63CAEF95920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673198" y="3806802"/>
                  <a:ext cx="9612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1D08537-9A1C-0AEA-4B67-5BDF5F4F98B5}"/>
                    </a:ext>
                  </a:extLst>
                </p14:cNvPr>
                <p14:cNvContentPartPr/>
                <p14:nvPr/>
              </p14:nvContentPartPr>
              <p14:xfrm>
                <a:off x="2873358" y="3965562"/>
                <a:ext cx="96840" cy="126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1D08537-9A1C-0AEA-4B67-5BDF5F4F98B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864718" y="3956922"/>
                  <a:ext cx="1144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5480728-02AB-FB41-2CDF-D7F6A2471FCD}"/>
                    </a:ext>
                  </a:extLst>
                </p14:cNvPr>
                <p14:cNvContentPartPr/>
                <p14:nvPr/>
              </p14:nvContentPartPr>
              <p14:xfrm>
                <a:off x="3049758" y="3875922"/>
                <a:ext cx="157320" cy="195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5480728-02AB-FB41-2CDF-D7F6A2471FC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041118" y="3867282"/>
                  <a:ext cx="1749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5C976E9-F4CA-6614-7558-6A90348393BC}"/>
                    </a:ext>
                  </a:extLst>
                </p14:cNvPr>
                <p14:cNvContentPartPr/>
                <p14:nvPr/>
              </p14:nvContentPartPr>
              <p14:xfrm>
                <a:off x="3292038" y="3866202"/>
                <a:ext cx="141480" cy="2127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5C976E9-F4CA-6614-7558-6A90348393B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283038" y="3857562"/>
                  <a:ext cx="1591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5C21303-ED5D-FC26-0B74-285DC759C5B2}"/>
                    </a:ext>
                  </a:extLst>
                </p14:cNvPr>
                <p14:cNvContentPartPr/>
                <p14:nvPr/>
              </p14:nvContentPartPr>
              <p14:xfrm>
                <a:off x="3493638" y="3806442"/>
                <a:ext cx="65160" cy="2602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5C21303-ED5D-FC26-0B74-285DC759C5B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484638" y="3797442"/>
                  <a:ext cx="828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70EFEAD-95FD-AF17-177C-6BA7EC7DBD57}"/>
                    </a:ext>
                  </a:extLst>
                </p14:cNvPr>
                <p14:cNvContentPartPr/>
                <p14:nvPr/>
              </p14:nvContentPartPr>
              <p14:xfrm>
                <a:off x="3544038" y="3826602"/>
                <a:ext cx="171720" cy="2534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70EFEAD-95FD-AF17-177C-6BA7EC7DBD5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535038" y="3817602"/>
                  <a:ext cx="1893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D773787-C574-2F42-EEF5-DD10734112DA}"/>
                    </a:ext>
                  </a:extLst>
                </p14:cNvPr>
                <p14:cNvContentPartPr/>
                <p14:nvPr/>
              </p14:nvContentPartPr>
              <p14:xfrm>
                <a:off x="3774798" y="3964482"/>
                <a:ext cx="144720" cy="1101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D773787-C574-2F42-EEF5-DD10734112D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766158" y="3955842"/>
                  <a:ext cx="1623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597C7F9-6BB7-6638-6FD9-3446CE0416E2}"/>
                    </a:ext>
                  </a:extLst>
                </p14:cNvPr>
                <p14:cNvContentPartPr/>
                <p14:nvPr/>
              </p14:nvContentPartPr>
              <p14:xfrm>
                <a:off x="3955878" y="3965562"/>
                <a:ext cx="222840" cy="102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597C7F9-6BB7-6638-6FD9-3446CE0416E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947238" y="3956922"/>
                  <a:ext cx="2404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52FD2BC-C3AE-5ADF-CD6E-8329522F0F35}"/>
                    </a:ext>
                  </a:extLst>
                </p14:cNvPr>
                <p14:cNvContentPartPr/>
                <p14:nvPr/>
              </p14:nvContentPartPr>
              <p14:xfrm>
                <a:off x="4246038" y="3787362"/>
                <a:ext cx="113040" cy="2462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52FD2BC-C3AE-5ADF-CD6E-8329522F0F3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237038" y="3778362"/>
                  <a:ext cx="1306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8073E62-B9E0-BC99-D4C8-7154B8ED512E}"/>
                    </a:ext>
                  </a:extLst>
                </p14:cNvPr>
                <p14:cNvContentPartPr/>
                <p14:nvPr/>
              </p14:nvContentPartPr>
              <p14:xfrm>
                <a:off x="4405518" y="3945402"/>
                <a:ext cx="125280" cy="1198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8073E62-B9E0-BC99-D4C8-7154B8ED512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396518" y="3936402"/>
                  <a:ext cx="1429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E5F7DF4-C921-C0D2-EDF0-F6B078D34B3A}"/>
                    </a:ext>
                  </a:extLst>
                </p14:cNvPr>
                <p14:cNvContentPartPr/>
                <p14:nvPr/>
              </p14:nvContentPartPr>
              <p14:xfrm>
                <a:off x="4606398" y="3935322"/>
                <a:ext cx="128160" cy="1227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E5F7DF4-C921-C0D2-EDF0-F6B078D34B3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597758" y="3926682"/>
                  <a:ext cx="1458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A7F7714-A5F0-D6C6-AF08-7ACACC3258A5}"/>
                    </a:ext>
                  </a:extLst>
                </p14:cNvPr>
                <p14:cNvContentPartPr/>
                <p14:nvPr/>
              </p14:nvContentPartPr>
              <p14:xfrm>
                <a:off x="4780998" y="3915162"/>
                <a:ext cx="57600" cy="1519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A7F7714-A5F0-D6C6-AF08-7ACACC3258A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771998" y="3906162"/>
                  <a:ext cx="752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45D841A-1529-012E-369A-65B6EDD50157}"/>
                    </a:ext>
                  </a:extLst>
                </p14:cNvPr>
                <p14:cNvContentPartPr/>
                <p14:nvPr/>
              </p14:nvContentPartPr>
              <p14:xfrm>
                <a:off x="4855158" y="3702762"/>
                <a:ext cx="149400" cy="5295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45D841A-1529-012E-369A-65B6EDD5015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846158" y="3693762"/>
                  <a:ext cx="16704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7841861-F0BF-CF7C-00A2-D7962D6488AF}"/>
                    </a:ext>
                  </a:extLst>
                </p14:cNvPr>
                <p14:cNvContentPartPr/>
                <p14:nvPr/>
              </p14:nvContentPartPr>
              <p14:xfrm>
                <a:off x="4436478" y="4390002"/>
                <a:ext cx="542160" cy="478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7841861-F0BF-CF7C-00A2-D7962D6488A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427478" y="4381002"/>
                  <a:ext cx="5598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E67416E-B470-5932-0BDF-FC9D141E850F}"/>
                    </a:ext>
                  </a:extLst>
                </p14:cNvPr>
                <p14:cNvContentPartPr/>
                <p14:nvPr/>
              </p14:nvContentPartPr>
              <p14:xfrm>
                <a:off x="4923558" y="4327362"/>
                <a:ext cx="102960" cy="1634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E67416E-B470-5932-0BDF-FC9D141E850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914558" y="4318722"/>
                  <a:ext cx="120600" cy="18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39B69D20-E9B1-37FA-2263-D70FADECE90B}"/>
                  </a:ext>
                </a:extLst>
              </p14:cNvPr>
              <p14:cNvContentPartPr/>
              <p14:nvPr/>
            </p14:nvContentPartPr>
            <p14:xfrm>
              <a:off x="5369958" y="4168242"/>
              <a:ext cx="145080" cy="3855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39B69D20-E9B1-37FA-2263-D70FADECE90B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5361318" y="4159242"/>
                <a:ext cx="162720" cy="40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7315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output of the following loop?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range(5):</a:t>
            </a:r>
          </a:p>
          <a:p>
            <a:pPr marL="0" indent="0">
              <a:buNone/>
            </a:pPr>
            <a:r>
              <a:rPr lang="en-US" dirty="0"/>
              <a:t>    for j in range(i,5):</a:t>
            </a:r>
          </a:p>
          <a:p>
            <a:pPr marL="0" indent="0">
              <a:buNone/>
            </a:pPr>
            <a:r>
              <a:rPr lang="en-US" dirty="0"/>
              <a:t>       print("*",end="")</a:t>
            </a:r>
          </a:p>
          <a:p>
            <a:pPr marL="0" indent="0">
              <a:buNone/>
            </a:pPr>
            <a:r>
              <a:rPr lang="en-US" dirty="0"/>
              <a:t>    print() </a:t>
            </a:r>
          </a:p>
        </p:txBody>
      </p:sp>
    </p:spTree>
    <p:extLst>
      <p:ext uri="{BB962C8B-B14F-4D97-AF65-F5344CB8AC3E}">
        <p14:creationId xmlns:p14="http://schemas.microsoft.com/office/powerpoint/2010/main" val="22689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output of the following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range(5):</a:t>
            </a:r>
          </a:p>
          <a:p>
            <a:pPr marL="0" indent="0">
              <a:buNone/>
            </a:pPr>
            <a:r>
              <a:rPr lang="en-US" dirty="0"/>
              <a:t>    for j in range(i+1):</a:t>
            </a:r>
          </a:p>
          <a:p>
            <a:pPr marL="0" indent="0">
              <a:buNone/>
            </a:pPr>
            <a:r>
              <a:rPr lang="en-US" dirty="0"/>
              <a:t>       print(</a:t>
            </a:r>
            <a:r>
              <a:rPr lang="en-US" dirty="0" err="1"/>
              <a:t>i,end</a:t>
            </a:r>
            <a:r>
              <a:rPr lang="en-US" dirty="0"/>
              <a:t>="")</a:t>
            </a:r>
          </a:p>
          <a:p>
            <a:pPr marL="0" indent="0">
              <a:buNone/>
            </a:pPr>
            <a:r>
              <a:rPr lang="en-US" dirty="0"/>
              <a:t>    print() </a:t>
            </a:r>
          </a:p>
        </p:txBody>
      </p:sp>
    </p:spTree>
    <p:extLst>
      <p:ext uri="{BB962C8B-B14F-4D97-AF65-F5344CB8AC3E}">
        <p14:creationId xmlns:p14="http://schemas.microsoft.com/office/powerpoint/2010/main" val="2141984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 loop practice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Produce the following output</a:t>
            </a:r>
          </a:p>
          <a:p>
            <a:pPr marL="0" indent="0">
              <a:buNone/>
            </a:pPr>
            <a:r>
              <a:rPr lang="en-US" dirty="0"/>
              <a:t>*</a:t>
            </a:r>
          </a:p>
          <a:p>
            <a:pPr marL="0" indent="0">
              <a:buNone/>
            </a:pPr>
            <a:r>
              <a:rPr lang="en-US" dirty="0"/>
              <a:t>**</a:t>
            </a:r>
          </a:p>
          <a:p>
            <a:pPr marL="0" indent="0">
              <a:buNone/>
            </a:pPr>
            <a:r>
              <a:rPr lang="en-US" dirty="0"/>
              <a:t>***</a:t>
            </a:r>
          </a:p>
          <a:p>
            <a:pPr marL="0" indent="0">
              <a:buNone/>
            </a:pPr>
            <a:r>
              <a:rPr lang="en-US" dirty="0"/>
              <a:t>****</a:t>
            </a:r>
          </a:p>
          <a:p>
            <a:pPr marL="0" indent="0">
              <a:buNone/>
            </a:pPr>
            <a:r>
              <a:rPr lang="en-US" dirty="0"/>
              <a:t>*****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Challenge – Late  Need If statement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3425952" cy="358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0....</a:t>
            </a:r>
          </a:p>
          <a:p>
            <a:pPr marL="0" indent="0">
              <a:buNone/>
            </a:pPr>
            <a:r>
              <a:rPr lang="en-US" sz="2800" dirty="0"/>
              <a:t>.1...</a:t>
            </a:r>
          </a:p>
          <a:p>
            <a:pPr marL="0" indent="0">
              <a:buNone/>
            </a:pPr>
            <a:r>
              <a:rPr lang="en-US" sz="2800" dirty="0"/>
              <a:t>..2..</a:t>
            </a:r>
          </a:p>
          <a:p>
            <a:pPr marL="0" indent="0">
              <a:buNone/>
            </a:pPr>
            <a:r>
              <a:rPr lang="en-US" sz="2800" dirty="0"/>
              <a:t>...3.</a:t>
            </a:r>
          </a:p>
          <a:p>
            <a:pPr marL="0" indent="0">
              <a:buNone/>
            </a:pPr>
            <a:r>
              <a:rPr lang="en-US" sz="2800" dirty="0"/>
              <a:t>....4</a:t>
            </a:r>
          </a:p>
        </p:txBody>
      </p:sp>
    </p:spTree>
    <p:extLst>
      <p:ext uri="{BB962C8B-B14F-4D97-AF65-F5344CB8AC3E}">
        <p14:creationId xmlns:p14="http://schemas.microsoft.com/office/powerpoint/2010/main" val="1556375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6497-4B4A-461C-8B98-298BCAB6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nested loop - poll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20419-2886-4E9D-9631-063FD5F3C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10029825" cy="42672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for 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 in range( _a=?__):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for j in range(_b=?__):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 print("*",end="")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print()</a:t>
            </a:r>
          </a:p>
          <a:p>
            <a:pPr marL="0" indent="0">
              <a:buNone/>
            </a:pPr>
            <a:r>
              <a:rPr lang="en-US" dirty="0"/>
              <a:t>To generate the table of stars above, what should be the value of a and b?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A:    a=3   b=5             B:   a=5   b = 3        C:   a=8  b 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EA3B4C-009E-4CFB-B147-9D48E58F36F8}"/>
              </a:ext>
            </a:extLst>
          </p:cNvPr>
          <p:cNvSpPr txBox="1"/>
          <p:nvPr/>
        </p:nvSpPr>
        <p:spPr>
          <a:xfrm>
            <a:off x="7391400" y="2009775"/>
            <a:ext cx="378142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* * *</a:t>
            </a:r>
          </a:p>
          <a:p>
            <a:r>
              <a:rPr lang="en-US" dirty="0"/>
              <a:t>* * *</a:t>
            </a:r>
          </a:p>
          <a:p>
            <a:r>
              <a:rPr lang="en-US" dirty="0"/>
              <a:t>* * *</a:t>
            </a:r>
          </a:p>
          <a:p>
            <a:r>
              <a:rPr lang="en-US" dirty="0"/>
              <a:t>* * *</a:t>
            </a:r>
          </a:p>
          <a:p>
            <a:r>
              <a:rPr lang="en-US" dirty="0"/>
              <a:t>* * *</a:t>
            </a:r>
          </a:p>
        </p:txBody>
      </p:sp>
    </p:spTree>
    <p:extLst>
      <p:ext uri="{BB962C8B-B14F-4D97-AF65-F5344CB8AC3E}">
        <p14:creationId xmlns:p14="http://schemas.microsoft.com/office/powerpoint/2010/main" val="1151875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53108"/>
            <a:ext cx="9144000" cy="1143000"/>
          </a:xfrm>
        </p:spPr>
        <p:txBody>
          <a:bodyPr/>
          <a:lstStyle/>
          <a:p>
            <a:r>
              <a:rPr lang="en-US" dirty="0"/>
              <a:t>Need more challenge questions?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914400"/>
            <a:ext cx="7159752" cy="685800"/>
          </a:xfrm>
        </p:spPr>
        <p:txBody>
          <a:bodyPr>
            <a:normAutofit/>
          </a:bodyPr>
          <a:lstStyle/>
          <a:p>
            <a:r>
              <a:rPr lang="en-US" dirty="0"/>
              <a:t>Can you produce the diamond shape?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3F97C9-F26B-FB16-FFCD-3A7A1F232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815" y="1089892"/>
            <a:ext cx="2666274" cy="52187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E5640A-3389-1353-1FE4-E1627801DF2D}"/>
              </a:ext>
            </a:extLst>
          </p:cNvPr>
          <p:cNvSpPr txBox="1"/>
          <p:nvPr/>
        </p:nvSpPr>
        <p:spPr>
          <a:xfrm>
            <a:off x="1274135" y="1521060"/>
            <a:ext cx="609372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effectLst/>
                <a:latin typeface="Courier New" panose="02070309020205020404" pitchFamily="49" charset="0"/>
              </a:rPr>
              <a:t>m = 20  # layer </a:t>
            </a:r>
          </a:p>
          <a:p>
            <a:br>
              <a:rPr lang="en-US" sz="2000" b="0" dirty="0"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effectLst/>
                <a:latin typeface="Courier New" panose="02070309020205020404" pitchFamily="49" charset="0"/>
              </a:rPr>
              <a:t># top half of the diamond</a:t>
            </a:r>
          </a:p>
          <a:p>
            <a:r>
              <a:rPr lang="en-US" sz="2000" b="0" dirty="0">
                <a:effectLst/>
                <a:latin typeface="Courier New" panose="02070309020205020404" pitchFamily="49" charset="0"/>
              </a:rPr>
              <a:t>for </a:t>
            </a:r>
            <a:r>
              <a:rPr lang="en-US" sz="2000" b="0" dirty="0" err="1">
                <a:effectLst/>
                <a:latin typeface="Courier New" panose="02070309020205020404" pitchFamily="49" charset="0"/>
              </a:rPr>
              <a:t>i</a:t>
            </a:r>
            <a:r>
              <a:rPr lang="en-US" sz="2000" b="0" dirty="0">
                <a:effectLst/>
                <a:latin typeface="Courier New" panose="02070309020205020404" pitchFamily="49" charset="0"/>
              </a:rPr>
              <a:t> in range(m):</a:t>
            </a:r>
          </a:p>
          <a:p>
            <a:r>
              <a:rPr lang="en-US" sz="2000" b="0" dirty="0">
                <a:effectLst/>
                <a:latin typeface="Courier New" panose="02070309020205020404" pitchFamily="49" charset="0"/>
              </a:rPr>
              <a:t>  for j in range(m-</a:t>
            </a:r>
            <a:r>
              <a:rPr lang="en-US" sz="2000" b="0" dirty="0" err="1">
                <a:effectLst/>
                <a:latin typeface="Courier New" panose="02070309020205020404" pitchFamily="49" charset="0"/>
              </a:rPr>
              <a:t>i</a:t>
            </a:r>
            <a:r>
              <a:rPr lang="en-US" sz="2000" b="0" dirty="0"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2000" b="0" dirty="0">
                <a:effectLst/>
                <a:latin typeface="Courier New" panose="02070309020205020404" pitchFamily="49" charset="0"/>
              </a:rPr>
              <a:t>    print(" ", end="")</a:t>
            </a:r>
          </a:p>
          <a:p>
            <a:r>
              <a:rPr lang="en-US" sz="2000" b="0" dirty="0">
                <a:effectLst/>
                <a:latin typeface="Courier New" panose="02070309020205020404" pitchFamily="49" charset="0"/>
              </a:rPr>
              <a:t>  for j in range(2*i+1):</a:t>
            </a:r>
          </a:p>
          <a:p>
            <a:r>
              <a:rPr lang="en-US" sz="2000" b="0" dirty="0">
                <a:effectLst/>
                <a:latin typeface="Courier New" panose="02070309020205020404" pitchFamily="49" charset="0"/>
              </a:rPr>
              <a:t>    print("*",end="")</a:t>
            </a:r>
          </a:p>
          <a:p>
            <a:r>
              <a:rPr lang="en-US" sz="2000" b="0" dirty="0">
                <a:effectLst/>
                <a:latin typeface="Courier New" panose="02070309020205020404" pitchFamily="49" charset="0"/>
              </a:rPr>
              <a:t>  print()</a:t>
            </a:r>
          </a:p>
          <a:p>
            <a:br>
              <a:rPr lang="en-US" sz="2000" b="0" dirty="0"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effectLst/>
                <a:latin typeface="Courier New" panose="02070309020205020404" pitchFamily="49" charset="0"/>
              </a:rPr>
              <a:t># bottom half of the diamond</a:t>
            </a:r>
          </a:p>
          <a:p>
            <a:r>
              <a:rPr lang="en-US" sz="2000" b="0" dirty="0">
                <a:effectLst/>
                <a:latin typeface="Courier New" panose="02070309020205020404" pitchFamily="49" charset="0"/>
              </a:rPr>
              <a:t>for </a:t>
            </a:r>
            <a:r>
              <a:rPr lang="en-US" sz="2000" b="0" dirty="0" err="1">
                <a:effectLst/>
                <a:latin typeface="Courier New" panose="02070309020205020404" pitchFamily="49" charset="0"/>
              </a:rPr>
              <a:t>i</a:t>
            </a:r>
            <a:r>
              <a:rPr lang="en-US" sz="2000" b="0" dirty="0">
                <a:effectLst/>
                <a:latin typeface="Courier New" panose="02070309020205020404" pitchFamily="49" charset="0"/>
              </a:rPr>
              <a:t> in range(m,-1,-1):</a:t>
            </a:r>
          </a:p>
          <a:p>
            <a:r>
              <a:rPr lang="en-US" sz="2000" b="0" dirty="0">
                <a:effectLst/>
                <a:latin typeface="Courier New" panose="02070309020205020404" pitchFamily="49" charset="0"/>
              </a:rPr>
              <a:t>  for j in range(m-</a:t>
            </a:r>
            <a:r>
              <a:rPr lang="en-US" sz="2000" b="0" dirty="0" err="1">
                <a:effectLst/>
                <a:latin typeface="Courier New" panose="02070309020205020404" pitchFamily="49" charset="0"/>
              </a:rPr>
              <a:t>i</a:t>
            </a:r>
            <a:r>
              <a:rPr lang="en-US" sz="2000" b="0" dirty="0"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2000" b="0" dirty="0">
                <a:effectLst/>
                <a:latin typeface="Courier New" panose="02070309020205020404" pitchFamily="49" charset="0"/>
              </a:rPr>
              <a:t>    print(" ", end="")</a:t>
            </a:r>
          </a:p>
          <a:p>
            <a:r>
              <a:rPr lang="en-US" sz="2000" b="0" dirty="0">
                <a:effectLst/>
                <a:latin typeface="Courier New" panose="02070309020205020404" pitchFamily="49" charset="0"/>
              </a:rPr>
              <a:t>  for j in range(2*i+1):</a:t>
            </a:r>
          </a:p>
          <a:p>
            <a:r>
              <a:rPr lang="en-US" sz="2000" b="0" dirty="0">
                <a:effectLst/>
                <a:latin typeface="Courier New" panose="02070309020205020404" pitchFamily="49" charset="0"/>
              </a:rPr>
              <a:t>    print("*",end="")</a:t>
            </a:r>
          </a:p>
          <a:p>
            <a:r>
              <a:rPr lang="en-US" sz="2000" b="0" dirty="0">
                <a:effectLst/>
                <a:latin typeface="Courier New" panose="02070309020205020404" pitchFamily="49" charset="0"/>
              </a:rPr>
              <a:t>  print()</a:t>
            </a:r>
          </a:p>
        </p:txBody>
      </p:sp>
    </p:spTree>
    <p:extLst>
      <p:ext uri="{BB962C8B-B14F-4D97-AF65-F5344CB8AC3E}">
        <p14:creationId xmlns:p14="http://schemas.microsoft.com/office/powerpoint/2010/main" val="1603403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table data using nested loop-in real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90700"/>
            <a:ext cx="9753600" cy="3276600"/>
          </a:xfrm>
          <a:prstGeom prst="rect">
            <a:avLst/>
          </a:prstGeom>
        </p:spPr>
      </p:pic>
      <p:pic>
        <p:nvPicPr>
          <p:cNvPr id="5" name="Picture 5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474ACD64-EBF6-F2F3-1638-FD50500DC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780" y="5554344"/>
            <a:ext cx="2743200" cy="100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9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Length of Lists  --- Build in function  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toDoList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r>
              <a:rPr lang="en-US" dirty="0"/>
              <a:t>Access the list  ( index starts at 0 )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[0]</a:t>
            </a:r>
          </a:p>
          <a:p>
            <a:pPr marL="0" indent="0">
              <a:buNone/>
            </a:pPr>
            <a:r>
              <a:rPr lang="en-US" dirty="0"/>
              <a:t>'Buy milk'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[1]</a:t>
            </a:r>
          </a:p>
          <a:p>
            <a:pPr marL="0" indent="0">
              <a:buNone/>
            </a:pPr>
            <a:r>
              <a:rPr lang="en-US" dirty="0"/>
              <a:t>'Do </a:t>
            </a:r>
            <a:r>
              <a:rPr lang="en-US" dirty="0" err="1"/>
              <a:t>hw</a:t>
            </a:r>
            <a:r>
              <a:rPr lang="en-US" dirty="0"/>
              <a:t>'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2695EA-C775-C28A-F3C1-04182850A142}"/>
                  </a:ext>
                </a:extLst>
              </p14:cNvPr>
              <p14:cNvContentPartPr/>
              <p14:nvPr/>
            </p14:nvContentPartPr>
            <p14:xfrm>
              <a:off x="4190958" y="3810762"/>
              <a:ext cx="1577880" cy="48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2695EA-C775-C28A-F3C1-04182850A1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2318" y="3801762"/>
                <a:ext cx="159552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BD6D563-0458-9C5E-9C56-5274524AF6C8}"/>
                  </a:ext>
                </a:extLst>
              </p14:cNvPr>
              <p14:cNvContentPartPr/>
              <p14:nvPr/>
            </p14:nvContentPartPr>
            <p14:xfrm>
              <a:off x="11199078" y="4139082"/>
              <a:ext cx="254160" cy="550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BD6D563-0458-9C5E-9C56-5274524AF6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90438" y="4130442"/>
                <a:ext cx="271800" cy="56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F2D37DE9-9075-09FA-6334-4834050ED3CC}"/>
              </a:ext>
            </a:extLst>
          </p:cNvPr>
          <p:cNvGrpSpPr/>
          <p:nvPr/>
        </p:nvGrpSpPr>
        <p:grpSpPr>
          <a:xfrm>
            <a:off x="6029478" y="4250682"/>
            <a:ext cx="862920" cy="559800"/>
            <a:chOff x="6029478" y="4250682"/>
            <a:chExt cx="862920" cy="55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1DB6E14-990B-3854-0CDE-04DB315688E6}"/>
                    </a:ext>
                  </a:extLst>
                </p14:cNvPr>
                <p14:cNvContentPartPr/>
                <p14:nvPr/>
              </p14:nvContentPartPr>
              <p14:xfrm>
                <a:off x="6029478" y="4315842"/>
                <a:ext cx="182880" cy="494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1DB6E14-990B-3854-0CDE-04DB315688E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20838" y="4306842"/>
                  <a:ext cx="20052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BC91F60-6339-B5F3-0DB5-0991AB01DCD7}"/>
                    </a:ext>
                  </a:extLst>
                </p14:cNvPr>
                <p14:cNvContentPartPr/>
                <p14:nvPr/>
              </p14:nvContentPartPr>
              <p14:xfrm>
                <a:off x="6430518" y="4291002"/>
                <a:ext cx="13320" cy="110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BC91F60-6339-B5F3-0DB5-0991AB01DCD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21518" y="4282362"/>
                  <a:ext cx="309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9A0EED1-EC09-DA21-6D01-74C8DBA08D86}"/>
                    </a:ext>
                  </a:extLst>
                </p14:cNvPr>
                <p14:cNvContentPartPr/>
                <p14:nvPr/>
              </p14:nvContentPartPr>
              <p14:xfrm>
                <a:off x="6584958" y="4418802"/>
                <a:ext cx="137880" cy="265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9A0EED1-EC09-DA21-6D01-74C8DBA08D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76318" y="4410162"/>
                  <a:ext cx="1555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1943B09-D0D8-EAF1-DEC9-9BF9D011E2CA}"/>
                    </a:ext>
                  </a:extLst>
                </p14:cNvPr>
                <p14:cNvContentPartPr/>
                <p14:nvPr/>
              </p14:nvContentPartPr>
              <p14:xfrm>
                <a:off x="6872598" y="4250682"/>
                <a:ext cx="19800" cy="63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1943B09-D0D8-EAF1-DEC9-9BF9D011E2C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63958" y="4242042"/>
                  <a:ext cx="37440" cy="8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8737FF3-877C-EE08-57E8-934986EDC02F}"/>
                  </a:ext>
                </a:extLst>
              </p14:cNvPr>
              <p14:cNvContentPartPr/>
              <p14:nvPr/>
            </p14:nvContentPartPr>
            <p14:xfrm>
              <a:off x="7215318" y="4702122"/>
              <a:ext cx="76320" cy="88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8737FF3-877C-EE08-57E8-934986EDC02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06678" y="4693482"/>
                <a:ext cx="9396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DA0C2F6-557F-A3AB-37A8-C8FEE8937BEA}"/>
                  </a:ext>
                </a:extLst>
              </p14:cNvPr>
              <p14:cNvContentPartPr/>
              <p14:nvPr/>
            </p14:nvContentPartPr>
            <p14:xfrm>
              <a:off x="8233038" y="4644882"/>
              <a:ext cx="65160" cy="74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DA0C2F6-557F-A3AB-37A8-C8FEE8937BE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24398" y="4635882"/>
                <a:ext cx="8280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150A443-A518-2F94-22B6-46E67BD362C1}"/>
                  </a:ext>
                </a:extLst>
              </p14:cNvPr>
              <p14:cNvContentPartPr/>
              <p14:nvPr/>
            </p14:nvContentPartPr>
            <p14:xfrm>
              <a:off x="8638398" y="4130802"/>
              <a:ext cx="11520" cy="109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150A443-A518-2F94-22B6-46E67BD362C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29758" y="4122162"/>
                <a:ext cx="291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310B7DB-4464-9120-B6D6-371769EDA360}"/>
                  </a:ext>
                </a:extLst>
              </p14:cNvPr>
              <p14:cNvContentPartPr/>
              <p14:nvPr/>
            </p14:nvContentPartPr>
            <p14:xfrm>
              <a:off x="8819118" y="4422402"/>
              <a:ext cx="98640" cy="152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310B7DB-4464-9120-B6D6-371769EDA36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10118" y="4413402"/>
                <a:ext cx="1162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7DE566F-1862-9A2E-0E51-C830859D1987}"/>
                  </a:ext>
                </a:extLst>
              </p14:cNvPr>
              <p14:cNvContentPartPr/>
              <p14:nvPr/>
            </p14:nvContentPartPr>
            <p14:xfrm>
              <a:off x="9085158" y="4148082"/>
              <a:ext cx="30600" cy="105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7DE566F-1862-9A2E-0E51-C830859D198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076518" y="4139082"/>
                <a:ext cx="4824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E4FBF7D-208E-9CDE-C98F-3F2771845188}"/>
                  </a:ext>
                </a:extLst>
              </p14:cNvPr>
              <p14:cNvContentPartPr/>
              <p14:nvPr/>
            </p14:nvContentPartPr>
            <p14:xfrm>
              <a:off x="9595638" y="4534362"/>
              <a:ext cx="61920" cy="77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E4FBF7D-208E-9CDE-C98F-3F277184518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586998" y="4525722"/>
                <a:ext cx="795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7C658CB-FCC7-573A-0EA1-42CEE1C9D6EC}"/>
                  </a:ext>
                </a:extLst>
              </p14:cNvPr>
              <p14:cNvContentPartPr/>
              <p14:nvPr/>
            </p14:nvContentPartPr>
            <p14:xfrm>
              <a:off x="9993438" y="4014162"/>
              <a:ext cx="20520" cy="107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7C658CB-FCC7-573A-0EA1-42CEE1C9D6E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984438" y="4005162"/>
                <a:ext cx="3816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E0E6A85-BAA7-91F4-1712-0D1991970230}"/>
                  </a:ext>
                </a:extLst>
              </p14:cNvPr>
              <p14:cNvContentPartPr/>
              <p14:nvPr/>
            </p14:nvContentPartPr>
            <p14:xfrm>
              <a:off x="10158678" y="4130442"/>
              <a:ext cx="208080" cy="323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E0E6A85-BAA7-91F4-1712-0D199197023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149678" y="4121442"/>
                <a:ext cx="22572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84AB871-69EF-802F-E350-373CF93D2547}"/>
                  </a:ext>
                </a:extLst>
              </p14:cNvPr>
              <p14:cNvContentPartPr/>
              <p14:nvPr/>
            </p14:nvContentPartPr>
            <p14:xfrm>
              <a:off x="10592478" y="4033242"/>
              <a:ext cx="32760" cy="74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84AB871-69EF-802F-E350-373CF93D254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583478" y="4024242"/>
                <a:ext cx="5040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6C5D3BC-5FB9-D29F-ADA5-263EED1B0739}"/>
                  </a:ext>
                </a:extLst>
              </p14:cNvPr>
              <p14:cNvContentPartPr/>
              <p14:nvPr/>
            </p14:nvContentPartPr>
            <p14:xfrm>
              <a:off x="6649758" y="3547962"/>
              <a:ext cx="184320" cy="2149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6C5D3BC-5FB9-D29F-ADA5-263EED1B073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41118" y="3539322"/>
                <a:ext cx="201960" cy="23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FA05B6E-60BD-C3CF-03E7-79D831B405B1}"/>
              </a:ext>
            </a:extLst>
          </p:cNvPr>
          <p:cNvGrpSpPr/>
          <p:nvPr/>
        </p:nvGrpSpPr>
        <p:grpSpPr>
          <a:xfrm>
            <a:off x="6636438" y="3879522"/>
            <a:ext cx="191160" cy="245520"/>
            <a:chOff x="6636438" y="3879522"/>
            <a:chExt cx="191160" cy="2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DF73C06-E211-5BF0-BB9F-0D5DBFA61D23}"/>
                    </a:ext>
                  </a:extLst>
                </p14:cNvPr>
                <p14:cNvContentPartPr/>
                <p14:nvPr/>
              </p14:nvContentPartPr>
              <p14:xfrm>
                <a:off x="6695118" y="3879522"/>
                <a:ext cx="40320" cy="200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DF73C06-E211-5BF0-BB9F-0D5DBFA61D2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86118" y="3870522"/>
                  <a:ext cx="579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42C633A-0BEA-6815-CF63-E9A154AB4079}"/>
                    </a:ext>
                  </a:extLst>
                </p14:cNvPr>
                <p14:cNvContentPartPr/>
                <p14:nvPr/>
              </p14:nvContentPartPr>
              <p14:xfrm>
                <a:off x="6636438" y="4014882"/>
                <a:ext cx="191160" cy="110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42C633A-0BEA-6815-CF63-E9A154AB407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27798" y="4006242"/>
                  <a:ext cx="208800" cy="12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DCFBB32-5CBA-29E9-CF29-5AE80D2A6304}"/>
                  </a:ext>
                </a:extLst>
              </p14:cNvPr>
              <p14:cNvContentPartPr/>
              <p14:nvPr/>
            </p14:nvContentPartPr>
            <p14:xfrm>
              <a:off x="7802118" y="3538962"/>
              <a:ext cx="33840" cy="2296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DCFBB32-5CBA-29E9-CF29-5AE80D2A630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793118" y="3529962"/>
                <a:ext cx="51480" cy="24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EB744E10-C31B-618D-5FBB-04EA866BC432}"/>
              </a:ext>
            </a:extLst>
          </p:cNvPr>
          <p:cNvGrpSpPr/>
          <p:nvPr/>
        </p:nvGrpSpPr>
        <p:grpSpPr>
          <a:xfrm>
            <a:off x="7485318" y="3935322"/>
            <a:ext cx="516600" cy="704880"/>
            <a:chOff x="7485318" y="3935322"/>
            <a:chExt cx="516600" cy="70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04E4814-53B1-90CF-CF9A-7D032D60522E}"/>
                    </a:ext>
                  </a:extLst>
                </p14:cNvPr>
                <p14:cNvContentPartPr/>
                <p14:nvPr/>
              </p14:nvContentPartPr>
              <p14:xfrm>
                <a:off x="7485318" y="4237722"/>
                <a:ext cx="16200" cy="61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04E4814-53B1-90CF-CF9A-7D032D60522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76318" y="4228722"/>
                  <a:ext cx="338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F355FFD-5C01-0447-F00F-3FD616E943D2}"/>
                    </a:ext>
                  </a:extLst>
                </p14:cNvPr>
                <p14:cNvContentPartPr/>
                <p14:nvPr/>
              </p14:nvContentPartPr>
              <p14:xfrm>
                <a:off x="7676838" y="4408002"/>
                <a:ext cx="155880" cy="232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F355FFD-5C01-0447-F00F-3FD616E943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667838" y="4399362"/>
                  <a:ext cx="1735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2475A11-6613-6524-21A5-8AE4269CD683}"/>
                    </a:ext>
                  </a:extLst>
                </p14:cNvPr>
                <p14:cNvContentPartPr/>
                <p14:nvPr/>
              </p14:nvContentPartPr>
              <p14:xfrm>
                <a:off x="7974558" y="4193442"/>
                <a:ext cx="27360" cy="93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2475A11-6613-6524-21A5-8AE4269CD68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65558" y="4184442"/>
                  <a:ext cx="450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E32581E-4907-8622-E5E3-7BC56436C7A6}"/>
                    </a:ext>
                  </a:extLst>
                </p14:cNvPr>
                <p14:cNvContentPartPr/>
                <p14:nvPr/>
              </p14:nvContentPartPr>
              <p14:xfrm>
                <a:off x="7785198" y="3935322"/>
                <a:ext cx="13680" cy="191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E32581E-4907-8622-E5E3-7BC56436C7A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76558" y="3926682"/>
                  <a:ext cx="313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5389EA1-2FB0-82CC-F23F-5703882F4778}"/>
                    </a:ext>
                  </a:extLst>
                </p14:cNvPr>
                <p14:cNvContentPartPr/>
                <p14:nvPr/>
              </p14:nvContentPartPr>
              <p14:xfrm>
                <a:off x="7693398" y="4050162"/>
                <a:ext cx="200520" cy="112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5389EA1-2FB0-82CC-F23F-5703882F477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684758" y="4041522"/>
                  <a:ext cx="218160" cy="12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66E5E62-C600-3C31-A99F-094EE5E35D27}"/>
                  </a:ext>
                </a:extLst>
              </p14:cNvPr>
              <p14:cNvContentPartPr/>
              <p14:nvPr/>
            </p14:nvContentPartPr>
            <p14:xfrm>
              <a:off x="8762598" y="3459762"/>
              <a:ext cx="237600" cy="1854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66E5E62-C600-3C31-A99F-094EE5E35D2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753958" y="3450762"/>
                <a:ext cx="255240" cy="20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30058C6F-05ED-CB1D-2CC0-092CCD9CF919}"/>
              </a:ext>
            </a:extLst>
          </p:cNvPr>
          <p:cNvGrpSpPr/>
          <p:nvPr/>
        </p:nvGrpSpPr>
        <p:grpSpPr>
          <a:xfrm>
            <a:off x="8829918" y="3828402"/>
            <a:ext cx="183960" cy="240480"/>
            <a:chOff x="8829918" y="3828402"/>
            <a:chExt cx="183960" cy="24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2AD4FD1-567A-ED98-10A7-189991A3F98B}"/>
                    </a:ext>
                  </a:extLst>
                </p14:cNvPr>
                <p14:cNvContentPartPr/>
                <p14:nvPr/>
              </p14:nvContentPartPr>
              <p14:xfrm>
                <a:off x="8855838" y="3828402"/>
                <a:ext cx="38520" cy="199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2AD4FD1-567A-ED98-10A7-189991A3F98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46838" y="3819762"/>
                  <a:ext cx="561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B5CCABD-717F-D7EA-493F-FEE9A332231F}"/>
                    </a:ext>
                  </a:extLst>
                </p14:cNvPr>
                <p14:cNvContentPartPr/>
                <p14:nvPr/>
              </p14:nvContentPartPr>
              <p14:xfrm>
                <a:off x="8829918" y="3967722"/>
                <a:ext cx="183960" cy="101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B5CCABD-717F-D7EA-493F-FEE9A332231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21278" y="3958722"/>
                  <a:ext cx="201600" cy="11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188B799-85FC-040C-9E40-5D05526DEC1A}"/>
                  </a:ext>
                </a:extLst>
              </p14:cNvPr>
              <p14:cNvContentPartPr/>
              <p14:nvPr/>
            </p14:nvContentPartPr>
            <p14:xfrm>
              <a:off x="10229598" y="3433122"/>
              <a:ext cx="171360" cy="1832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188B799-85FC-040C-9E40-5D05526DEC1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220598" y="3424122"/>
                <a:ext cx="189000" cy="20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60D021B8-538B-37BD-17A9-97A4BF0FB4A7}"/>
              </a:ext>
            </a:extLst>
          </p:cNvPr>
          <p:cNvGrpSpPr/>
          <p:nvPr/>
        </p:nvGrpSpPr>
        <p:grpSpPr>
          <a:xfrm>
            <a:off x="10256238" y="3842802"/>
            <a:ext cx="167400" cy="214200"/>
            <a:chOff x="10256238" y="3842802"/>
            <a:chExt cx="167400" cy="21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008EA1B-B52C-62A7-44ED-8344081810CB}"/>
                    </a:ext>
                  </a:extLst>
                </p14:cNvPr>
                <p14:cNvContentPartPr/>
                <p14:nvPr/>
              </p14:nvContentPartPr>
              <p14:xfrm>
                <a:off x="10306998" y="3842802"/>
                <a:ext cx="19080" cy="214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008EA1B-B52C-62A7-44ED-8344081810C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297998" y="3833802"/>
                  <a:ext cx="367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9452B62-1248-C18D-B3EC-A251E12E5BF1}"/>
                    </a:ext>
                  </a:extLst>
                </p14:cNvPr>
                <p14:cNvContentPartPr/>
                <p14:nvPr/>
              </p14:nvContentPartPr>
              <p14:xfrm>
                <a:off x="10256238" y="3997602"/>
                <a:ext cx="167400" cy="58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9452B62-1248-C18D-B3EC-A251E12E5BF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247598" y="3988962"/>
                  <a:ext cx="185040" cy="7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F6B8D45-4A1B-A969-350D-007C51CDE4F3}"/>
                  </a:ext>
                </a:extLst>
              </p14:cNvPr>
              <p14:cNvContentPartPr/>
              <p14:nvPr/>
            </p14:nvContentPartPr>
            <p14:xfrm>
              <a:off x="10180278" y="4642722"/>
              <a:ext cx="196200" cy="154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F6B8D45-4A1B-A969-350D-007C51CDE4F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171278" y="4634082"/>
                <a:ext cx="213840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51D5BA87-8522-4329-3C8B-D605444C8184}"/>
              </a:ext>
            </a:extLst>
          </p:cNvPr>
          <p:cNvGrpSpPr/>
          <p:nvPr/>
        </p:nvGrpSpPr>
        <p:grpSpPr>
          <a:xfrm>
            <a:off x="6267438" y="5182002"/>
            <a:ext cx="3292920" cy="840600"/>
            <a:chOff x="6267438" y="5182002"/>
            <a:chExt cx="3292920" cy="84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E78D732-88BC-90BB-ABDF-92B8D9C1C59A}"/>
                    </a:ext>
                  </a:extLst>
                </p14:cNvPr>
                <p14:cNvContentPartPr/>
                <p14:nvPr/>
              </p14:nvContentPartPr>
              <p14:xfrm>
                <a:off x="7428438" y="5366322"/>
                <a:ext cx="54000" cy="326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E78D732-88BC-90BB-ABDF-92B8D9C1C59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19438" y="5357682"/>
                  <a:ext cx="716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160A969-DACE-8C8E-9447-85AB230801D5}"/>
                    </a:ext>
                  </a:extLst>
                </p14:cNvPr>
                <p14:cNvContentPartPr/>
                <p14:nvPr/>
              </p14:nvContentPartPr>
              <p14:xfrm>
                <a:off x="7581438" y="5594922"/>
                <a:ext cx="84600" cy="114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160A969-DACE-8C8E-9447-85AB230801D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72798" y="5586282"/>
                  <a:ext cx="1022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201E398-1FC3-D90A-7393-DD52EF21B3F5}"/>
                    </a:ext>
                  </a:extLst>
                </p14:cNvPr>
                <p14:cNvContentPartPr/>
                <p14:nvPr/>
              </p14:nvContentPartPr>
              <p14:xfrm>
                <a:off x="7324038" y="5582322"/>
                <a:ext cx="194040" cy="8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201E398-1FC3-D90A-7393-DD52EF21B3F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15038" y="5573322"/>
                  <a:ext cx="211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F581C8A-1136-7F0C-6D92-B2A83F6F4A41}"/>
                    </a:ext>
                  </a:extLst>
                </p14:cNvPr>
                <p14:cNvContentPartPr/>
                <p14:nvPr/>
              </p14:nvContentPartPr>
              <p14:xfrm>
                <a:off x="7793118" y="5458122"/>
                <a:ext cx="96840" cy="229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F581C8A-1136-7F0C-6D92-B2A83F6F4A4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84118" y="5449122"/>
                  <a:ext cx="1144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44DCF39-7A36-FE64-791D-B4A4CA456DD5}"/>
                    </a:ext>
                  </a:extLst>
                </p14:cNvPr>
                <p14:cNvContentPartPr/>
                <p14:nvPr/>
              </p14:nvContentPartPr>
              <p14:xfrm>
                <a:off x="7935318" y="5585922"/>
                <a:ext cx="60120" cy="104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44DCF39-7A36-FE64-791D-B4A4CA456DD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26318" y="5577282"/>
                  <a:ext cx="777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99520F6-A9D1-6BFB-CDC4-2F28B3796271}"/>
                    </a:ext>
                  </a:extLst>
                </p14:cNvPr>
                <p14:cNvContentPartPr/>
                <p14:nvPr/>
              </p14:nvContentPartPr>
              <p14:xfrm>
                <a:off x="8047278" y="5444802"/>
                <a:ext cx="67680" cy="272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99520F6-A9D1-6BFB-CDC4-2F28B379627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038638" y="5436162"/>
                  <a:ext cx="853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AC53495-6B58-1689-B835-0211009E30C5}"/>
                    </a:ext>
                  </a:extLst>
                </p14:cNvPr>
                <p14:cNvContentPartPr/>
                <p14:nvPr/>
              </p14:nvContentPartPr>
              <p14:xfrm>
                <a:off x="8155998" y="5413842"/>
                <a:ext cx="43920" cy="267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AC53495-6B58-1689-B835-0211009E30C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47358" y="5404842"/>
                  <a:ext cx="615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DBED025-C89E-E25B-A16B-C52A17BE5EDC}"/>
                    </a:ext>
                  </a:extLst>
                </p14:cNvPr>
                <p14:cNvContentPartPr/>
                <p14:nvPr/>
              </p14:nvContentPartPr>
              <p14:xfrm>
                <a:off x="8252118" y="5560722"/>
                <a:ext cx="77400" cy="155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DBED025-C89E-E25B-A16B-C52A17BE5ED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243478" y="5552082"/>
                  <a:ext cx="950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809AB6C-EEC1-F5A4-C231-3B5C26E618C2}"/>
                    </a:ext>
                  </a:extLst>
                </p14:cNvPr>
                <p14:cNvContentPartPr/>
                <p14:nvPr/>
              </p14:nvContentPartPr>
              <p14:xfrm>
                <a:off x="8430318" y="5432922"/>
                <a:ext cx="44640" cy="251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809AB6C-EEC1-F5A4-C231-3B5C26E618C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21318" y="5423922"/>
                  <a:ext cx="622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960A7E5-2E65-B9C9-AE3C-4278F6283C94}"/>
                    </a:ext>
                  </a:extLst>
                </p14:cNvPr>
                <p14:cNvContentPartPr/>
                <p14:nvPr/>
              </p14:nvContentPartPr>
              <p14:xfrm>
                <a:off x="8349678" y="5534802"/>
                <a:ext cx="188280" cy="26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960A7E5-2E65-B9C9-AE3C-4278F6283C9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340678" y="5525802"/>
                  <a:ext cx="2059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FE98615-1228-359F-69AE-A873A193526E}"/>
                    </a:ext>
                  </a:extLst>
                </p14:cNvPr>
                <p14:cNvContentPartPr/>
                <p14:nvPr/>
              </p14:nvContentPartPr>
              <p14:xfrm>
                <a:off x="8640558" y="5358402"/>
                <a:ext cx="144000" cy="377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FE98615-1228-359F-69AE-A873A193526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31558" y="5349402"/>
                  <a:ext cx="16164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98E364C-50A2-E804-3CC4-4131EA7709C2}"/>
                    </a:ext>
                  </a:extLst>
                </p14:cNvPr>
                <p14:cNvContentPartPr/>
                <p14:nvPr/>
              </p14:nvContentPartPr>
              <p14:xfrm>
                <a:off x="9158958" y="5328882"/>
                <a:ext cx="183600" cy="399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98E364C-50A2-E804-3CC4-4131EA7709C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150318" y="5320242"/>
                  <a:ext cx="20124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A045456-770E-1CB2-E48D-784CF327CC08}"/>
                    </a:ext>
                  </a:extLst>
                </p14:cNvPr>
                <p14:cNvContentPartPr/>
                <p14:nvPr/>
              </p14:nvContentPartPr>
              <p14:xfrm>
                <a:off x="8920638" y="5459922"/>
                <a:ext cx="124560" cy="281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A045456-770E-1CB2-E48D-784CF327CC0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911998" y="5451282"/>
                  <a:ext cx="1422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715B6CE-D8CD-EF16-8E30-150FFA1E616B}"/>
                    </a:ext>
                  </a:extLst>
                </p14:cNvPr>
                <p14:cNvContentPartPr/>
                <p14:nvPr/>
              </p14:nvContentPartPr>
              <p14:xfrm>
                <a:off x="7369758" y="5863122"/>
                <a:ext cx="2138400" cy="152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715B6CE-D8CD-EF16-8E30-150FFA1E616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61118" y="5854482"/>
                  <a:ext cx="21560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2BAFDDD-67F9-9469-92A1-0E6052C6476C}"/>
                    </a:ext>
                  </a:extLst>
                </p14:cNvPr>
                <p14:cNvContentPartPr/>
                <p14:nvPr/>
              </p14:nvContentPartPr>
              <p14:xfrm>
                <a:off x="6279318" y="5583042"/>
                <a:ext cx="73080" cy="439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2BAFDDD-67F9-9469-92A1-0E6052C6476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270678" y="5574042"/>
                  <a:ext cx="9072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5938465-FCB3-394E-7486-4ECE872D03EC}"/>
                    </a:ext>
                  </a:extLst>
                </p14:cNvPr>
                <p14:cNvContentPartPr/>
                <p14:nvPr/>
              </p14:nvContentPartPr>
              <p14:xfrm>
                <a:off x="6267438" y="5629122"/>
                <a:ext cx="128520" cy="16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5938465-FCB3-394E-7486-4ECE872D03E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258798" y="5620482"/>
                  <a:ext cx="1461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D7DE5B1-EAE7-5A86-8601-63D477145B50}"/>
                    </a:ext>
                  </a:extLst>
                </p14:cNvPr>
                <p14:cNvContentPartPr/>
                <p14:nvPr/>
              </p14:nvContentPartPr>
              <p14:xfrm>
                <a:off x="6441678" y="5623362"/>
                <a:ext cx="155880" cy="169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D7DE5B1-EAE7-5A86-8601-63D477145B5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32678" y="5614362"/>
                  <a:ext cx="1735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5E1E41C-F499-77F1-A02B-94FD07A7203F}"/>
                    </a:ext>
                  </a:extLst>
                </p14:cNvPr>
                <p14:cNvContentPartPr/>
                <p14:nvPr/>
              </p14:nvContentPartPr>
              <p14:xfrm>
                <a:off x="6626358" y="5488362"/>
                <a:ext cx="56520" cy="51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5E1E41C-F499-77F1-A02B-94FD07A7203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617718" y="5479362"/>
                  <a:ext cx="741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FF2CE59-0B8E-7DA6-31B6-F83F5C45ADEC}"/>
                    </a:ext>
                  </a:extLst>
                </p14:cNvPr>
                <p14:cNvContentPartPr/>
                <p14:nvPr/>
              </p14:nvContentPartPr>
              <p14:xfrm>
                <a:off x="6633558" y="5643522"/>
                <a:ext cx="17640" cy="122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FF2CE59-0B8E-7DA6-31B6-F83F5C45ADE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624918" y="5634522"/>
                  <a:ext cx="352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C4E9EF3-AF91-7B31-5B57-F3748DBED6A6}"/>
                    </a:ext>
                  </a:extLst>
                </p14:cNvPr>
                <p14:cNvContentPartPr/>
                <p14:nvPr/>
              </p14:nvContentPartPr>
              <p14:xfrm>
                <a:off x="6702678" y="5661522"/>
                <a:ext cx="160560" cy="100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C4E9EF3-AF91-7B31-5B57-F3748DBED6A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693678" y="5652882"/>
                  <a:ext cx="1782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19CBAFA-8711-D582-E3B4-87C9F4B5D449}"/>
                    </a:ext>
                  </a:extLst>
                </p14:cNvPr>
                <p14:cNvContentPartPr/>
                <p14:nvPr/>
              </p14:nvContentPartPr>
              <p14:xfrm>
                <a:off x="6924078" y="5502402"/>
                <a:ext cx="86400" cy="245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19CBAFA-8711-D582-E3B4-87C9F4B5D44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915438" y="5493402"/>
                  <a:ext cx="1040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F7EC442-9813-763E-8CAD-7EEB72888A5B}"/>
                    </a:ext>
                  </a:extLst>
                </p14:cNvPr>
                <p14:cNvContentPartPr/>
                <p14:nvPr/>
              </p14:nvContentPartPr>
              <p14:xfrm>
                <a:off x="6835158" y="5580882"/>
                <a:ext cx="153000" cy="22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F7EC442-9813-763E-8CAD-7EEB72888A5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826518" y="5572242"/>
                  <a:ext cx="1706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57A5B18-D1B5-8309-D9ED-372D8BDAAEA8}"/>
                    </a:ext>
                  </a:extLst>
                </p14:cNvPr>
                <p14:cNvContentPartPr/>
                <p14:nvPr/>
              </p14:nvContentPartPr>
              <p14:xfrm>
                <a:off x="7185438" y="5324922"/>
                <a:ext cx="134640" cy="585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57A5B18-D1B5-8309-D9ED-372D8BDAAEA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176438" y="5316282"/>
                  <a:ext cx="15228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453F799-1489-7037-91B7-35789DB28386}"/>
                    </a:ext>
                  </a:extLst>
                </p14:cNvPr>
                <p14:cNvContentPartPr/>
                <p14:nvPr/>
              </p14:nvContentPartPr>
              <p14:xfrm>
                <a:off x="9407718" y="5182002"/>
                <a:ext cx="152640" cy="759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453F799-1489-7037-91B7-35789DB2838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398718" y="5173002"/>
                  <a:ext cx="170280" cy="77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23051A5-9610-F833-DB97-48B48E594563}"/>
              </a:ext>
            </a:extLst>
          </p:cNvPr>
          <p:cNvGrpSpPr/>
          <p:nvPr/>
        </p:nvGrpSpPr>
        <p:grpSpPr>
          <a:xfrm>
            <a:off x="5114718" y="3846762"/>
            <a:ext cx="1162080" cy="160560"/>
            <a:chOff x="5114718" y="3846762"/>
            <a:chExt cx="1162080" cy="16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8029E35-CF16-8207-9D3A-4101D9014590}"/>
                    </a:ext>
                  </a:extLst>
                </p14:cNvPr>
                <p14:cNvContentPartPr/>
                <p14:nvPr/>
              </p14:nvContentPartPr>
              <p14:xfrm>
                <a:off x="5636718" y="3864762"/>
                <a:ext cx="432720" cy="22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8029E35-CF16-8207-9D3A-4101D901459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627718" y="3856122"/>
                  <a:ext cx="450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9BF657E-EDE8-2F41-9387-ECAACD6BFB66}"/>
                    </a:ext>
                  </a:extLst>
                </p14:cNvPr>
                <p14:cNvContentPartPr/>
                <p14:nvPr/>
              </p14:nvContentPartPr>
              <p14:xfrm>
                <a:off x="5541318" y="3932442"/>
                <a:ext cx="735480" cy="29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9BF657E-EDE8-2F41-9387-ECAACD6BFB6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532678" y="3923802"/>
                  <a:ext cx="7531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B487CB6-9A3F-4C1D-19E7-F7ECFEC9B527}"/>
                    </a:ext>
                  </a:extLst>
                </p14:cNvPr>
                <p14:cNvContentPartPr/>
                <p14:nvPr/>
              </p14:nvContentPartPr>
              <p14:xfrm>
                <a:off x="5153238" y="3949722"/>
                <a:ext cx="1023840" cy="57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B487CB6-9A3F-4C1D-19E7-F7ECFEC9B52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144598" y="3941082"/>
                  <a:ext cx="10414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ED1CA7F-3D2A-F631-DAFF-D402B9F758A1}"/>
                    </a:ext>
                  </a:extLst>
                </p14:cNvPr>
                <p14:cNvContentPartPr/>
                <p14:nvPr/>
              </p14:nvContentPartPr>
              <p14:xfrm>
                <a:off x="5114718" y="3901122"/>
                <a:ext cx="1053000" cy="17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ED1CA7F-3D2A-F631-DAFF-D402B9F758A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106078" y="3892122"/>
                  <a:ext cx="10706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896FA1B-76F6-2891-2BEB-5E037782F91B}"/>
                    </a:ext>
                  </a:extLst>
                </p14:cNvPr>
                <p14:cNvContentPartPr/>
                <p14:nvPr/>
              </p14:nvContentPartPr>
              <p14:xfrm>
                <a:off x="5213358" y="3846762"/>
                <a:ext cx="897120" cy="27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896FA1B-76F6-2891-2BEB-5E037782F91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204718" y="3838122"/>
                  <a:ext cx="914760" cy="4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4866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Lists – Operations on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9982200" cy="4648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+     ------ concatenation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 = ['Buy </a:t>
            </a:r>
            <a:r>
              <a:rPr lang="en-US" dirty="0" err="1"/>
              <a:t>milk','Do</a:t>
            </a:r>
            <a:r>
              <a:rPr lang="en-US" dirty="0"/>
              <a:t> </a:t>
            </a:r>
            <a:r>
              <a:rPr lang="en-US" dirty="0" err="1"/>
              <a:t>hw</a:t>
            </a:r>
            <a:r>
              <a:rPr lang="en-US" dirty="0"/>
              <a:t>', 'watch </a:t>
            </a:r>
            <a:r>
              <a:rPr lang="en-US" dirty="0" err="1"/>
              <a:t>TV','pay</a:t>
            </a:r>
            <a:r>
              <a:rPr lang="en-US" dirty="0"/>
              <a:t> bill']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newList</a:t>
            </a:r>
            <a:r>
              <a:rPr lang="en-US" dirty="0"/>
              <a:t> = ['prepare exam I', 'exercise']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 + </a:t>
            </a:r>
            <a:r>
              <a:rPr lang="en-US" dirty="0" err="1"/>
              <a:t>newList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['Buy milk', 'Do </a:t>
            </a:r>
            <a:r>
              <a:rPr lang="en-US" dirty="0" err="1"/>
              <a:t>hw</a:t>
            </a:r>
            <a:r>
              <a:rPr lang="en-US" dirty="0"/>
              <a:t>', 'watch TV', 'pay bill', 'prepare exam I', 'exercise']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 + </a:t>
            </a:r>
            <a:r>
              <a:rPr lang="en-US" dirty="0" err="1"/>
              <a:t>newList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['Buy milk', 'Do </a:t>
            </a:r>
            <a:r>
              <a:rPr lang="en-US" dirty="0" err="1"/>
              <a:t>hw</a:t>
            </a:r>
            <a:r>
              <a:rPr lang="en-US" dirty="0"/>
              <a:t>', 'watch TV', 'pay bill', 'prepare exam I', 'exercise']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BE007F-8B1E-A870-D349-882410C23157}"/>
                  </a:ext>
                </a:extLst>
              </p14:cNvPr>
              <p14:cNvContentPartPr/>
              <p14:nvPr/>
            </p14:nvContentPartPr>
            <p14:xfrm>
              <a:off x="900918" y="1789362"/>
              <a:ext cx="408600" cy="502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BE007F-8B1E-A870-D349-882410C231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2278" y="1780362"/>
                <a:ext cx="42624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ADD253B-3CF3-21E2-D78E-667C5057E2BE}"/>
                  </a:ext>
                </a:extLst>
              </p14:cNvPr>
              <p14:cNvContentPartPr/>
              <p14:nvPr/>
            </p14:nvContentPartPr>
            <p14:xfrm>
              <a:off x="3310038" y="2799882"/>
              <a:ext cx="5644440" cy="183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ADD253B-3CF3-21E2-D78E-667C5057E2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01398" y="2790882"/>
                <a:ext cx="5662080" cy="20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243DA28-4612-AE7E-3C63-6BC5AF3DCCBF}"/>
              </a:ext>
            </a:extLst>
          </p:cNvPr>
          <p:cNvGrpSpPr/>
          <p:nvPr/>
        </p:nvGrpSpPr>
        <p:grpSpPr>
          <a:xfrm>
            <a:off x="3077838" y="3774762"/>
            <a:ext cx="3851280" cy="990360"/>
            <a:chOff x="3077838" y="3774762"/>
            <a:chExt cx="3851280" cy="99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1BF483A-7F26-BAEE-10DE-E246F45C8A0C}"/>
                    </a:ext>
                  </a:extLst>
                </p14:cNvPr>
                <p14:cNvContentPartPr/>
                <p14:nvPr/>
              </p14:nvContentPartPr>
              <p14:xfrm>
                <a:off x="3077838" y="3906882"/>
                <a:ext cx="1121400" cy="34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1BF483A-7F26-BAEE-10DE-E246F45C8A0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69198" y="3897882"/>
                  <a:ext cx="11390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688EC98-3B87-259B-C837-2EEE07FEEE31}"/>
                    </a:ext>
                  </a:extLst>
                </p14:cNvPr>
                <p14:cNvContentPartPr/>
                <p14:nvPr/>
              </p14:nvContentPartPr>
              <p14:xfrm>
                <a:off x="6726078" y="3774762"/>
                <a:ext cx="203040" cy="990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688EC98-3B87-259B-C837-2EEE07FEEE3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17078" y="3766122"/>
                  <a:ext cx="220680" cy="100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228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Lists:  Slice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103632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Find the to do list items from 3  up to 6 (** NOT including index 6)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[3:6]</a:t>
            </a:r>
          </a:p>
          <a:p>
            <a:pPr marL="0" indent="0">
              <a:buNone/>
            </a:pPr>
            <a:r>
              <a:rPr lang="en-US" dirty="0"/>
              <a:t>['pay bill', 'prepare exam I', 'exercise'] </a:t>
            </a:r>
          </a:p>
          <a:p>
            <a:r>
              <a:rPr lang="en-US" dirty="0"/>
              <a:t>All items from index 1 to the end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[1:]</a:t>
            </a:r>
          </a:p>
          <a:p>
            <a:pPr marL="0" indent="0">
              <a:buNone/>
            </a:pPr>
            <a:r>
              <a:rPr lang="en-US" dirty="0"/>
              <a:t>['Do </a:t>
            </a:r>
            <a:r>
              <a:rPr lang="en-US" dirty="0" err="1"/>
              <a:t>hw</a:t>
            </a:r>
            <a:r>
              <a:rPr lang="en-US" dirty="0"/>
              <a:t>', 'watch TV', 'pay bill', 'prepare exam I', 'exercise']</a:t>
            </a:r>
          </a:p>
          <a:p>
            <a:r>
              <a:rPr lang="en-US" dirty="0"/>
              <a:t>All items from beginning to index 4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[:4]</a:t>
            </a:r>
          </a:p>
          <a:p>
            <a:pPr marL="0" indent="0">
              <a:buNone/>
            </a:pPr>
            <a:r>
              <a:rPr lang="en-US" dirty="0"/>
              <a:t>['Buy milk', 'Do </a:t>
            </a:r>
            <a:r>
              <a:rPr lang="en-US" dirty="0" err="1"/>
              <a:t>hw</a:t>
            </a:r>
            <a:r>
              <a:rPr lang="en-US" dirty="0"/>
              <a:t>', 'watch TV', 'pay bill']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8983BE-8113-4EDE-8CE2-91D168B8E345}"/>
                  </a:ext>
                </a:extLst>
              </p14:cNvPr>
              <p14:cNvContentPartPr/>
              <p14:nvPr/>
            </p14:nvContentPartPr>
            <p14:xfrm>
              <a:off x="5130918" y="793242"/>
              <a:ext cx="1324800" cy="896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8983BE-8113-4EDE-8CE2-91D168B8E3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21918" y="784602"/>
                <a:ext cx="1342440" cy="91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D29C24A8-D641-7BB1-CABD-0CF8A7754D0B}"/>
              </a:ext>
            </a:extLst>
          </p:cNvPr>
          <p:cNvGrpSpPr/>
          <p:nvPr/>
        </p:nvGrpSpPr>
        <p:grpSpPr>
          <a:xfrm>
            <a:off x="7111278" y="2264202"/>
            <a:ext cx="126720" cy="82800"/>
            <a:chOff x="7111278" y="2264202"/>
            <a:chExt cx="126720" cy="8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BC58FB9-8AD5-BD45-9EC0-2CDCCFCFF10E}"/>
                    </a:ext>
                  </a:extLst>
                </p14:cNvPr>
                <p14:cNvContentPartPr/>
                <p14:nvPr/>
              </p14:nvContentPartPr>
              <p14:xfrm>
                <a:off x="7131438" y="2264202"/>
                <a:ext cx="106560" cy="4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BC58FB9-8AD5-BD45-9EC0-2CDCCFCFF10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22438" y="2255562"/>
                  <a:ext cx="1242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3C10613-8191-0AD8-318B-41FAF48A8DDC}"/>
                    </a:ext>
                  </a:extLst>
                </p14:cNvPr>
                <p14:cNvContentPartPr/>
                <p14:nvPr/>
              </p14:nvContentPartPr>
              <p14:xfrm>
                <a:off x="7111278" y="2332242"/>
                <a:ext cx="105120" cy="14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3C10613-8191-0AD8-318B-41FAF48A8D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02278" y="2323242"/>
                  <a:ext cx="1227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BB64F69-38E0-B555-0697-371624BCDCA4}"/>
                    </a:ext>
                  </a:extLst>
                </p14:cNvPr>
                <p14:cNvContentPartPr/>
                <p14:nvPr/>
              </p14:nvContentPartPr>
              <p14:xfrm>
                <a:off x="7183998" y="2313162"/>
                <a:ext cx="4680" cy="9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BB64F69-38E0-B555-0697-371624BCDCA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75358" y="2304162"/>
                  <a:ext cx="2232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CF0994-9649-727F-6D6B-E35675C33D75}"/>
              </a:ext>
            </a:extLst>
          </p:cNvPr>
          <p:cNvGrpSpPr/>
          <p:nvPr/>
        </p:nvGrpSpPr>
        <p:grpSpPr>
          <a:xfrm>
            <a:off x="5885118" y="2245842"/>
            <a:ext cx="269640" cy="192240"/>
            <a:chOff x="5885118" y="2245842"/>
            <a:chExt cx="269640" cy="19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1B2C8BD-5EE9-63C9-0FB2-1C4D7D39267F}"/>
                    </a:ext>
                  </a:extLst>
                </p14:cNvPr>
                <p14:cNvContentPartPr/>
                <p14:nvPr/>
              </p14:nvContentPartPr>
              <p14:xfrm>
                <a:off x="5885118" y="2251602"/>
                <a:ext cx="262440" cy="27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1B2C8BD-5EE9-63C9-0FB2-1C4D7D39267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76478" y="2242602"/>
                  <a:ext cx="2800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B397D92-392D-B6CD-421B-E0C747226EB0}"/>
                    </a:ext>
                  </a:extLst>
                </p14:cNvPr>
                <p14:cNvContentPartPr/>
                <p14:nvPr/>
              </p14:nvContentPartPr>
              <p14:xfrm>
                <a:off x="5891958" y="2323962"/>
                <a:ext cx="262800" cy="20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B397D92-392D-B6CD-421B-E0C747226EB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82958" y="2315322"/>
                  <a:ext cx="2804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26B442F-F993-043C-F06F-C2F1406CF314}"/>
                    </a:ext>
                  </a:extLst>
                </p14:cNvPr>
                <p14:cNvContentPartPr/>
                <p14:nvPr/>
              </p14:nvContentPartPr>
              <p14:xfrm>
                <a:off x="5957838" y="2278602"/>
                <a:ext cx="9000" cy="22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26B442F-F993-043C-F06F-C2F1406CF31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49198" y="2269962"/>
                  <a:ext cx="266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B59DEC1-5B1F-8E0F-9178-DA604FE409E2}"/>
                    </a:ext>
                  </a:extLst>
                </p14:cNvPr>
                <p14:cNvContentPartPr/>
                <p14:nvPr/>
              </p14:nvContentPartPr>
              <p14:xfrm>
                <a:off x="5983758" y="2245842"/>
                <a:ext cx="18000" cy="192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B59DEC1-5B1F-8E0F-9178-DA604FE409E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74758" y="2237202"/>
                  <a:ext cx="356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C26462E-C9F7-3347-31B2-EE0CDA738E5C}"/>
                    </a:ext>
                  </a:extLst>
                </p14:cNvPr>
                <p14:cNvContentPartPr/>
                <p14:nvPr/>
              </p14:nvContentPartPr>
              <p14:xfrm>
                <a:off x="5894118" y="2249442"/>
                <a:ext cx="58680" cy="91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C26462E-C9F7-3347-31B2-EE0CDA738E5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85478" y="2240802"/>
                  <a:ext cx="763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73F463C-D80A-B5D1-321F-10AFBA86C361}"/>
                    </a:ext>
                  </a:extLst>
                </p14:cNvPr>
                <p14:cNvContentPartPr/>
                <p14:nvPr/>
              </p14:nvContentPartPr>
              <p14:xfrm>
                <a:off x="6033078" y="2328282"/>
                <a:ext cx="42840" cy="27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73F463C-D80A-B5D1-321F-10AFBA86C3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24078" y="2319282"/>
                  <a:ext cx="6048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E72C2D-E70F-3783-0704-A1B407618D74}"/>
              </a:ext>
            </a:extLst>
          </p:cNvPr>
          <p:cNvGrpSpPr/>
          <p:nvPr/>
        </p:nvGrpSpPr>
        <p:grpSpPr>
          <a:xfrm>
            <a:off x="7145838" y="1589562"/>
            <a:ext cx="110160" cy="222840"/>
            <a:chOff x="7145838" y="1589562"/>
            <a:chExt cx="11016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BB3E364-72CF-64BB-C9C3-E795923DBB2E}"/>
                    </a:ext>
                  </a:extLst>
                </p14:cNvPr>
                <p14:cNvContentPartPr/>
                <p14:nvPr/>
              </p14:nvContentPartPr>
              <p14:xfrm>
                <a:off x="7145838" y="1589562"/>
                <a:ext cx="110160" cy="167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BB3E364-72CF-64BB-C9C3-E795923DBB2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37198" y="1580562"/>
                  <a:ext cx="1278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FC32803-948B-17FD-EC8F-106AA262F7E0}"/>
                    </a:ext>
                  </a:extLst>
                </p14:cNvPr>
                <p14:cNvContentPartPr/>
                <p14:nvPr/>
              </p14:nvContentPartPr>
              <p14:xfrm>
                <a:off x="7146918" y="1613682"/>
                <a:ext cx="95400" cy="198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FC32803-948B-17FD-EC8F-106AA262F7E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38278" y="1604682"/>
                  <a:ext cx="113040" cy="21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7D3A904-D3DC-1050-41A4-6D1ACB425383}"/>
                  </a:ext>
                </a:extLst>
              </p14:cNvPr>
              <p14:cNvContentPartPr/>
              <p14:nvPr/>
            </p14:nvContentPartPr>
            <p14:xfrm>
              <a:off x="5976918" y="1551042"/>
              <a:ext cx="241200" cy="248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7D3A904-D3DC-1050-41A4-6D1ACB42538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68278" y="1542402"/>
                <a:ext cx="258840" cy="26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791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List: Replace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my second to do list item to  “watch </a:t>
            </a:r>
            <a:r>
              <a:rPr lang="en-US" dirty="0" err="1"/>
              <a:t>youtube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 err="1"/>
              <a:t>toDoList</a:t>
            </a:r>
            <a:r>
              <a:rPr lang="en-US" dirty="0"/>
              <a:t>[1] = “watch </a:t>
            </a:r>
            <a:r>
              <a:rPr lang="en-US" dirty="0" err="1"/>
              <a:t>youtube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Question:  Why the index is 1 ?</a:t>
            </a:r>
          </a:p>
        </p:txBody>
      </p:sp>
    </p:spTree>
    <p:extLst>
      <p:ext uri="{BB962C8B-B14F-4D97-AF65-F5344CB8AC3E}">
        <p14:creationId xmlns:p14="http://schemas.microsoft.com/office/powerpoint/2010/main" val="388710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List: Remove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the first two do list items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[:2] = []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['watch TV', 'pay bill', 'prepare exam I', 'exercise']</a:t>
            </a:r>
          </a:p>
        </p:txBody>
      </p:sp>
    </p:spTree>
    <p:extLst>
      <p:ext uri="{BB962C8B-B14F-4D97-AF65-F5344CB8AC3E}">
        <p14:creationId xmlns:p14="http://schemas.microsoft.com/office/powerpoint/2010/main" val="949455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List: Insert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Insert a new item at index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[1:1]=['not sure']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['watch TV', 'not sure', 'pay bill', 'prepare exam I', 'exercise’]</a:t>
            </a:r>
          </a:p>
          <a:p>
            <a:r>
              <a:rPr lang="en-US" dirty="0"/>
              <a:t>You can also use append function to append the item to the list.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41317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10802</TotalTime>
  <Words>1808</Words>
  <Application>Microsoft Office PowerPoint</Application>
  <PresentationFormat>Widescreen</PresentationFormat>
  <Paragraphs>250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Tech Computer 16x9</vt:lpstr>
      <vt:lpstr>Python-More about Loop </vt:lpstr>
      <vt:lpstr>Review</vt:lpstr>
      <vt:lpstr>Python List</vt:lpstr>
      <vt:lpstr>Python Lists</vt:lpstr>
      <vt:lpstr>Python Lists – Operations on List</vt:lpstr>
      <vt:lpstr>Python Lists:  Slice</vt:lpstr>
      <vt:lpstr>Python List: Replace item</vt:lpstr>
      <vt:lpstr>Python List: Remove items</vt:lpstr>
      <vt:lpstr>Python List: Insert items</vt:lpstr>
      <vt:lpstr>Poll #1 What is the index?</vt:lpstr>
      <vt:lpstr>Poll #2 What is the output?</vt:lpstr>
      <vt:lpstr>Lists Slice --- poll #3 What is the output</vt:lpstr>
      <vt:lpstr>Length with strings</vt:lpstr>
      <vt:lpstr>Indexing of String</vt:lpstr>
      <vt:lpstr>Slicing with Strings</vt:lpstr>
      <vt:lpstr>Lists Slice --- poll #5 What is the output</vt:lpstr>
      <vt:lpstr>For loop with list – Collect Data into list</vt:lpstr>
      <vt:lpstr>For Loop with list--- Display data in the list  - Two ways. </vt:lpstr>
      <vt:lpstr>Example: Sent a customized invitation message to a list of friends</vt:lpstr>
      <vt:lpstr>Python Lists -Review</vt:lpstr>
      <vt:lpstr>Review Poll What is in the list letter</vt:lpstr>
      <vt:lpstr>Python List: Insert items</vt:lpstr>
      <vt:lpstr>Review Poll #  What is in the list letter</vt:lpstr>
      <vt:lpstr>For Loop with String</vt:lpstr>
      <vt:lpstr>Nested loop: (loop inside of a loop)</vt:lpstr>
      <vt:lpstr>Nested Loop – loop inside of a loop Typical Example: multiplication table </vt:lpstr>
      <vt:lpstr>Do it with me</vt:lpstr>
      <vt:lpstr>Can you generate the following graphic?</vt:lpstr>
      <vt:lpstr>Iteration:  what are repeated?   Poll #3</vt:lpstr>
      <vt:lpstr>What is the output of the following loop?</vt:lpstr>
      <vt:lpstr>What is the output of the following code?</vt:lpstr>
      <vt:lpstr>Nest loop practice</vt:lpstr>
      <vt:lpstr>Review of nested loop - poll #4</vt:lpstr>
      <vt:lpstr>Need more challenge questions?</vt:lpstr>
      <vt:lpstr>Build table data using nested loop-in real life</vt:lpstr>
    </vt:vector>
  </TitlesOfParts>
  <Company>University of South Carolina Aiken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Yilian Zhang</dc:creator>
  <cp:lastModifiedBy>Yilian Zhang</cp:lastModifiedBy>
  <cp:revision>489</cp:revision>
  <dcterms:created xsi:type="dcterms:W3CDTF">2019-07-20T17:02:18Z</dcterms:created>
  <dcterms:modified xsi:type="dcterms:W3CDTF">2022-10-05T18:41:59Z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