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60" r:id="rId3"/>
    <p:sldId id="400" r:id="rId4"/>
    <p:sldId id="447" r:id="rId5"/>
    <p:sldId id="448" r:id="rId6"/>
    <p:sldId id="401" r:id="rId7"/>
    <p:sldId id="402" r:id="rId8"/>
    <p:sldId id="403" r:id="rId9"/>
    <p:sldId id="397" r:id="rId10"/>
    <p:sldId id="404" r:id="rId11"/>
    <p:sldId id="405" r:id="rId12"/>
    <p:sldId id="398" r:id="rId13"/>
    <p:sldId id="406" r:id="rId14"/>
    <p:sldId id="451" r:id="rId15"/>
    <p:sldId id="399" r:id="rId16"/>
    <p:sldId id="407" r:id="rId17"/>
    <p:sldId id="409" r:id="rId18"/>
    <p:sldId id="449" r:id="rId19"/>
    <p:sldId id="410" r:id="rId20"/>
    <p:sldId id="408" r:id="rId21"/>
    <p:sldId id="441" r:id="rId22"/>
    <p:sldId id="442" r:id="rId23"/>
    <p:sldId id="411" r:id="rId24"/>
    <p:sldId id="413" r:id="rId25"/>
    <p:sldId id="456" r:id="rId26"/>
    <p:sldId id="452" r:id="rId27"/>
    <p:sldId id="453" r:id="rId28"/>
    <p:sldId id="454" r:id="rId29"/>
    <p:sldId id="455" r:id="rId30"/>
    <p:sldId id="44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16A91-9AB0-4A0D-A4C5-D509910E479F}" v="133" dt="2022-09-22T04:16:33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167" autoAdjust="0"/>
    <p:restoredTop sz="92377" autoAdjust="0"/>
  </p:normalViewPr>
  <p:slideViewPr>
    <p:cSldViewPr>
      <p:cViewPr varScale="1">
        <p:scale>
          <a:sx n="44" d="100"/>
          <a:sy n="44" d="100"/>
        </p:scale>
        <p:origin x="66" y="4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ian Zhang" userId="S::yilianz@usca.edu::e8905a25-900b-4cbb-9a00-127ab90442de" providerId="AD" clId="Web-{A6D4136C-8791-9A5E-7763-E0CA7947667E}"/>
    <pc:docChg chg="modSld">
      <pc:chgData name="Yilian Zhang" userId="S::yilianz@usca.edu::e8905a25-900b-4cbb-9a00-127ab90442de" providerId="AD" clId="Web-{A6D4136C-8791-9A5E-7763-E0CA7947667E}" dt="2020-10-01T02:33:23.374" v="0" actId="1076"/>
      <pc:docMkLst>
        <pc:docMk/>
      </pc:docMkLst>
      <pc:sldChg chg="modSp">
        <pc:chgData name="Yilian Zhang" userId="S::yilianz@usca.edu::e8905a25-900b-4cbb-9a00-127ab90442de" providerId="AD" clId="Web-{A6D4136C-8791-9A5E-7763-E0CA7947667E}" dt="2020-10-01T02:33:23.374" v="0" actId="1076"/>
        <pc:sldMkLst>
          <pc:docMk/>
          <pc:sldMk cId="3366697600" sldId="414"/>
        </pc:sldMkLst>
        <pc:spChg chg="mod">
          <ac:chgData name="Yilian Zhang" userId="S::yilianz@usca.edu::e8905a25-900b-4cbb-9a00-127ab90442de" providerId="AD" clId="Web-{A6D4136C-8791-9A5E-7763-E0CA7947667E}" dt="2020-10-01T02:33:23.374" v="0" actId="1076"/>
          <ac:spMkLst>
            <pc:docMk/>
            <pc:sldMk cId="3366697600" sldId="414"/>
            <ac:spMk id="5" creationId="{00000000-0000-0000-0000-000000000000}"/>
          </ac:spMkLst>
        </pc:spChg>
      </pc:sldChg>
    </pc:docChg>
  </pc:docChgLst>
  <pc:docChgLst>
    <pc:chgData name="Yilian Zhang" userId="S::yilianz@usca.edu::e8905a25-900b-4cbb-9a00-127ab90442de" providerId="AD" clId="Web-{78B9D467-04BE-5625-D8EF-EF62D76E80AA}"/>
    <pc:docChg chg="modSld">
      <pc:chgData name="Yilian Zhang" userId="S::yilianz@usca.edu::e8905a25-900b-4cbb-9a00-127ab90442de" providerId="AD" clId="Web-{78B9D467-04BE-5625-D8EF-EF62D76E80AA}" dt="2020-09-24T05:09:01.872" v="2" actId="1076"/>
      <pc:docMkLst>
        <pc:docMk/>
      </pc:docMkLst>
      <pc:sldChg chg="modSp">
        <pc:chgData name="Yilian Zhang" userId="S::yilianz@usca.edu::e8905a25-900b-4cbb-9a00-127ab90442de" providerId="AD" clId="Web-{78B9D467-04BE-5625-D8EF-EF62D76E80AA}" dt="2020-09-24T04:34:40.197" v="1" actId="1076"/>
        <pc:sldMkLst>
          <pc:docMk/>
          <pc:sldMk cId="2431707521" sldId="396"/>
        </pc:sldMkLst>
        <pc:spChg chg="mod">
          <ac:chgData name="Yilian Zhang" userId="S::yilianz@usca.edu::e8905a25-900b-4cbb-9a00-127ab90442de" providerId="AD" clId="Web-{78B9D467-04BE-5625-D8EF-EF62D76E80AA}" dt="2020-09-24T04:34:40.197" v="1" actId="1076"/>
          <ac:spMkLst>
            <pc:docMk/>
            <pc:sldMk cId="2431707521" sldId="396"/>
            <ac:spMk id="4" creationId="{00000000-0000-0000-0000-000000000000}"/>
          </ac:spMkLst>
        </pc:spChg>
      </pc:sldChg>
      <pc:sldChg chg="modSp">
        <pc:chgData name="Yilian Zhang" userId="S::yilianz@usca.edu::e8905a25-900b-4cbb-9a00-127ab90442de" providerId="AD" clId="Web-{78B9D467-04BE-5625-D8EF-EF62D76E80AA}" dt="2020-09-24T05:09:01.872" v="2" actId="1076"/>
        <pc:sldMkLst>
          <pc:docMk/>
          <pc:sldMk cId="1510130203" sldId="400"/>
        </pc:sldMkLst>
        <pc:spChg chg="mod">
          <ac:chgData name="Yilian Zhang" userId="S::yilianz@usca.edu::e8905a25-900b-4cbb-9a00-127ab90442de" providerId="AD" clId="Web-{78B9D467-04BE-5625-D8EF-EF62D76E80AA}" dt="2020-09-24T05:09:01.872" v="2" actId="1076"/>
          <ac:spMkLst>
            <pc:docMk/>
            <pc:sldMk cId="1510130203" sldId="400"/>
            <ac:spMk id="3" creationId="{00000000-0000-0000-0000-000000000000}"/>
          </ac:spMkLst>
        </pc:spChg>
      </pc:sldChg>
    </pc:docChg>
  </pc:docChgLst>
  <pc:docChgLst>
    <pc:chgData name="Yilian Zhang" userId="S::yilianz@usca.edu::e8905a25-900b-4cbb-9a00-127ab90442de" providerId="AD" clId="Web-{FD2EE4AC-A164-76D7-4F24-66EF9FF233CF}"/>
    <pc:docChg chg="addSld delSld modSld">
      <pc:chgData name="Yilian Zhang" userId="S::yilianz@usca.edu::e8905a25-900b-4cbb-9a00-127ab90442de" providerId="AD" clId="Web-{FD2EE4AC-A164-76D7-4F24-66EF9FF233CF}" dt="2021-09-23T02:20:13.295" v="5" actId="14100"/>
      <pc:docMkLst>
        <pc:docMk/>
      </pc:docMkLst>
      <pc:sldChg chg="modSp">
        <pc:chgData name="Yilian Zhang" userId="S::yilianz@usca.edu::e8905a25-900b-4cbb-9a00-127ab90442de" providerId="AD" clId="Web-{FD2EE4AC-A164-76D7-4F24-66EF9FF233CF}" dt="2021-09-23T02:20:13.295" v="5" actId="14100"/>
        <pc:sldMkLst>
          <pc:docMk/>
          <pc:sldMk cId="249009075" sldId="442"/>
        </pc:sldMkLst>
        <pc:picChg chg="mod">
          <ac:chgData name="Yilian Zhang" userId="S::yilianz@usca.edu::e8905a25-900b-4cbb-9a00-127ab90442de" providerId="AD" clId="Web-{FD2EE4AC-A164-76D7-4F24-66EF9FF233CF}" dt="2021-09-23T02:20:13.295" v="5" actId="14100"/>
          <ac:picMkLst>
            <pc:docMk/>
            <pc:sldMk cId="249009075" sldId="442"/>
            <ac:picMk id="5" creationId="{751E8584-81ED-4ED4-B09F-7C407F9BBD7B}"/>
          </ac:picMkLst>
        </pc:picChg>
      </pc:sldChg>
      <pc:sldChg chg="addSp delSp modSp new del">
        <pc:chgData name="Yilian Zhang" userId="S::yilianz@usca.edu::e8905a25-900b-4cbb-9a00-127ab90442de" providerId="AD" clId="Web-{FD2EE4AC-A164-76D7-4F24-66EF9FF233CF}" dt="2021-09-23T02:14:59.534" v="4"/>
        <pc:sldMkLst>
          <pc:docMk/>
          <pc:sldMk cId="1421107511" sldId="443"/>
        </pc:sldMkLst>
        <pc:spChg chg="add del mod">
          <ac:chgData name="Yilian Zhang" userId="S::yilianz@usca.edu::e8905a25-900b-4cbb-9a00-127ab90442de" providerId="AD" clId="Web-{FD2EE4AC-A164-76D7-4F24-66EF9FF233CF}" dt="2021-09-23T02:14:54.721" v="3"/>
          <ac:spMkLst>
            <pc:docMk/>
            <pc:sldMk cId="1421107511" sldId="443"/>
            <ac:spMk id="7" creationId="{4D4DE858-DEBC-4A9E-956D-30136A4CAD5F}"/>
          </ac:spMkLst>
        </pc:spChg>
      </pc:sldChg>
    </pc:docChg>
  </pc:docChgLst>
  <pc:docChgLst>
    <pc:chgData name="Yilian Zhang" userId="S::yilianz@usca.edu::e8905a25-900b-4cbb-9a00-127ab90442de" providerId="AD" clId="Web-{D359FD5C-1A7D-BA9D-1E60-ED1BD066850D}"/>
    <pc:docChg chg="addSld delSld modSld">
      <pc:chgData name="Yilian Zhang" userId="S::yilianz@usca.edu::e8905a25-900b-4cbb-9a00-127ab90442de" providerId="AD" clId="Web-{D359FD5C-1A7D-BA9D-1E60-ED1BD066850D}" dt="2022-09-08T04:08:49.682" v="32"/>
      <pc:docMkLst>
        <pc:docMk/>
      </pc:docMkLst>
      <pc:sldChg chg="modSp">
        <pc:chgData name="Yilian Zhang" userId="S::yilianz@usca.edu::e8905a25-900b-4cbb-9a00-127ab90442de" providerId="AD" clId="Web-{D359FD5C-1A7D-BA9D-1E60-ED1BD066850D}" dt="2022-09-08T04:05:09.754" v="9" actId="20577"/>
        <pc:sldMkLst>
          <pc:docMk/>
          <pc:sldMk cId="3412864770" sldId="400"/>
        </pc:sldMkLst>
        <pc:spChg chg="mod">
          <ac:chgData name="Yilian Zhang" userId="S::yilianz@usca.edu::e8905a25-900b-4cbb-9a00-127ab90442de" providerId="AD" clId="Web-{D359FD5C-1A7D-BA9D-1E60-ED1BD066850D}" dt="2022-09-08T04:05:09.754" v="9" actId="20577"/>
          <ac:spMkLst>
            <pc:docMk/>
            <pc:sldMk cId="3412864770" sldId="400"/>
            <ac:spMk id="3" creationId="{DF4D6EDC-FAC0-485B-A381-C54450D94D19}"/>
          </ac:spMkLst>
        </pc:spChg>
      </pc:sldChg>
      <pc:sldChg chg="del">
        <pc:chgData name="Yilian Zhang" userId="S::yilianz@usca.edu::e8905a25-900b-4cbb-9a00-127ab90442de" providerId="AD" clId="Web-{D359FD5C-1A7D-BA9D-1E60-ED1BD066850D}" dt="2022-09-08T04:08:49.682" v="32"/>
        <pc:sldMkLst>
          <pc:docMk/>
          <pc:sldMk cId="1695007426" sldId="444"/>
        </pc:sldMkLst>
      </pc:sldChg>
      <pc:sldChg chg="modSp new">
        <pc:chgData name="Yilian Zhang" userId="S::yilianz@usca.edu::e8905a25-900b-4cbb-9a00-127ab90442de" providerId="AD" clId="Web-{D359FD5C-1A7D-BA9D-1E60-ED1BD066850D}" dt="2022-09-08T04:06:08.990" v="25" actId="20577"/>
        <pc:sldMkLst>
          <pc:docMk/>
          <pc:sldMk cId="998226912" sldId="447"/>
        </pc:sldMkLst>
        <pc:spChg chg="mod">
          <ac:chgData name="Yilian Zhang" userId="S::yilianz@usca.edu::e8905a25-900b-4cbb-9a00-127ab90442de" providerId="AD" clId="Web-{D359FD5C-1A7D-BA9D-1E60-ED1BD066850D}" dt="2022-09-08T04:05:53.458" v="16" actId="20577"/>
          <ac:spMkLst>
            <pc:docMk/>
            <pc:sldMk cId="998226912" sldId="447"/>
            <ac:spMk id="2" creationId="{5F08FB6B-28FC-1D91-7807-B4D7F42CA58B}"/>
          </ac:spMkLst>
        </pc:spChg>
        <pc:spChg chg="mod">
          <ac:chgData name="Yilian Zhang" userId="S::yilianz@usca.edu::e8905a25-900b-4cbb-9a00-127ab90442de" providerId="AD" clId="Web-{D359FD5C-1A7D-BA9D-1E60-ED1BD066850D}" dt="2022-09-08T04:06:08.990" v="25" actId="20577"/>
          <ac:spMkLst>
            <pc:docMk/>
            <pc:sldMk cId="998226912" sldId="447"/>
            <ac:spMk id="3" creationId="{F6B964DA-5618-4C5B-2003-1F095AD8D2F9}"/>
          </ac:spMkLst>
        </pc:spChg>
      </pc:sldChg>
      <pc:sldChg chg="modSp new">
        <pc:chgData name="Yilian Zhang" userId="S::yilianz@usca.edu::e8905a25-900b-4cbb-9a00-127ab90442de" providerId="AD" clId="Web-{D359FD5C-1A7D-BA9D-1E60-ED1BD066850D}" dt="2022-09-08T04:07:44.352" v="31" actId="20577"/>
        <pc:sldMkLst>
          <pc:docMk/>
          <pc:sldMk cId="2956602166" sldId="448"/>
        </pc:sldMkLst>
        <pc:spChg chg="mod">
          <ac:chgData name="Yilian Zhang" userId="S::yilianz@usca.edu::e8905a25-900b-4cbb-9a00-127ab90442de" providerId="AD" clId="Web-{D359FD5C-1A7D-BA9D-1E60-ED1BD066850D}" dt="2022-09-08T04:07:34.664" v="29" actId="20577"/>
          <ac:spMkLst>
            <pc:docMk/>
            <pc:sldMk cId="2956602166" sldId="448"/>
            <ac:spMk id="2" creationId="{E01E9C9F-D601-B29E-FAB0-43A2FF6F359C}"/>
          </ac:spMkLst>
        </pc:spChg>
        <pc:spChg chg="mod">
          <ac:chgData name="Yilian Zhang" userId="S::yilianz@usca.edu::e8905a25-900b-4cbb-9a00-127ab90442de" providerId="AD" clId="Web-{D359FD5C-1A7D-BA9D-1E60-ED1BD066850D}" dt="2022-09-08T04:07:44.352" v="31" actId="20577"/>
          <ac:spMkLst>
            <pc:docMk/>
            <pc:sldMk cId="2956602166" sldId="448"/>
            <ac:spMk id="3" creationId="{9064223B-9E0C-C6A2-24CE-5DB984F6CD75}"/>
          </ac:spMkLst>
        </pc:spChg>
      </pc:sldChg>
    </pc:docChg>
  </pc:docChgLst>
  <pc:docChgLst>
    <pc:chgData name="Yilian Zhang" userId="S::yilianz@usca.edu::e8905a25-900b-4cbb-9a00-127ab90442de" providerId="AD" clId="Web-{4B09E7D0-A994-43EC-6A01-0CDF77E35641}"/>
    <pc:docChg chg="modSld">
      <pc:chgData name="Yilian Zhang" userId="S::yilianz@usca.edu::e8905a25-900b-4cbb-9a00-127ab90442de" providerId="AD" clId="Web-{4B09E7D0-A994-43EC-6A01-0CDF77E35641}" dt="2020-10-15T17:01:19.597" v="0" actId="1076"/>
      <pc:docMkLst>
        <pc:docMk/>
      </pc:docMkLst>
      <pc:sldChg chg="modSp">
        <pc:chgData name="Yilian Zhang" userId="S::yilianz@usca.edu::e8905a25-900b-4cbb-9a00-127ab90442de" providerId="AD" clId="Web-{4B09E7D0-A994-43EC-6A01-0CDF77E35641}" dt="2020-10-15T17:01:19.597" v="0" actId="1076"/>
        <pc:sldMkLst>
          <pc:docMk/>
          <pc:sldMk cId="3758529585" sldId="428"/>
        </pc:sldMkLst>
        <pc:spChg chg="mod">
          <ac:chgData name="Yilian Zhang" userId="S::yilianz@usca.edu::e8905a25-900b-4cbb-9a00-127ab90442de" providerId="AD" clId="Web-{4B09E7D0-A994-43EC-6A01-0CDF77E35641}" dt="2020-10-15T17:01:19.597" v="0" actId="1076"/>
          <ac:spMkLst>
            <pc:docMk/>
            <pc:sldMk cId="3758529585" sldId="428"/>
            <ac:spMk id="3" creationId="{00000000-0000-0000-0000-000000000000}"/>
          </ac:spMkLst>
        </pc:spChg>
      </pc:sldChg>
    </pc:docChg>
  </pc:docChgLst>
  <pc:docChgLst>
    <pc:chgData name="Yilian Zhang" userId="S::yilianz@usca.edu::e8905a25-900b-4cbb-9a00-127ab90442de" providerId="AD" clId="Web-{ADD6F3A3-ACEA-F8C5-1919-7B535F63CC13}"/>
    <pc:docChg chg="modSld">
      <pc:chgData name="Yilian Zhang" userId="S::yilianz@usca.edu::e8905a25-900b-4cbb-9a00-127ab90442de" providerId="AD" clId="Web-{ADD6F3A3-ACEA-F8C5-1919-7B535F63CC13}" dt="2021-09-23T16:52:24.440" v="6" actId="1076"/>
      <pc:docMkLst>
        <pc:docMk/>
      </pc:docMkLst>
      <pc:sldChg chg="modSp">
        <pc:chgData name="Yilian Zhang" userId="S::yilianz@usca.edu::e8905a25-900b-4cbb-9a00-127ab90442de" providerId="AD" clId="Web-{ADD6F3A3-ACEA-F8C5-1919-7B535F63CC13}" dt="2021-09-23T16:52:24.440" v="6" actId="1076"/>
        <pc:sldMkLst>
          <pc:docMk/>
          <pc:sldMk cId="1254210843" sldId="408"/>
        </pc:sldMkLst>
        <pc:spChg chg="mod">
          <ac:chgData name="Yilian Zhang" userId="S::yilianz@usca.edu::e8905a25-900b-4cbb-9a00-127ab90442de" providerId="AD" clId="Web-{ADD6F3A3-ACEA-F8C5-1919-7B535F63CC13}" dt="2021-09-23T16:52:19.502" v="5" actId="20577"/>
          <ac:spMkLst>
            <pc:docMk/>
            <pc:sldMk cId="1254210843" sldId="408"/>
            <ac:spMk id="2" creationId="{B8B3B556-FB91-4F32-A631-596BCC30C201}"/>
          </ac:spMkLst>
        </pc:spChg>
        <pc:spChg chg="mod">
          <ac:chgData name="Yilian Zhang" userId="S::yilianz@usca.edu::e8905a25-900b-4cbb-9a00-127ab90442de" providerId="AD" clId="Web-{ADD6F3A3-ACEA-F8C5-1919-7B535F63CC13}" dt="2021-09-23T16:52:24.440" v="6" actId="1076"/>
          <ac:spMkLst>
            <pc:docMk/>
            <pc:sldMk cId="1254210843" sldId="408"/>
            <ac:spMk id="3" creationId="{1F455B8B-77C7-4145-9169-CDE80D6A78BA}"/>
          </ac:spMkLst>
        </pc:spChg>
      </pc:sldChg>
    </pc:docChg>
  </pc:docChgLst>
  <pc:docChgLst>
    <pc:chgData name="Yilian Zhang" userId="S::yilianz@usca.edu::e8905a25-900b-4cbb-9a00-127ab90442de" providerId="AD" clId="Web-{D6789506-51F8-7CB3-9C87-8C651892E786}"/>
    <pc:docChg chg="addSld delSld modSld sldOrd">
      <pc:chgData name="Yilian Zhang" userId="S::yilianz@usca.edu::e8905a25-900b-4cbb-9a00-127ab90442de" providerId="AD" clId="Web-{D6789506-51F8-7CB3-9C87-8C651892E786}" dt="2022-09-19T20:29:45.546" v="104" actId="20577"/>
      <pc:docMkLst>
        <pc:docMk/>
      </pc:docMkLst>
      <pc:sldChg chg="ord">
        <pc:chgData name="Yilian Zhang" userId="S::yilianz@usca.edu::e8905a25-900b-4cbb-9a00-127ab90442de" providerId="AD" clId="Web-{D6789506-51F8-7CB3-9C87-8C651892E786}" dt="2022-09-19T18:50:29.388" v="37"/>
        <pc:sldMkLst>
          <pc:docMk/>
          <pc:sldMk cId="141847330" sldId="411"/>
        </pc:sldMkLst>
      </pc:sldChg>
      <pc:sldChg chg="del">
        <pc:chgData name="Yilian Zhang" userId="S::yilianz@usca.edu::e8905a25-900b-4cbb-9a00-127ab90442de" providerId="AD" clId="Web-{D6789506-51F8-7CB3-9C87-8C651892E786}" dt="2022-09-19T18:39:06.737" v="0"/>
        <pc:sldMkLst>
          <pc:docMk/>
          <pc:sldMk cId="1228451898" sldId="412"/>
        </pc:sldMkLst>
      </pc:sldChg>
      <pc:sldChg chg="add">
        <pc:chgData name="Yilian Zhang" userId="S::yilianz@usca.edu::e8905a25-900b-4cbb-9a00-127ab90442de" providerId="AD" clId="Web-{D6789506-51F8-7CB3-9C87-8C651892E786}" dt="2022-09-19T18:39:17.612" v="1"/>
        <pc:sldMkLst>
          <pc:docMk/>
          <pc:sldMk cId="2195528877" sldId="449"/>
        </pc:sldMkLst>
      </pc:sldChg>
      <pc:sldChg chg="modSp new">
        <pc:chgData name="Yilian Zhang" userId="S::yilianz@usca.edu::e8905a25-900b-4cbb-9a00-127ab90442de" providerId="AD" clId="Web-{D6789506-51F8-7CB3-9C87-8C651892E786}" dt="2022-09-19T20:27:22.025" v="45" actId="20577"/>
        <pc:sldMkLst>
          <pc:docMk/>
          <pc:sldMk cId="2877720948" sldId="450"/>
        </pc:sldMkLst>
        <pc:spChg chg="mod">
          <ac:chgData name="Yilian Zhang" userId="S::yilianz@usca.edu::e8905a25-900b-4cbb-9a00-127ab90442de" providerId="AD" clId="Web-{D6789506-51F8-7CB3-9C87-8C651892E786}" dt="2022-09-19T18:40:46.834" v="5" actId="20577"/>
          <ac:spMkLst>
            <pc:docMk/>
            <pc:sldMk cId="2877720948" sldId="450"/>
            <ac:spMk id="2" creationId="{E5207114-CFD6-31AF-A2CC-8683C4E32A95}"/>
          </ac:spMkLst>
        </pc:spChg>
        <pc:spChg chg="mod">
          <ac:chgData name="Yilian Zhang" userId="S::yilianz@usca.edu::e8905a25-900b-4cbb-9a00-127ab90442de" providerId="AD" clId="Web-{D6789506-51F8-7CB3-9C87-8C651892E786}" dt="2022-09-19T20:27:22.025" v="45" actId="20577"/>
          <ac:spMkLst>
            <pc:docMk/>
            <pc:sldMk cId="2877720948" sldId="450"/>
            <ac:spMk id="3" creationId="{E474FE88-69F1-FEED-6C82-A9FC344DC872}"/>
          </ac:spMkLst>
        </pc:spChg>
      </pc:sldChg>
      <pc:sldChg chg="modSp new ord">
        <pc:chgData name="Yilian Zhang" userId="S::yilianz@usca.edu::e8905a25-900b-4cbb-9a00-127ab90442de" providerId="AD" clId="Web-{D6789506-51F8-7CB3-9C87-8C651892E786}" dt="2022-09-19T20:29:45.546" v="104" actId="20577"/>
        <pc:sldMkLst>
          <pc:docMk/>
          <pc:sldMk cId="2999094004" sldId="451"/>
        </pc:sldMkLst>
        <pc:spChg chg="mod">
          <ac:chgData name="Yilian Zhang" userId="S::yilianz@usca.edu::e8905a25-900b-4cbb-9a00-127ab90442de" providerId="AD" clId="Web-{D6789506-51F8-7CB3-9C87-8C651892E786}" dt="2022-09-19T20:28:07.355" v="54" actId="20577"/>
          <ac:spMkLst>
            <pc:docMk/>
            <pc:sldMk cId="2999094004" sldId="451"/>
            <ac:spMk id="2" creationId="{2D325FDB-2C62-566C-9587-4A747DA19E1D}"/>
          </ac:spMkLst>
        </pc:spChg>
        <pc:spChg chg="mod">
          <ac:chgData name="Yilian Zhang" userId="S::yilianz@usca.edu::e8905a25-900b-4cbb-9a00-127ab90442de" providerId="AD" clId="Web-{D6789506-51F8-7CB3-9C87-8C651892E786}" dt="2022-09-19T20:29:45.546" v="104" actId="20577"/>
          <ac:spMkLst>
            <pc:docMk/>
            <pc:sldMk cId="2999094004" sldId="451"/>
            <ac:spMk id="3" creationId="{87DCF61D-E760-CA91-EA15-7C3460CCF9CB}"/>
          </ac:spMkLst>
        </pc:spChg>
      </pc:sldChg>
    </pc:docChg>
  </pc:docChgLst>
  <pc:docChgLst>
    <pc:chgData name="Yilian Zhang" userId="e8905a25-900b-4cbb-9a00-127ab90442de" providerId="ADAL" clId="{94916A91-9AB0-4A0D-A4C5-D509910E479F}"/>
    <pc:docChg chg="undo redo custSel addSld delSld modSld sldOrd">
      <pc:chgData name="Yilian Zhang" userId="e8905a25-900b-4cbb-9a00-127ab90442de" providerId="ADAL" clId="{94916A91-9AB0-4A0D-A4C5-D509910E479F}" dt="2022-09-27T22:32:02.973" v="3518" actId="47"/>
      <pc:docMkLst>
        <pc:docMk/>
      </pc:docMkLst>
      <pc:sldChg chg="add del">
        <pc:chgData name="Yilian Zhang" userId="e8905a25-900b-4cbb-9a00-127ab90442de" providerId="ADAL" clId="{94916A91-9AB0-4A0D-A4C5-D509910E479F}" dt="2022-09-27T22:32:02.973" v="3518" actId="47"/>
        <pc:sldMkLst>
          <pc:docMk/>
          <pc:sldMk cId="49835541" sldId="339"/>
        </pc:sldMkLst>
      </pc:sldChg>
      <pc:sldChg chg="add del">
        <pc:chgData name="Yilian Zhang" userId="e8905a25-900b-4cbb-9a00-127ab90442de" providerId="ADAL" clId="{94916A91-9AB0-4A0D-A4C5-D509910E479F}" dt="2022-09-22T04:03:18.179" v="3294" actId="2696"/>
        <pc:sldMkLst>
          <pc:docMk/>
          <pc:sldMk cId="1019995259" sldId="339"/>
        </pc:sldMkLst>
      </pc:sldChg>
      <pc:sldChg chg="add del">
        <pc:chgData name="Yilian Zhang" userId="e8905a25-900b-4cbb-9a00-127ab90442de" providerId="ADAL" clId="{94916A91-9AB0-4A0D-A4C5-D509910E479F}" dt="2022-09-27T22:32:02.973" v="3518" actId="47"/>
        <pc:sldMkLst>
          <pc:docMk/>
          <pc:sldMk cId="557224095" sldId="341"/>
        </pc:sldMkLst>
      </pc:sldChg>
      <pc:sldChg chg="add del">
        <pc:chgData name="Yilian Zhang" userId="e8905a25-900b-4cbb-9a00-127ab90442de" providerId="ADAL" clId="{94916A91-9AB0-4A0D-A4C5-D509910E479F}" dt="2022-09-22T04:03:18.179" v="3294" actId="2696"/>
        <pc:sldMkLst>
          <pc:docMk/>
          <pc:sldMk cId="1933140934" sldId="341"/>
        </pc:sldMkLst>
      </pc:sldChg>
      <pc:sldChg chg="add del">
        <pc:chgData name="Yilian Zhang" userId="e8905a25-900b-4cbb-9a00-127ab90442de" providerId="ADAL" clId="{94916A91-9AB0-4A0D-A4C5-D509910E479F}" dt="2022-09-27T22:32:02.973" v="3518" actId="47"/>
        <pc:sldMkLst>
          <pc:docMk/>
          <pc:sldMk cId="1115607645" sldId="342"/>
        </pc:sldMkLst>
      </pc:sldChg>
      <pc:sldChg chg="add del">
        <pc:chgData name="Yilian Zhang" userId="e8905a25-900b-4cbb-9a00-127ab90442de" providerId="ADAL" clId="{94916A91-9AB0-4A0D-A4C5-D509910E479F}" dt="2022-09-22T04:03:18.179" v="3294" actId="2696"/>
        <pc:sldMkLst>
          <pc:docMk/>
          <pc:sldMk cId="2683846790" sldId="342"/>
        </pc:sldMkLst>
      </pc:sldChg>
      <pc:sldChg chg="add del">
        <pc:chgData name="Yilian Zhang" userId="e8905a25-900b-4cbb-9a00-127ab90442de" providerId="ADAL" clId="{94916A91-9AB0-4A0D-A4C5-D509910E479F}" dt="2022-09-27T22:32:02.973" v="3518" actId="47"/>
        <pc:sldMkLst>
          <pc:docMk/>
          <pc:sldMk cId="652185389" sldId="343"/>
        </pc:sldMkLst>
      </pc:sldChg>
      <pc:sldChg chg="add del">
        <pc:chgData name="Yilian Zhang" userId="e8905a25-900b-4cbb-9a00-127ab90442de" providerId="ADAL" clId="{94916A91-9AB0-4A0D-A4C5-D509910E479F}" dt="2022-09-22T04:03:18.179" v="3294" actId="2696"/>
        <pc:sldMkLst>
          <pc:docMk/>
          <pc:sldMk cId="2814320516" sldId="343"/>
        </pc:sldMkLst>
      </pc:sldChg>
      <pc:sldChg chg="add del">
        <pc:chgData name="Yilian Zhang" userId="e8905a25-900b-4cbb-9a00-127ab90442de" providerId="ADAL" clId="{94916A91-9AB0-4A0D-A4C5-D509910E479F}" dt="2022-09-27T22:32:02.973" v="3518" actId="47"/>
        <pc:sldMkLst>
          <pc:docMk/>
          <pc:sldMk cId="3367972151" sldId="344"/>
        </pc:sldMkLst>
      </pc:sldChg>
      <pc:sldChg chg="add del">
        <pc:chgData name="Yilian Zhang" userId="e8905a25-900b-4cbb-9a00-127ab90442de" providerId="ADAL" clId="{94916A91-9AB0-4A0D-A4C5-D509910E479F}" dt="2022-09-27T22:32:02.973" v="3518" actId="47"/>
        <pc:sldMkLst>
          <pc:docMk/>
          <pc:sldMk cId="1850791633" sldId="345"/>
        </pc:sldMkLst>
      </pc:sldChg>
      <pc:sldChg chg="add del">
        <pc:chgData name="Yilian Zhang" userId="e8905a25-900b-4cbb-9a00-127ab90442de" providerId="ADAL" clId="{94916A91-9AB0-4A0D-A4C5-D509910E479F}" dt="2022-09-27T22:32:02.973" v="3518" actId="47"/>
        <pc:sldMkLst>
          <pc:docMk/>
          <pc:sldMk cId="1053025124" sldId="350"/>
        </pc:sldMkLst>
      </pc:sldChg>
      <pc:sldChg chg="add del">
        <pc:chgData name="Yilian Zhang" userId="e8905a25-900b-4cbb-9a00-127ab90442de" providerId="ADAL" clId="{94916A91-9AB0-4A0D-A4C5-D509910E479F}" dt="2022-09-27T22:32:02.973" v="3518" actId="47"/>
        <pc:sldMkLst>
          <pc:docMk/>
          <pc:sldMk cId="175845408" sldId="351"/>
        </pc:sldMkLst>
      </pc:sldChg>
      <pc:sldChg chg="add del">
        <pc:chgData name="Yilian Zhang" userId="e8905a25-900b-4cbb-9a00-127ab90442de" providerId="ADAL" clId="{94916A91-9AB0-4A0D-A4C5-D509910E479F}" dt="2022-09-27T22:32:02.973" v="3518" actId="47"/>
        <pc:sldMkLst>
          <pc:docMk/>
          <pc:sldMk cId="3262117131" sldId="352"/>
        </pc:sldMkLst>
      </pc:sldChg>
      <pc:sldChg chg="del">
        <pc:chgData name="Yilian Zhang" userId="e8905a25-900b-4cbb-9a00-127ab90442de" providerId="ADAL" clId="{94916A91-9AB0-4A0D-A4C5-D509910E479F}" dt="2021-09-15T18:41:26.637" v="390" actId="47"/>
        <pc:sldMkLst>
          <pc:docMk/>
          <pc:sldMk cId="3238729962" sldId="368"/>
        </pc:sldMkLst>
      </pc:sldChg>
      <pc:sldChg chg="modSp add del mod">
        <pc:chgData name="Yilian Zhang" userId="e8905a25-900b-4cbb-9a00-127ab90442de" providerId="ADAL" clId="{94916A91-9AB0-4A0D-A4C5-D509910E479F}" dt="2022-09-27T22:32:02.973" v="3518" actId="47"/>
        <pc:sldMkLst>
          <pc:docMk/>
          <pc:sldMk cId="2431707521" sldId="396"/>
        </pc:sldMkLst>
        <pc:spChg chg="mod">
          <ac:chgData name="Yilian Zhang" userId="e8905a25-900b-4cbb-9a00-127ab90442de" providerId="ADAL" clId="{94916A91-9AB0-4A0D-A4C5-D509910E479F}" dt="2022-09-22T04:09:08.644" v="3331" actId="20577"/>
          <ac:spMkLst>
            <pc:docMk/>
            <pc:sldMk cId="2431707521" sldId="396"/>
            <ac:spMk id="2" creationId="{00000000-0000-0000-0000-000000000000}"/>
          </ac:spMkLst>
        </pc:spChg>
        <pc:spChg chg="mod">
          <ac:chgData name="Yilian Zhang" userId="e8905a25-900b-4cbb-9a00-127ab90442de" providerId="ADAL" clId="{94916A91-9AB0-4A0D-A4C5-D509910E479F}" dt="2022-09-22T04:08:08.701" v="3325" actId="1076"/>
          <ac:spMkLst>
            <pc:docMk/>
            <pc:sldMk cId="2431707521" sldId="396"/>
            <ac:spMk id="4" creationId="{00000000-0000-0000-0000-000000000000}"/>
          </ac:spMkLst>
        </pc:spChg>
      </pc:sldChg>
      <pc:sldChg chg="addSp delSp modSp mod">
        <pc:chgData name="Yilian Zhang" userId="e8905a25-900b-4cbb-9a00-127ab90442de" providerId="ADAL" clId="{94916A91-9AB0-4A0D-A4C5-D509910E479F}" dt="2022-09-19T20:36:31.318" v="2898" actId="20577"/>
        <pc:sldMkLst>
          <pc:docMk/>
          <pc:sldMk cId="1257878099" sldId="397"/>
        </pc:sldMkLst>
        <pc:spChg chg="mod">
          <ac:chgData name="Yilian Zhang" userId="e8905a25-900b-4cbb-9a00-127ab90442de" providerId="ADAL" clId="{94916A91-9AB0-4A0D-A4C5-D509910E479F}" dt="2022-09-19T20:36:31.318" v="2898" actId="20577"/>
          <ac:spMkLst>
            <pc:docMk/>
            <pc:sldMk cId="1257878099" sldId="397"/>
            <ac:spMk id="3" creationId="{00000000-0000-0000-0000-000000000000}"/>
          </ac:spMkLst>
        </pc:spChg>
        <pc:spChg chg="add del">
          <ac:chgData name="Yilian Zhang" userId="e8905a25-900b-4cbb-9a00-127ab90442de" providerId="ADAL" clId="{94916A91-9AB0-4A0D-A4C5-D509910E479F}" dt="2022-09-19T20:35:34.199" v="2885"/>
          <ac:spMkLst>
            <pc:docMk/>
            <pc:sldMk cId="1257878099" sldId="397"/>
            <ac:spMk id="4" creationId="{0ED4649A-D776-0B42-60CB-B9FC7E78632C}"/>
          </ac:spMkLst>
        </pc:spChg>
        <pc:spChg chg="add del">
          <ac:chgData name="Yilian Zhang" userId="e8905a25-900b-4cbb-9a00-127ab90442de" providerId="ADAL" clId="{94916A91-9AB0-4A0D-A4C5-D509910E479F}" dt="2022-09-19T20:36:24.977" v="2894"/>
          <ac:spMkLst>
            <pc:docMk/>
            <pc:sldMk cId="1257878099" sldId="397"/>
            <ac:spMk id="5" creationId="{85AD6E09-28CA-9087-E9F8-AF31E89EE7CD}"/>
          </ac:spMkLst>
        </pc:spChg>
      </pc:sldChg>
      <pc:sldChg chg="del">
        <pc:chgData name="Yilian Zhang" userId="e8905a25-900b-4cbb-9a00-127ab90442de" providerId="ADAL" clId="{94916A91-9AB0-4A0D-A4C5-D509910E479F}" dt="2021-09-15T18:30:33.204" v="0" actId="47"/>
        <pc:sldMkLst>
          <pc:docMk/>
          <pc:sldMk cId="1510130203" sldId="400"/>
        </pc:sldMkLst>
      </pc:sldChg>
      <pc:sldChg chg="modSp new mod">
        <pc:chgData name="Yilian Zhang" userId="e8905a25-900b-4cbb-9a00-127ab90442de" providerId="ADAL" clId="{94916A91-9AB0-4A0D-A4C5-D509910E479F}" dt="2021-09-15T18:33:42.991" v="65" actId="207"/>
        <pc:sldMkLst>
          <pc:docMk/>
          <pc:sldMk cId="3412864770" sldId="400"/>
        </pc:sldMkLst>
        <pc:spChg chg="mod">
          <ac:chgData name="Yilian Zhang" userId="e8905a25-900b-4cbb-9a00-127ab90442de" providerId="ADAL" clId="{94916A91-9AB0-4A0D-A4C5-D509910E479F}" dt="2021-09-15T18:32:45.276" v="56" actId="20577"/>
          <ac:spMkLst>
            <pc:docMk/>
            <pc:sldMk cId="3412864770" sldId="400"/>
            <ac:spMk id="2" creationId="{01F29CCB-B82E-4A27-8CF4-93AD62E4D5D6}"/>
          </ac:spMkLst>
        </pc:spChg>
        <pc:spChg chg="mod">
          <ac:chgData name="Yilian Zhang" userId="e8905a25-900b-4cbb-9a00-127ab90442de" providerId="ADAL" clId="{94916A91-9AB0-4A0D-A4C5-D509910E479F}" dt="2021-09-15T18:33:42.991" v="65" actId="207"/>
          <ac:spMkLst>
            <pc:docMk/>
            <pc:sldMk cId="3412864770" sldId="400"/>
            <ac:spMk id="3" creationId="{DF4D6EDC-FAC0-485B-A381-C54450D94D19}"/>
          </ac:spMkLst>
        </pc:spChg>
      </pc:sldChg>
      <pc:sldChg chg="addSp delSp modSp new mod">
        <pc:chgData name="Yilian Zhang" userId="e8905a25-900b-4cbb-9a00-127ab90442de" providerId="ADAL" clId="{94916A91-9AB0-4A0D-A4C5-D509910E479F}" dt="2021-09-15T18:37:18.802" v="78" actId="14100"/>
        <pc:sldMkLst>
          <pc:docMk/>
          <pc:sldMk cId="2122619576" sldId="401"/>
        </pc:sldMkLst>
        <pc:spChg chg="mod">
          <ac:chgData name="Yilian Zhang" userId="e8905a25-900b-4cbb-9a00-127ab90442de" providerId="ADAL" clId="{94916A91-9AB0-4A0D-A4C5-D509910E479F}" dt="2021-09-15T18:34:25.957" v="70" actId="20577"/>
          <ac:spMkLst>
            <pc:docMk/>
            <pc:sldMk cId="2122619576" sldId="401"/>
            <ac:spMk id="2" creationId="{D7295BE0-5578-4254-BB33-85C7C958B3AF}"/>
          </ac:spMkLst>
        </pc:spChg>
        <pc:spChg chg="del">
          <ac:chgData name="Yilian Zhang" userId="e8905a25-900b-4cbb-9a00-127ab90442de" providerId="ADAL" clId="{94916A91-9AB0-4A0D-A4C5-D509910E479F}" dt="2021-09-15T18:36:14.883" v="71" actId="478"/>
          <ac:spMkLst>
            <pc:docMk/>
            <pc:sldMk cId="2122619576" sldId="401"/>
            <ac:spMk id="3" creationId="{EC18E2B8-E587-4740-9E61-33E10D2FD8FB}"/>
          </ac:spMkLst>
        </pc:spChg>
        <pc:spChg chg="add mod">
          <ac:chgData name="Yilian Zhang" userId="e8905a25-900b-4cbb-9a00-127ab90442de" providerId="ADAL" clId="{94916A91-9AB0-4A0D-A4C5-D509910E479F}" dt="2021-09-15T18:37:18.802" v="78" actId="14100"/>
          <ac:spMkLst>
            <pc:docMk/>
            <pc:sldMk cId="2122619576" sldId="401"/>
            <ac:spMk id="6" creationId="{0696C840-71DF-4459-85A8-55AE88FEC4E6}"/>
          </ac:spMkLst>
        </pc:spChg>
        <pc:picChg chg="add mod">
          <ac:chgData name="Yilian Zhang" userId="e8905a25-900b-4cbb-9a00-127ab90442de" providerId="ADAL" clId="{94916A91-9AB0-4A0D-A4C5-D509910E479F}" dt="2021-09-15T18:36:22.882" v="73" actId="1076"/>
          <ac:picMkLst>
            <pc:docMk/>
            <pc:sldMk cId="2122619576" sldId="401"/>
            <ac:picMk id="1026" creationId="{3B9BFC4E-104B-406A-A1E3-AEBBE3008723}"/>
          </ac:picMkLst>
        </pc:picChg>
      </pc:sldChg>
      <pc:sldChg chg="del">
        <pc:chgData name="Yilian Zhang" userId="e8905a25-900b-4cbb-9a00-127ab90442de" providerId="ADAL" clId="{94916A91-9AB0-4A0D-A4C5-D509910E479F}" dt="2021-09-15T18:30:37.973" v="1" actId="47"/>
        <pc:sldMkLst>
          <pc:docMk/>
          <pc:sldMk cId="3639287840" sldId="401"/>
        </pc:sldMkLst>
      </pc:sldChg>
      <pc:sldChg chg="modSp new mod">
        <pc:chgData name="Yilian Zhang" userId="e8905a25-900b-4cbb-9a00-127ab90442de" providerId="ADAL" clId="{94916A91-9AB0-4A0D-A4C5-D509910E479F}" dt="2021-09-15T18:38:56.065" v="246" actId="20577"/>
        <pc:sldMkLst>
          <pc:docMk/>
          <pc:sldMk cId="2251973161" sldId="402"/>
        </pc:sldMkLst>
        <pc:spChg chg="mod">
          <ac:chgData name="Yilian Zhang" userId="e8905a25-900b-4cbb-9a00-127ab90442de" providerId="ADAL" clId="{94916A91-9AB0-4A0D-A4C5-D509910E479F}" dt="2021-09-15T18:37:47.255" v="94" actId="20577"/>
          <ac:spMkLst>
            <pc:docMk/>
            <pc:sldMk cId="2251973161" sldId="402"/>
            <ac:spMk id="2" creationId="{46C8CB48-418F-4792-87FE-272D1B7A0A8C}"/>
          </ac:spMkLst>
        </pc:spChg>
        <pc:spChg chg="mod">
          <ac:chgData name="Yilian Zhang" userId="e8905a25-900b-4cbb-9a00-127ab90442de" providerId="ADAL" clId="{94916A91-9AB0-4A0D-A4C5-D509910E479F}" dt="2021-09-15T18:38:56.065" v="246" actId="20577"/>
          <ac:spMkLst>
            <pc:docMk/>
            <pc:sldMk cId="2251973161" sldId="402"/>
            <ac:spMk id="3" creationId="{D955E65C-6893-4DE6-905D-BE38D61D3CCD}"/>
          </ac:spMkLst>
        </pc:spChg>
      </pc:sldChg>
      <pc:sldChg chg="del">
        <pc:chgData name="Yilian Zhang" userId="e8905a25-900b-4cbb-9a00-127ab90442de" providerId="ADAL" clId="{94916A91-9AB0-4A0D-A4C5-D509910E479F}" dt="2021-09-15T18:30:39.871" v="2" actId="47"/>
        <pc:sldMkLst>
          <pc:docMk/>
          <pc:sldMk cId="3285394406" sldId="402"/>
        </pc:sldMkLst>
      </pc:sldChg>
      <pc:sldChg chg="modSp new mod">
        <pc:chgData name="Yilian Zhang" userId="e8905a25-900b-4cbb-9a00-127ab90442de" providerId="ADAL" clId="{94916A91-9AB0-4A0D-A4C5-D509910E479F}" dt="2021-09-15T18:40:45.690" v="388" actId="20577"/>
        <pc:sldMkLst>
          <pc:docMk/>
          <pc:sldMk cId="2135000397" sldId="403"/>
        </pc:sldMkLst>
        <pc:spChg chg="mod">
          <ac:chgData name="Yilian Zhang" userId="e8905a25-900b-4cbb-9a00-127ab90442de" providerId="ADAL" clId="{94916A91-9AB0-4A0D-A4C5-D509910E479F}" dt="2021-09-15T18:39:31.744" v="261" actId="20577"/>
          <ac:spMkLst>
            <pc:docMk/>
            <pc:sldMk cId="2135000397" sldId="403"/>
            <ac:spMk id="2" creationId="{231E33FA-9BB8-4F31-913F-3B895BB75C21}"/>
          </ac:spMkLst>
        </pc:spChg>
        <pc:spChg chg="mod">
          <ac:chgData name="Yilian Zhang" userId="e8905a25-900b-4cbb-9a00-127ab90442de" providerId="ADAL" clId="{94916A91-9AB0-4A0D-A4C5-D509910E479F}" dt="2021-09-15T18:40:45.690" v="388" actId="20577"/>
          <ac:spMkLst>
            <pc:docMk/>
            <pc:sldMk cId="2135000397" sldId="403"/>
            <ac:spMk id="3" creationId="{77793CB4-64E6-4C1B-B188-05B3FE2147C0}"/>
          </ac:spMkLst>
        </pc:spChg>
      </pc:sldChg>
      <pc:sldChg chg="del">
        <pc:chgData name="Yilian Zhang" userId="e8905a25-900b-4cbb-9a00-127ab90442de" providerId="ADAL" clId="{94916A91-9AB0-4A0D-A4C5-D509910E479F}" dt="2021-09-15T18:30:41.987" v="3" actId="47"/>
        <pc:sldMkLst>
          <pc:docMk/>
          <pc:sldMk cId="2280503258" sldId="403"/>
        </pc:sldMkLst>
      </pc:sldChg>
      <pc:sldChg chg="modSp add mod ord">
        <pc:chgData name="Yilian Zhang" userId="e8905a25-900b-4cbb-9a00-127ab90442de" providerId="ADAL" clId="{94916A91-9AB0-4A0D-A4C5-D509910E479F}" dt="2021-09-16T02:07:46.479" v="489"/>
        <pc:sldMkLst>
          <pc:docMk/>
          <pc:sldMk cId="1866990806" sldId="404"/>
        </pc:sldMkLst>
        <pc:spChg chg="mod">
          <ac:chgData name="Yilian Zhang" userId="e8905a25-900b-4cbb-9a00-127ab90442de" providerId="ADAL" clId="{94916A91-9AB0-4A0D-A4C5-D509910E479F}" dt="2021-09-15T18:41:54.171" v="393" actId="20577"/>
          <ac:spMkLst>
            <pc:docMk/>
            <pc:sldMk cId="1866990806" sldId="404"/>
            <ac:spMk id="2" creationId="{231E33FA-9BB8-4F31-913F-3B895BB75C21}"/>
          </ac:spMkLst>
        </pc:spChg>
        <pc:spChg chg="mod">
          <ac:chgData name="Yilian Zhang" userId="e8905a25-900b-4cbb-9a00-127ab90442de" providerId="ADAL" clId="{94916A91-9AB0-4A0D-A4C5-D509910E479F}" dt="2021-09-15T18:42:35.727" v="436" actId="20577"/>
          <ac:spMkLst>
            <pc:docMk/>
            <pc:sldMk cId="1866990806" sldId="404"/>
            <ac:spMk id="3" creationId="{77793CB4-64E6-4C1B-B188-05B3FE2147C0}"/>
          </ac:spMkLst>
        </pc:spChg>
      </pc:sldChg>
      <pc:sldChg chg="add del">
        <pc:chgData name="Yilian Zhang" userId="e8905a25-900b-4cbb-9a00-127ab90442de" providerId="ADAL" clId="{94916A91-9AB0-4A0D-A4C5-D509910E479F}" dt="2021-09-15T18:31:06.402" v="8" actId="47"/>
        <pc:sldMkLst>
          <pc:docMk/>
          <pc:sldMk cId="2943946676" sldId="404"/>
        </pc:sldMkLst>
      </pc:sldChg>
      <pc:sldChg chg="del">
        <pc:chgData name="Yilian Zhang" userId="e8905a25-900b-4cbb-9a00-127ab90442de" providerId="ADAL" clId="{94916A91-9AB0-4A0D-A4C5-D509910E479F}" dt="2021-09-15T18:31:27.240" v="15" actId="47"/>
        <pc:sldMkLst>
          <pc:docMk/>
          <pc:sldMk cId="690257065" sldId="405"/>
        </pc:sldMkLst>
      </pc:sldChg>
      <pc:sldChg chg="addSp delSp modSp new mod">
        <pc:chgData name="Yilian Zhang" userId="e8905a25-900b-4cbb-9a00-127ab90442de" providerId="ADAL" clId="{94916A91-9AB0-4A0D-A4C5-D509910E479F}" dt="2021-09-16T02:08:21.089" v="523" actId="20577"/>
        <pc:sldMkLst>
          <pc:docMk/>
          <pc:sldMk cId="728409491" sldId="405"/>
        </pc:sldMkLst>
        <pc:spChg chg="mod">
          <ac:chgData name="Yilian Zhang" userId="e8905a25-900b-4cbb-9a00-127ab90442de" providerId="ADAL" clId="{94916A91-9AB0-4A0D-A4C5-D509910E479F}" dt="2021-09-16T02:06:42.609" v="445" actId="27636"/>
          <ac:spMkLst>
            <pc:docMk/>
            <pc:sldMk cId="728409491" sldId="405"/>
            <ac:spMk id="2" creationId="{5BFCAEEC-F6EF-4C86-A723-6A92E3BA43C0}"/>
          </ac:spMkLst>
        </pc:spChg>
        <pc:spChg chg="del">
          <ac:chgData name="Yilian Zhang" userId="e8905a25-900b-4cbb-9a00-127ab90442de" providerId="ADAL" clId="{94916A91-9AB0-4A0D-A4C5-D509910E479F}" dt="2021-09-16T02:06:47.770" v="446" actId="478"/>
          <ac:spMkLst>
            <pc:docMk/>
            <pc:sldMk cId="728409491" sldId="405"/>
            <ac:spMk id="3" creationId="{5ECCE4F4-FF72-4C33-A3E6-98E1995A48DD}"/>
          </ac:spMkLst>
        </pc:spChg>
        <pc:spChg chg="add mod">
          <ac:chgData name="Yilian Zhang" userId="e8905a25-900b-4cbb-9a00-127ab90442de" providerId="ADAL" clId="{94916A91-9AB0-4A0D-A4C5-D509910E479F}" dt="2021-09-16T02:08:21.089" v="523" actId="20577"/>
          <ac:spMkLst>
            <pc:docMk/>
            <pc:sldMk cId="728409491" sldId="405"/>
            <ac:spMk id="5" creationId="{F226EE15-60B4-49DE-AD2A-1801B1108B2E}"/>
          </ac:spMkLst>
        </pc:spChg>
      </pc:sldChg>
      <pc:sldChg chg="del">
        <pc:chgData name="Yilian Zhang" userId="e8905a25-900b-4cbb-9a00-127ab90442de" providerId="ADAL" clId="{94916A91-9AB0-4A0D-A4C5-D509910E479F}" dt="2021-09-15T18:31:40.776" v="22" actId="47"/>
        <pc:sldMkLst>
          <pc:docMk/>
          <pc:sldMk cId="1815801372" sldId="406"/>
        </pc:sldMkLst>
      </pc:sldChg>
      <pc:sldChg chg="modSp new mod">
        <pc:chgData name="Yilian Zhang" userId="e8905a25-900b-4cbb-9a00-127ab90442de" providerId="ADAL" clId="{94916A91-9AB0-4A0D-A4C5-D509910E479F}" dt="2021-09-16T02:12:29.261" v="790" actId="207"/>
        <pc:sldMkLst>
          <pc:docMk/>
          <pc:sldMk cId="2217692984" sldId="406"/>
        </pc:sldMkLst>
        <pc:spChg chg="mod">
          <ac:chgData name="Yilian Zhang" userId="e8905a25-900b-4cbb-9a00-127ab90442de" providerId="ADAL" clId="{94916A91-9AB0-4A0D-A4C5-D509910E479F}" dt="2021-09-16T02:09:17.799" v="534" actId="20577"/>
          <ac:spMkLst>
            <pc:docMk/>
            <pc:sldMk cId="2217692984" sldId="406"/>
            <ac:spMk id="2" creationId="{90B65452-4D7C-49A5-BDBE-BA5034B98EFC}"/>
          </ac:spMkLst>
        </pc:spChg>
        <pc:spChg chg="mod">
          <ac:chgData name="Yilian Zhang" userId="e8905a25-900b-4cbb-9a00-127ab90442de" providerId="ADAL" clId="{94916A91-9AB0-4A0D-A4C5-D509910E479F}" dt="2021-09-16T02:12:29.261" v="790" actId="207"/>
          <ac:spMkLst>
            <pc:docMk/>
            <pc:sldMk cId="2217692984" sldId="406"/>
            <ac:spMk id="3" creationId="{7871AB34-564A-40ED-BB6A-50EB0E85278E}"/>
          </ac:spMkLst>
        </pc:spChg>
      </pc:sldChg>
      <pc:sldChg chg="new del">
        <pc:chgData name="Yilian Zhang" userId="e8905a25-900b-4cbb-9a00-127ab90442de" providerId="ADAL" clId="{94916A91-9AB0-4A0D-A4C5-D509910E479F}" dt="2021-09-16T02:08:56.861" v="525" actId="47"/>
        <pc:sldMkLst>
          <pc:docMk/>
          <pc:sldMk cId="3708485013" sldId="406"/>
        </pc:sldMkLst>
      </pc:sldChg>
      <pc:sldChg chg="new del">
        <pc:chgData name="Yilian Zhang" userId="e8905a25-900b-4cbb-9a00-127ab90442de" providerId="ADAL" clId="{94916A91-9AB0-4A0D-A4C5-D509910E479F}" dt="2021-09-20T01:02:36.346" v="792" actId="47"/>
        <pc:sldMkLst>
          <pc:docMk/>
          <pc:sldMk cId="1109958080" sldId="407"/>
        </pc:sldMkLst>
      </pc:sldChg>
      <pc:sldChg chg="add">
        <pc:chgData name="Yilian Zhang" userId="e8905a25-900b-4cbb-9a00-127ab90442de" providerId="ADAL" clId="{94916A91-9AB0-4A0D-A4C5-D509910E479F}" dt="2021-09-20T01:02:39.228" v="793"/>
        <pc:sldMkLst>
          <pc:docMk/>
          <pc:sldMk cId="1510130203" sldId="407"/>
        </pc:sldMkLst>
      </pc:sldChg>
      <pc:sldChg chg="del">
        <pc:chgData name="Yilian Zhang" userId="e8905a25-900b-4cbb-9a00-127ab90442de" providerId="ADAL" clId="{94916A91-9AB0-4A0D-A4C5-D509910E479F}" dt="2021-09-15T18:31:35.486" v="21" actId="47"/>
        <pc:sldMkLst>
          <pc:docMk/>
          <pc:sldMk cId="943050774" sldId="408"/>
        </pc:sldMkLst>
      </pc:sldChg>
      <pc:sldChg chg="modSp new mod ord">
        <pc:chgData name="Yilian Zhang" userId="e8905a25-900b-4cbb-9a00-127ab90442de" providerId="ADAL" clId="{94916A91-9AB0-4A0D-A4C5-D509910E479F}" dt="2021-09-22T17:58:05.471" v="1374" actId="20577"/>
        <pc:sldMkLst>
          <pc:docMk/>
          <pc:sldMk cId="1254210843" sldId="408"/>
        </pc:sldMkLst>
        <pc:spChg chg="mod">
          <ac:chgData name="Yilian Zhang" userId="e8905a25-900b-4cbb-9a00-127ab90442de" providerId="ADAL" clId="{94916A91-9AB0-4A0D-A4C5-D509910E479F}" dt="2021-09-22T17:55:47.348" v="1312" actId="20577"/>
          <ac:spMkLst>
            <pc:docMk/>
            <pc:sldMk cId="1254210843" sldId="408"/>
            <ac:spMk id="2" creationId="{B8B3B556-FB91-4F32-A631-596BCC30C201}"/>
          </ac:spMkLst>
        </pc:spChg>
        <pc:spChg chg="mod">
          <ac:chgData name="Yilian Zhang" userId="e8905a25-900b-4cbb-9a00-127ab90442de" providerId="ADAL" clId="{94916A91-9AB0-4A0D-A4C5-D509910E479F}" dt="2021-09-22T17:58:05.471" v="1374" actId="20577"/>
          <ac:spMkLst>
            <pc:docMk/>
            <pc:sldMk cId="1254210843" sldId="408"/>
            <ac:spMk id="3" creationId="{1F455B8B-77C7-4145-9169-CDE80D6A78BA}"/>
          </ac:spMkLst>
        </pc:spChg>
      </pc:sldChg>
      <pc:sldChg chg="del">
        <pc:chgData name="Yilian Zhang" userId="e8905a25-900b-4cbb-9a00-127ab90442de" providerId="ADAL" clId="{94916A91-9AB0-4A0D-A4C5-D509910E479F}" dt="2021-09-15T18:31:43.223" v="23" actId="47"/>
        <pc:sldMkLst>
          <pc:docMk/>
          <pc:sldMk cId="566011960" sldId="409"/>
        </pc:sldMkLst>
      </pc:sldChg>
      <pc:sldChg chg="modSp add mod">
        <pc:chgData name="Yilian Zhang" userId="e8905a25-900b-4cbb-9a00-127ab90442de" providerId="ADAL" clId="{94916A91-9AB0-4A0D-A4C5-D509910E479F}" dt="2021-09-20T01:09:51.497" v="978" actId="20577"/>
        <pc:sldMkLst>
          <pc:docMk/>
          <pc:sldMk cId="3639287840" sldId="409"/>
        </pc:sldMkLst>
        <pc:spChg chg="mod">
          <ac:chgData name="Yilian Zhang" userId="e8905a25-900b-4cbb-9a00-127ab90442de" providerId="ADAL" clId="{94916A91-9AB0-4A0D-A4C5-D509910E479F}" dt="2021-09-20T01:07:20.623" v="839" actId="20577"/>
          <ac:spMkLst>
            <pc:docMk/>
            <pc:sldMk cId="3639287840" sldId="409"/>
            <ac:spMk id="2" creationId="{00000000-0000-0000-0000-000000000000}"/>
          </ac:spMkLst>
        </pc:spChg>
        <pc:spChg chg="mod">
          <ac:chgData name="Yilian Zhang" userId="e8905a25-900b-4cbb-9a00-127ab90442de" providerId="ADAL" clId="{94916A91-9AB0-4A0D-A4C5-D509910E479F}" dt="2021-09-20T01:09:51.497" v="978" actId="20577"/>
          <ac:spMkLst>
            <pc:docMk/>
            <pc:sldMk cId="3639287840" sldId="409"/>
            <ac:spMk id="3" creationId="{00000000-0000-0000-0000-000000000000}"/>
          </ac:spMkLst>
        </pc:spChg>
      </pc:sldChg>
      <pc:sldChg chg="addSp delSp modSp new mod">
        <pc:chgData name="Yilian Zhang" userId="e8905a25-900b-4cbb-9a00-127ab90442de" providerId="ADAL" clId="{94916A91-9AB0-4A0D-A4C5-D509910E479F}" dt="2021-09-20T01:12:25.326" v="993" actId="14100"/>
        <pc:sldMkLst>
          <pc:docMk/>
          <pc:sldMk cId="2778443726" sldId="410"/>
        </pc:sldMkLst>
        <pc:spChg chg="mod">
          <ac:chgData name="Yilian Zhang" userId="e8905a25-900b-4cbb-9a00-127ab90442de" providerId="ADAL" clId="{94916A91-9AB0-4A0D-A4C5-D509910E479F}" dt="2021-09-20T01:10:33.629" v="990" actId="20577"/>
          <ac:spMkLst>
            <pc:docMk/>
            <pc:sldMk cId="2778443726" sldId="410"/>
            <ac:spMk id="2" creationId="{E916BF0B-E644-418F-A1E9-72A8F508FA31}"/>
          </ac:spMkLst>
        </pc:spChg>
        <pc:spChg chg="del">
          <ac:chgData name="Yilian Zhang" userId="e8905a25-900b-4cbb-9a00-127ab90442de" providerId="ADAL" clId="{94916A91-9AB0-4A0D-A4C5-D509910E479F}" dt="2021-09-20T01:12:18.215" v="991" actId="22"/>
          <ac:spMkLst>
            <pc:docMk/>
            <pc:sldMk cId="2778443726" sldId="410"/>
            <ac:spMk id="3" creationId="{70820018-BA90-4641-AB4F-916F383EB77B}"/>
          </ac:spMkLst>
        </pc:spChg>
        <pc:picChg chg="add mod ord">
          <ac:chgData name="Yilian Zhang" userId="e8905a25-900b-4cbb-9a00-127ab90442de" providerId="ADAL" clId="{94916A91-9AB0-4A0D-A4C5-D509910E479F}" dt="2021-09-20T01:12:25.326" v="993" actId="14100"/>
          <ac:picMkLst>
            <pc:docMk/>
            <pc:sldMk cId="2778443726" sldId="410"/>
            <ac:picMk id="5" creationId="{18749C8C-C500-4BB9-82BF-AE18B70C1ECA}"/>
          </ac:picMkLst>
        </pc:picChg>
      </pc:sldChg>
      <pc:sldChg chg="addSp delSp modSp new mod">
        <pc:chgData name="Yilian Zhang" userId="e8905a25-900b-4cbb-9a00-127ab90442de" providerId="ADAL" clId="{94916A91-9AB0-4A0D-A4C5-D509910E479F}" dt="2021-09-22T17:58:29.082" v="1377" actId="20577"/>
        <pc:sldMkLst>
          <pc:docMk/>
          <pc:sldMk cId="141847330" sldId="411"/>
        </pc:sldMkLst>
        <pc:spChg chg="mod">
          <ac:chgData name="Yilian Zhang" userId="e8905a25-900b-4cbb-9a00-127ab90442de" providerId="ADAL" clId="{94916A91-9AB0-4A0D-A4C5-D509910E479F}" dt="2021-09-22T17:58:29.082" v="1377" actId="20577"/>
          <ac:spMkLst>
            <pc:docMk/>
            <pc:sldMk cId="141847330" sldId="411"/>
            <ac:spMk id="2" creationId="{DE63CC60-70F2-4DA1-A619-10FDC2BAC305}"/>
          </ac:spMkLst>
        </pc:spChg>
        <pc:spChg chg="del">
          <ac:chgData name="Yilian Zhang" userId="e8905a25-900b-4cbb-9a00-127ab90442de" providerId="ADAL" clId="{94916A91-9AB0-4A0D-A4C5-D509910E479F}" dt="2021-09-20T01:14:31.708" v="1090" actId="22"/>
          <ac:spMkLst>
            <pc:docMk/>
            <pc:sldMk cId="141847330" sldId="411"/>
            <ac:spMk id="3" creationId="{956E8E94-FE66-4303-A7C1-29B7AB47260B}"/>
          </ac:spMkLst>
        </pc:spChg>
        <pc:picChg chg="add mod ord">
          <ac:chgData name="Yilian Zhang" userId="e8905a25-900b-4cbb-9a00-127ab90442de" providerId="ADAL" clId="{94916A91-9AB0-4A0D-A4C5-D509910E479F}" dt="2021-09-20T01:14:38.758" v="1092" actId="14100"/>
          <ac:picMkLst>
            <pc:docMk/>
            <pc:sldMk cId="141847330" sldId="411"/>
            <ac:picMk id="5" creationId="{71C18C79-ADFF-4FA2-BF02-E1855763D59E}"/>
          </ac:picMkLst>
        </pc:picChg>
      </pc:sldChg>
      <pc:sldChg chg="del">
        <pc:chgData name="Yilian Zhang" userId="e8905a25-900b-4cbb-9a00-127ab90442de" providerId="ADAL" clId="{94916A91-9AB0-4A0D-A4C5-D509910E479F}" dt="2021-09-15T18:30:53.284" v="4" actId="47"/>
        <pc:sldMkLst>
          <pc:docMk/>
          <pc:sldMk cId="1924999108" sldId="411"/>
        </pc:sldMkLst>
      </pc:sldChg>
      <pc:sldChg chg="modSp new mod">
        <pc:chgData name="Yilian Zhang" userId="e8905a25-900b-4cbb-9a00-127ab90442de" providerId="ADAL" clId="{94916A91-9AB0-4A0D-A4C5-D509910E479F}" dt="2021-09-20T01:15:28.329" v="1142" actId="20577"/>
        <pc:sldMkLst>
          <pc:docMk/>
          <pc:sldMk cId="1228451898" sldId="412"/>
        </pc:sldMkLst>
        <pc:spChg chg="mod">
          <ac:chgData name="Yilian Zhang" userId="e8905a25-900b-4cbb-9a00-127ab90442de" providerId="ADAL" clId="{94916A91-9AB0-4A0D-A4C5-D509910E479F}" dt="2021-09-20T01:15:13.065" v="1114" actId="20577"/>
          <ac:spMkLst>
            <pc:docMk/>
            <pc:sldMk cId="1228451898" sldId="412"/>
            <ac:spMk id="2" creationId="{1D12729C-FEF7-4808-90A8-3202B7DF20BD}"/>
          </ac:spMkLst>
        </pc:spChg>
        <pc:spChg chg="mod">
          <ac:chgData name="Yilian Zhang" userId="e8905a25-900b-4cbb-9a00-127ab90442de" providerId="ADAL" clId="{94916A91-9AB0-4A0D-A4C5-D509910E479F}" dt="2021-09-20T01:15:28.329" v="1142" actId="20577"/>
          <ac:spMkLst>
            <pc:docMk/>
            <pc:sldMk cId="1228451898" sldId="412"/>
            <ac:spMk id="3" creationId="{563A04E6-7FED-4811-9245-0F1F4C4BA9CD}"/>
          </ac:spMkLst>
        </pc:spChg>
      </pc:sldChg>
      <pc:sldChg chg="del">
        <pc:chgData name="Yilian Zhang" userId="e8905a25-900b-4cbb-9a00-127ab90442de" providerId="ADAL" clId="{94916A91-9AB0-4A0D-A4C5-D509910E479F}" dt="2021-09-15T18:31:11.741" v="10" actId="47"/>
        <pc:sldMkLst>
          <pc:docMk/>
          <pc:sldMk cId="3583196725" sldId="412"/>
        </pc:sldMkLst>
      </pc:sldChg>
      <pc:sldChg chg="del">
        <pc:chgData name="Yilian Zhang" userId="e8905a25-900b-4cbb-9a00-127ab90442de" providerId="ADAL" clId="{94916A91-9AB0-4A0D-A4C5-D509910E479F}" dt="2021-09-15T18:31:09.796" v="9" actId="47"/>
        <pc:sldMkLst>
          <pc:docMk/>
          <pc:sldMk cId="715091503" sldId="413"/>
        </pc:sldMkLst>
      </pc:sldChg>
      <pc:sldChg chg="modSp add mod modNotesTx">
        <pc:chgData name="Yilian Zhang" userId="e8905a25-900b-4cbb-9a00-127ab90442de" providerId="ADAL" clId="{94916A91-9AB0-4A0D-A4C5-D509910E479F}" dt="2022-09-19T20:42:18.918" v="2954" actId="20577"/>
        <pc:sldMkLst>
          <pc:docMk/>
          <pc:sldMk cId="1840967067" sldId="413"/>
        </pc:sldMkLst>
        <pc:spChg chg="mod">
          <ac:chgData name="Yilian Zhang" userId="e8905a25-900b-4cbb-9a00-127ab90442de" providerId="ADAL" clId="{94916A91-9AB0-4A0D-A4C5-D509910E479F}" dt="2022-09-19T20:42:18.918" v="2954" actId="20577"/>
          <ac:spMkLst>
            <pc:docMk/>
            <pc:sldMk cId="1840967067" sldId="413"/>
            <ac:spMk id="2" creationId="{4C4D1E67-354F-48E7-9CCF-6AC9F9C7A2A8}"/>
          </ac:spMkLst>
        </pc:spChg>
      </pc:sldChg>
      <pc:sldChg chg="add del">
        <pc:chgData name="Yilian Zhang" userId="e8905a25-900b-4cbb-9a00-127ab90442de" providerId="ADAL" clId="{94916A91-9AB0-4A0D-A4C5-D509910E479F}" dt="2021-09-28T15:20:23.383" v="1751" actId="2696"/>
        <pc:sldMkLst>
          <pc:docMk/>
          <pc:sldMk cId="2482629792" sldId="413"/>
        </pc:sldMkLst>
      </pc:sldChg>
      <pc:sldChg chg="addSp delSp modSp new del mod">
        <pc:chgData name="Yilian Zhang" userId="e8905a25-900b-4cbb-9a00-127ab90442de" providerId="ADAL" clId="{94916A91-9AB0-4A0D-A4C5-D509910E479F}" dt="2021-09-22T03:52:34.272" v="1287" actId="2696"/>
        <pc:sldMkLst>
          <pc:docMk/>
          <pc:sldMk cId="2659750360" sldId="413"/>
        </pc:sldMkLst>
        <pc:spChg chg="mod">
          <ac:chgData name="Yilian Zhang" userId="e8905a25-900b-4cbb-9a00-127ab90442de" providerId="ADAL" clId="{94916A91-9AB0-4A0D-A4C5-D509910E479F}" dt="2021-09-20T01:17:34.437" v="1161"/>
          <ac:spMkLst>
            <pc:docMk/>
            <pc:sldMk cId="2659750360" sldId="413"/>
            <ac:spMk id="2" creationId="{4C4D1E67-354F-48E7-9CCF-6AC9F9C7A2A8}"/>
          </ac:spMkLst>
        </pc:spChg>
        <pc:spChg chg="mod">
          <ac:chgData name="Yilian Zhang" userId="e8905a25-900b-4cbb-9a00-127ab90442de" providerId="ADAL" clId="{94916A91-9AB0-4A0D-A4C5-D509910E479F}" dt="2021-09-20T01:21:22.821" v="1286" actId="20577"/>
          <ac:spMkLst>
            <pc:docMk/>
            <pc:sldMk cId="2659750360" sldId="413"/>
            <ac:spMk id="3" creationId="{2D224F63-80C6-407D-A0EA-E9BECF60F90A}"/>
          </ac:spMkLst>
        </pc:spChg>
        <pc:picChg chg="add del">
          <ac:chgData name="Yilian Zhang" userId="e8905a25-900b-4cbb-9a00-127ab90442de" providerId="ADAL" clId="{94916A91-9AB0-4A0D-A4C5-D509910E479F}" dt="2021-09-20T01:17:08.877" v="1160" actId="478"/>
          <ac:picMkLst>
            <pc:docMk/>
            <pc:sldMk cId="2659750360" sldId="413"/>
            <ac:picMk id="5" creationId="{906F32F1-0628-4157-8CDD-3B74DF844DAC}"/>
          </ac:picMkLst>
        </pc:picChg>
      </pc:sldChg>
      <pc:sldChg chg="del">
        <pc:chgData name="Yilian Zhang" userId="e8905a25-900b-4cbb-9a00-127ab90442de" providerId="ADAL" clId="{94916A91-9AB0-4A0D-A4C5-D509910E479F}" dt="2021-09-15T18:31:17.751" v="12" actId="47"/>
        <pc:sldMkLst>
          <pc:docMk/>
          <pc:sldMk cId="3366697600" sldId="414"/>
        </pc:sldMkLst>
      </pc:sldChg>
      <pc:sldChg chg="del">
        <pc:chgData name="Yilian Zhang" userId="e8905a25-900b-4cbb-9a00-127ab90442de" providerId="ADAL" clId="{94916A91-9AB0-4A0D-A4C5-D509910E479F}" dt="2021-09-15T18:31:15.515" v="11" actId="47"/>
        <pc:sldMkLst>
          <pc:docMk/>
          <pc:sldMk cId="1932789030" sldId="415"/>
        </pc:sldMkLst>
      </pc:sldChg>
      <pc:sldChg chg="modSp add del mod">
        <pc:chgData name="Yilian Zhang" userId="e8905a25-900b-4cbb-9a00-127ab90442de" providerId="ADAL" clId="{94916A91-9AB0-4A0D-A4C5-D509910E479F}" dt="2021-09-22T03:56:33.557" v="1292" actId="47"/>
        <pc:sldMkLst>
          <pc:docMk/>
          <pc:sldMk cId="715699358" sldId="416"/>
        </pc:sldMkLst>
        <pc:spChg chg="mod">
          <ac:chgData name="Yilian Zhang" userId="e8905a25-900b-4cbb-9a00-127ab90442de" providerId="ADAL" clId="{94916A91-9AB0-4A0D-A4C5-D509910E479F}" dt="2021-09-22T03:56:27.925" v="1291" actId="27636"/>
          <ac:spMkLst>
            <pc:docMk/>
            <pc:sldMk cId="715699358" sldId="416"/>
            <ac:spMk id="3" creationId="{00000000-0000-0000-0000-000000000000}"/>
          </ac:spMkLst>
        </pc:spChg>
      </pc:sldChg>
      <pc:sldChg chg="del">
        <pc:chgData name="Yilian Zhang" userId="e8905a25-900b-4cbb-9a00-127ab90442de" providerId="ADAL" clId="{94916A91-9AB0-4A0D-A4C5-D509910E479F}" dt="2021-09-15T18:31:19.332" v="13" actId="47"/>
        <pc:sldMkLst>
          <pc:docMk/>
          <pc:sldMk cId="974311505" sldId="417"/>
        </pc:sldMkLst>
      </pc:sldChg>
      <pc:sldChg chg="del">
        <pc:chgData name="Yilian Zhang" userId="e8905a25-900b-4cbb-9a00-127ab90442de" providerId="ADAL" clId="{94916A91-9AB0-4A0D-A4C5-D509910E479F}" dt="2021-09-15T18:31:23.816" v="14" actId="47"/>
        <pc:sldMkLst>
          <pc:docMk/>
          <pc:sldMk cId="94806615" sldId="418"/>
        </pc:sldMkLst>
      </pc:sldChg>
      <pc:sldChg chg="del">
        <pc:chgData name="Yilian Zhang" userId="e8905a25-900b-4cbb-9a00-127ab90442de" providerId="ADAL" clId="{94916A91-9AB0-4A0D-A4C5-D509910E479F}" dt="2021-09-15T18:31:30.604" v="17" actId="47"/>
        <pc:sldMkLst>
          <pc:docMk/>
          <pc:sldMk cId="1852451611" sldId="419"/>
        </pc:sldMkLst>
      </pc:sldChg>
      <pc:sldChg chg="del">
        <pc:chgData name="Yilian Zhang" userId="e8905a25-900b-4cbb-9a00-127ab90442de" providerId="ADAL" clId="{94916A91-9AB0-4A0D-A4C5-D509910E479F}" dt="2021-09-15T18:31:31.722" v="18" actId="47"/>
        <pc:sldMkLst>
          <pc:docMk/>
          <pc:sldMk cId="4199385536" sldId="420"/>
        </pc:sldMkLst>
      </pc:sldChg>
      <pc:sldChg chg="del">
        <pc:chgData name="Yilian Zhang" userId="e8905a25-900b-4cbb-9a00-127ab90442de" providerId="ADAL" clId="{94916A91-9AB0-4A0D-A4C5-D509910E479F}" dt="2021-09-15T18:31:29.197" v="16" actId="47"/>
        <pc:sldMkLst>
          <pc:docMk/>
          <pc:sldMk cId="3110252666" sldId="421"/>
        </pc:sldMkLst>
      </pc:sldChg>
      <pc:sldChg chg="del">
        <pc:chgData name="Yilian Zhang" userId="e8905a25-900b-4cbb-9a00-127ab90442de" providerId="ADAL" clId="{94916A91-9AB0-4A0D-A4C5-D509910E479F}" dt="2021-09-15T18:31:32.883" v="19" actId="47"/>
        <pc:sldMkLst>
          <pc:docMk/>
          <pc:sldMk cId="441267055" sldId="422"/>
        </pc:sldMkLst>
      </pc:sldChg>
      <pc:sldChg chg="del">
        <pc:chgData name="Yilian Zhang" userId="e8905a25-900b-4cbb-9a00-127ab90442de" providerId="ADAL" clId="{94916A91-9AB0-4A0D-A4C5-D509910E479F}" dt="2021-09-15T18:31:34.070" v="20" actId="47"/>
        <pc:sldMkLst>
          <pc:docMk/>
          <pc:sldMk cId="3084982464" sldId="423"/>
        </pc:sldMkLst>
      </pc:sldChg>
      <pc:sldChg chg="del">
        <pc:chgData name="Yilian Zhang" userId="e8905a25-900b-4cbb-9a00-127ab90442de" providerId="ADAL" clId="{94916A91-9AB0-4A0D-A4C5-D509910E479F}" dt="2021-09-15T18:31:45.089" v="24" actId="47"/>
        <pc:sldMkLst>
          <pc:docMk/>
          <pc:sldMk cId="2705574314" sldId="424"/>
        </pc:sldMkLst>
      </pc:sldChg>
      <pc:sldChg chg="del">
        <pc:chgData name="Yilian Zhang" userId="e8905a25-900b-4cbb-9a00-127ab90442de" providerId="ADAL" clId="{94916A91-9AB0-4A0D-A4C5-D509910E479F}" dt="2021-09-15T18:31:47.113" v="25" actId="47"/>
        <pc:sldMkLst>
          <pc:docMk/>
          <pc:sldMk cId="3024496056" sldId="425"/>
        </pc:sldMkLst>
      </pc:sldChg>
      <pc:sldChg chg="del">
        <pc:chgData name="Yilian Zhang" userId="e8905a25-900b-4cbb-9a00-127ab90442de" providerId="ADAL" clId="{94916A91-9AB0-4A0D-A4C5-D509910E479F}" dt="2021-09-15T18:31:50.748" v="26" actId="47"/>
        <pc:sldMkLst>
          <pc:docMk/>
          <pc:sldMk cId="182756031" sldId="426"/>
        </pc:sldMkLst>
      </pc:sldChg>
      <pc:sldChg chg="add del">
        <pc:chgData name="Yilian Zhang" userId="e8905a25-900b-4cbb-9a00-127ab90442de" providerId="ADAL" clId="{94916A91-9AB0-4A0D-A4C5-D509910E479F}" dt="2022-09-27T22:32:02.973" v="3518" actId="47"/>
        <pc:sldMkLst>
          <pc:docMk/>
          <pc:sldMk cId="1362882382" sldId="427"/>
        </pc:sldMkLst>
      </pc:sldChg>
      <pc:sldChg chg="new del">
        <pc:chgData name="Yilian Zhang" userId="e8905a25-900b-4cbb-9a00-127ab90442de" providerId="ADAL" clId="{94916A91-9AB0-4A0D-A4C5-D509910E479F}" dt="2021-09-22T03:58:45.257" v="1295" actId="47"/>
        <pc:sldMkLst>
          <pc:docMk/>
          <pc:sldMk cId="38691639" sldId="428"/>
        </pc:sldMkLst>
      </pc:sldChg>
      <pc:sldChg chg="del">
        <pc:chgData name="Yilian Zhang" userId="e8905a25-900b-4cbb-9a00-127ab90442de" providerId="ADAL" clId="{94916A91-9AB0-4A0D-A4C5-D509910E479F}" dt="2021-09-15T18:31:55.893" v="28" actId="47"/>
        <pc:sldMkLst>
          <pc:docMk/>
          <pc:sldMk cId="3758529585" sldId="428"/>
        </pc:sldMkLst>
      </pc:sldChg>
      <pc:sldChg chg="del">
        <pc:chgData name="Yilian Zhang" userId="e8905a25-900b-4cbb-9a00-127ab90442de" providerId="ADAL" clId="{94916A91-9AB0-4A0D-A4C5-D509910E479F}" dt="2021-09-15T18:31:58.357" v="29" actId="47"/>
        <pc:sldMkLst>
          <pc:docMk/>
          <pc:sldMk cId="2374455223" sldId="429"/>
        </pc:sldMkLst>
      </pc:sldChg>
      <pc:sldChg chg="add del">
        <pc:chgData name="Yilian Zhang" userId="e8905a25-900b-4cbb-9a00-127ab90442de" providerId="ADAL" clId="{94916A91-9AB0-4A0D-A4C5-D509910E479F}" dt="2022-09-27T22:32:02.973" v="3518" actId="47"/>
        <pc:sldMkLst>
          <pc:docMk/>
          <pc:sldMk cId="370345809" sldId="435"/>
        </pc:sldMkLst>
      </pc:sldChg>
      <pc:sldChg chg="add del">
        <pc:chgData name="Yilian Zhang" userId="e8905a25-900b-4cbb-9a00-127ab90442de" providerId="ADAL" clId="{94916A91-9AB0-4A0D-A4C5-D509910E479F}" dt="2022-09-27T22:32:02.973" v="3518" actId="47"/>
        <pc:sldMkLst>
          <pc:docMk/>
          <pc:sldMk cId="22689922" sldId="436"/>
        </pc:sldMkLst>
      </pc:sldChg>
      <pc:sldChg chg="add del">
        <pc:chgData name="Yilian Zhang" userId="e8905a25-900b-4cbb-9a00-127ab90442de" providerId="ADAL" clId="{94916A91-9AB0-4A0D-A4C5-D509910E479F}" dt="2022-09-27T22:32:02.973" v="3518" actId="47"/>
        <pc:sldMkLst>
          <pc:docMk/>
          <pc:sldMk cId="2141984270" sldId="437"/>
        </pc:sldMkLst>
      </pc:sldChg>
      <pc:sldChg chg="add del">
        <pc:chgData name="Yilian Zhang" userId="e8905a25-900b-4cbb-9a00-127ab90442de" providerId="ADAL" clId="{94916A91-9AB0-4A0D-A4C5-D509910E479F}" dt="2022-09-27T22:32:02.973" v="3518" actId="47"/>
        <pc:sldMkLst>
          <pc:docMk/>
          <pc:sldMk cId="1556375923" sldId="438"/>
        </pc:sldMkLst>
      </pc:sldChg>
      <pc:sldChg chg="add del">
        <pc:chgData name="Yilian Zhang" userId="e8905a25-900b-4cbb-9a00-127ab90442de" providerId="ADAL" clId="{94916A91-9AB0-4A0D-A4C5-D509910E479F}" dt="2022-09-22T04:06:06.556" v="3297" actId="2696"/>
        <pc:sldMkLst>
          <pc:docMk/>
          <pc:sldMk cId="2673630486" sldId="438"/>
        </pc:sldMkLst>
      </pc:sldChg>
      <pc:sldChg chg="add del">
        <pc:chgData name="Yilian Zhang" userId="e8905a25-900b-4cbb-9a00-127ab90442de" providerId="ADAL" clId="{94916A91-9AB0-4A0D-A4C5-D509910E479F}" dt="2022-09-27T22:32:02.973" v="3518" actId="47"/>
        <pc:sldMkLst>
          <pc:docMk/>
          <pc:sldMk cId="1603403323" sldId="439"/>
        </pc:sldMkLst>
      </pc:sldChg>
      <pc:sldChg chg="add del">
        <pc:chgData name="Yilian Zhang" userId="e8905a25-900b-4cbb-9a00-127ab90442de" providerId="ADAL" clId="{94916A91-9AB0-4A0D-A4C5-D509910E479F}" dt="2022-09-27T22:32:02.973" v="3518" actId="47"/>
        <pc:sldMkLst>
          <pc:docMk/>
          <pc:sldMk cId="4178996382" sldId="440"/>
        </pc:sldMkLst>
      </pc:sldChg>
      <pc:sldChg chg="modSp new mod">
        <pc:chgData name="Yilian Zhang" userId="e8905a25-900b-4cbb-9a00-127ab90442de" providerId="ADAL" clId="{94916A91-9AB0-4A0D-A4C5-D509910E479F}" dt="2021-09-22T18:07:37.826" v="1626" actId="20577"/>
        <pc:sldMkLst>
          <pc:docMk/>
          <pc:sldMk cId="1616030034" sldId="441"/>
        </pc:sldMkLst>
        <pc:spChg chg="mod">
          <ac:chgData name="Yilian Zhang" userId="e8905a25-900b-4cbb-9a00-127ab90442de" providerId="ADAL" clId="{94916A91-9AB0-4A0D-A4C5-D509910E479F}" dt="2021-09-22T18:04:49.521" v="1519" actId="20577"/>
          <ac:spMkLst>
            <pc:docMk/>
            <pc:sldMk cId="1616030034" sldId="441"/>
            <ac:spMk id="2" creationId="{05589083-A0D0-4BE8-B4BB-70C66A78BC5E}"/>
          </ac:spMkLst>
        </pc:spChg>
        <pc:spChg chg="mod">
          <ac:chgData name="Yilian Zhang" userId="e8905a25-900b-4cbb-9a00-127ab90442de" providerId="ADAL" clId="{94916A91-9AB0-4A0D-A4C5-D509910E479F}" dt="2021-09-22T18:07:37.826" v="1626" actId="20577"/>
          <ac:spMkLst>
            <pc:docMk/>
            <pc:sldMk cId="1616030034" sldId="441"/>
            <ac:spMk id="3" creationId="{57EC9802-FD7F-4E10-BF57-761784CBB44B}"/>
          </ac:spMkLst>
        </pc:spChg>
      </pc:sldChg>
      <pc:sldChg chg="addSp modSp new mod">
        <pc:chgData name="Yilian Zhang" userId="e8905a25-900b-4cbb-9a00-127ab90442de" providerId="ADAL" clId="{94916A91-9AB0-4A0D-A4C5-D509910E479F}" dt="2021-09-22T18:12:34.538" v="1750" actId="1076"/>
        <pc:sldMkLst>
          <pc:docMk/>
          <pc:sldMk cId="249009075" sldId="442"/>
        </pc:sldMkLst>
        <pc:spChg chg="mod">
          <ac:chgData name="Yilian Zhang" userId="e8905a25-900b-4cbb-9a00-127ab90442de" providerId="ADAL" clId="{94916A91-9AB0-4A0D-A4C5-D509910E479F}" dt="2021-09-22T18:11:48.477" v="1712" actId="313"/>
          <ac:spMkLst>
            <pc:docMk/>
            <pc:sldMk cId="249009075" sldId="442"/>
            <ac:spMk id="2" creationId="{6D261AC9-32F2-45C6-9F00-8697FB16EFF6}"/>
          </ac:spMkLst>
        </pc:spChg>
        <pc:spChg chg="mod">
          <ac:chgData name="Yilian Zhang" userId="e8905a25-900b-4cbb-9a00-127ab90442de" providerId="ADAL" clId="{94916A91-9AB0-4A0D-A4C5-D509910E479F}" dt="2021-09-22T18:12:21.101" v="1749" actId="20577"/>
          <ac:spMkLst>
            <pc:docMk/>
            <pc:sldMk cId="249009075" sldId="442"/>
            <ac:spMk id="3" creationId="{7E1C7B6E-1322-462A-8B27-0A4F57F58CBF}"/>
          </ac:spMkLst>
        </pc:spChg>
        <pc:picChg chg="add mod">
          <ac:chgData name="Yilian Zhang" userId="e8905a25-900b-4cbb-9a00-127ab90442de" providerId="ADAL" clId="{94916A91-9AB0-4A0D-A4C5-D509910E479F}" dt="2021-09-22T18:12:34.538" v="1750" actId="1076"/>
          <ac:picMkLst>
            <pc:docMk/>
            <pc:sldMk cId="249009075" sldId="442"/>
            <ac:picMk id="5" creationId="{751E8584-81ED-4ED4-B09F-7C407F9BBD7B}"/>
          </ac:picMkLst>
        </pc:picChg>
      </pc:sldChg>
      <pc:sldChg chg="addSp modSp new mod modClrScheme chgLayout">
        <pc:chgData name="Yilian Zhang" userId="e8905a25-900b-4cbb-9a00-127ab90442de" providerId="ADAL" clId="{94916A91-9AB0-4A0D-A4C5-D509910E479F}" dt="2021-09-28T15:44:00.768" v="2065" actId="20577"/>
        <pc:sldMkLst>
          <pc:docMk/>
          <pc:sldMk cId="3203051357" sldId="443"/>
        </pc:sldMkLst>
        <pc:spChg chg="mod">
          <ac:chgData name="Yilian Zhang" userId="e8905a25-900b-4cbb-9a00-127ab90442de" providerId="ADAL" clId="{94916A91-9AB0-4A0D-A4C5-D509910E479F}" dt="2021-09-28T15:43:08.090" v="2033" actId="26606"/>
          <ac:spMkLst>
            <pc:docMk/>
            <pc:sldMk cId="3203051357" sldId="443"/>
            <ac:spMk id="2" creationId="{707B69BC-2E98-4717-82D4-490C64354497}"/>
          </ac:spMkLst>
        </pc:spChg>
        <pc:spChg chg="mod">
          <ac:chgData name="Yilian Zhang" userId="e8905a25-900b-4cbb-9a00-127ab90442de" providerId="ADAL" clId="{94916A91-9AB0-4A0D-A4C5-D509910E479F}" dt="2021-09-28T15:44:00.768" v="2065" actId="20577"/>
          <ac:spMkLst>
            <pc:docMk/>
            <pc:sldMk cId="3203051357" sldId="443"/>
            <ac:spMk id="3" creationId="{47F5ED30-9D99-4720-9F4D-6E8CFE073AE7}"/>
          </ac:spMkLst>
        </pc:spChg>
        <pc:picChg chg="add mod">
          <ac:chgData name="Yilian Zhang" userId="e8905a25-900b-4cbb-9a00-127ab90442de" providerId="ADAL" clId="{94916A91-9AB0-4A0D-A4C5-D509910E479F}" dt="2021-09-28T15:43:43.188" v="2048" actId="1076"/>
          <ac:picMkLst>
            <pc:docMk/>
            <pc:sldMk cId="3203051357" sldId="443"/>
            <ac:picMk id="5" creationId="{B8EE2169-7AEA-44E5-99C1-EDA12EDB4E1E}"/>
          </ac:picMkLst>
        </pc:picChg>
      </pc:sldChg>
      <pc:sldChg chg="modSp new mod">
        <pc:chgData name="Yilian Zhang" userId="e8905a25-900b-4cbb-9a00-127ab90442de" providerId="ADAL" clId="{94916A91-9AB0-4A0D-A4C5-D509910E479F}" dt="2021-09-29T17:52:13.585" v="2610" actId="20577"/>
        <pc:sldMkLst>
          <pc:docMk/>
          <pc:sldMk cId="1695007426" sldId="444"/>
        </pc:sldMkLst>
        <pc:spChg chg="mod">
          <ac:chgData name="Yilian Zhang" userId="e8905a25-900b-4cbb-9a00-127ab90442de" providerId="ADAL" clId="{94916A91-9AB0-4A0D-A4C5-D509910E479F}" dt="2021-09-29T17:50:54.846" v="2530" actId="1076"/>
          <ac:spMkLst>
            <pc:docMk/>
            <pc:sldMk cId="1695007426" sldId="444"/>
            <ac:spMk id="2" creationId="{989EEC59-6C2E-474B-9BAC-AA9D6D42A407}"/>
          </ac:spMkLst>
        </pc:spChg>
        <pc:spChg chg="mod">
          <ac:chgData name="Yilian Zhang" userId="e8905a25-900b-4cbb-9a00-127ab90442de" providerId="ADAL" clId="{94916A91-9AB0-4A0D-A4C5-D509910E479F}" dt="2021-09-29T17:52:13.585" v="2610" actId="20577"/>
          <ac:spMkLst>
            <pc:docMk/>
            <pc:sldMk cId="1695007426" sldId="444"/>
            <ac:spMk id="3" creationId="{3D66145B-9875-4D21-983B-88A294C29CE2}"/>
          </ac:spMkLst>
        </pc:spChg>
      </pc:sldChg>
      <pc:sldChg chg="del">
        <pc:chgData name="Yilian Zhang" userId="e8905a25-900b-4cbb-9a00-127ab90442de" providerId="ADAL" clId="{94916A91-9AB0-4A0D-A4C5-D509910E479F}" dt="2022-09-27T22:32:02.973" v="3518" actId="47"/>
        <pc:sldMkLst>
          <pc:docMk/>
          <pc:sldMk cId="1151875932" sldId="445"/>
        </pc:sldMkLst>
      </pc:sldChg>
      <pc:sldChg chg="modSp new del mod">
        <pc:chgData name="Yilian Zhang" userId="e8905a25-900b-4cbb-9a00-127ab90442de" providerId="ADAL" clId="{94916A91-9AB0-4A0D-A4C5-D509910E479F}" dt="2022-09-27T22:32:02.973" v="3518" actId="47"/>
        <pc:sldMkLst>
          <pc:docMk/>
          <pc:sldMk cId="2919910951" sldId="446"/>
        </pc:sldMkLst>
        <pc:spChg chg="mod">
          <ac:chgData name="Yilian Zhang" userId="e8905a25-900b-4cbb-9a00-127ab90442de" providerId="ADAL" clId="{94916A91-9AB0-4A0D-A4C5-D509910E479F}" dt="2021-09-30T15:58:45.025" v="2666" actId="20577"/>
          <ac:spMkLst>
            <pc:docMk/>
            <pc:sldMk cId="2919910951" sldId="446"/>
            <ac:spMk id="2" creationId="{EBE4FE22-EAF7-4DD7-9686-E3C648BC5DE1}"/>
          </ac:spMkLst>
        </pc:spChg>
        <pc:spChg chg="mod">
          <ac:chgData name="Yilian Zhang" userId="e8905a25-900b-4cbb-9a00-127ab90442de" providerId="ADAL" clId="{94916A91-9AB0-4A0D-A4C5-D509910E479F}" dt="2021-09-30T16:01:06.403" v="2785" actId="20577"/>
          <ac:spMkLst>
            <pc:docMk/>
            <pc:sldMk cId="2919910951" sldId="446"/>
            <ac:spMk id="3" creationId="{EB40B09D-C4A3-4B74-A123-7DFDB48AA3E5}"/>
          </ac:spMkLst>
        </pc:spChg>
      </pc:sldChg>
      <pc:sldChg chg="modSp del mod">
        <pc:chgData name="Yilian Zhang" userId="e8905a25-900b-4cbb-9a00-127ab90442de" providerId="ADAL" clId="{94916A91-9AB0-4A0D-A4C5-D509910E479F}" dt="2022-09-19T20:38:37.737" v="2903" actId="47"/>
        <pc:sldMkLst>
          <pc:docMk/>
          <pc:sldMk cId="2877720948" sldId="450"/>
        </pc:sldMkLst>
        <pc:spChg chg="mod">
          <ac:chgData name="Yilian Zhang" userId="e8905a25-900b-4cbb-9a00-127ab90442de" providerId="ADAL" clId="{94916A91-9AB0-4A0D-A4C5-D509910E479F}" dt="2022-09-19T20:37:12.662" v="2902" actId="20577"/>
          <ac:spMkLst>
            <pc:docMk/>
            <pc:sldMk cId="2877720948" sldId="450"/>
            <ac:spMk id="3" creationId="{E474FE88-69F1-FEED-6C82-A9FC344DC872}"/>
          </ac:spMkLst>
        </pc:spChg>
      </pc:sldChg>
      <pc:sldChg chg="modSp mod">
        <pc:chgData name="Yilian Zhang" userId="e8905a25-900b-4cbb-9a00-127ab90442de" providerId="ADAL" clId="{94916A91-9AB0-4A0D-A4C5-D509910E479F}" dt="2022-09-19T20:58:47.928" v="3274" actId="20577"/>
        <pc:sldMkLst>
          <pc:docMk/>
          <pc:sldMk cId="2999094004" sldId="451"/>
        </pc:sldMkLst>
        <pc:spChg chg="mod">
          <ac:chgData name="Yilian Zhang" userId="e8905a25-900b-4cbb-9a00-127ab90442de" providerId="ADAL" clId="{94916A91-9AB0-4A0D-A4C5-D509910E479F}" dt="2022-09-19T20:58:47.928" v="3274" actId="20577"/>
          <ac:spMkLst>
            <pc:docMk/>
            <pc:sldMk cId="2999094004" sldId="451"/>
            <ac:spMk id="3" creationId="{87DCF61D-E760-CA91-EA15-7C3460CCF9CB}"/>
          </ac:spMkLst>
        </pc:spChg>
      </pc:sldChg>
      <pc:sldChg chg="modSp new mod">
        <pc:chgData name="Yilian Zhang" userId="e8905a25-900b-4cbb-9a00-127ab90442de" providerId="ADAL" clId="{94916A91-9AB0-4A0D-A4C5-D509910E479F}" dt="2022-09-19T20:48:35.959" v="3202" actId="1076"/>
        <pc:sldMkLst>
          <pc:docMk/>
          <pc:sldMk cId="3454753479" sldId="452"/>
        </pc:sldMkLst>
        <pc:spChg chg="mod">
          <ac:chgData name="Yilian Zhang" userId="e8905a25-900b-4cbb-9a00-127ab90442de" providerId="ADAL" clId="{94916A91-9AB0-4A0D-A4C5-D509910E479F}" dt="2022-09-19T20:48:35.959" v="3202" actId="1076"/>
          <ac:spMkLst>
            <pc:docMk/>
            <pc:sldMk cId="3454753479" sldId="452"/>
            <ac:spMk id="2" creationId="{0C361E8E-883B-E09D-B196-DDF1E60853E7}"/>
          </ac:spMkLst>
        </pc:spChg>
        <pc:spChg chg="mod">
          <ac:chgData name="Yilian Zhang" userId="e8905a25-900b-4cbb-9a00-127ab90442de" providerId="ADAL" clId="{94916A91-9AB0-4A0D-A4C5-D509910E479F}" dt="2022-09-19T20:44:43.647" v="3171" actId="20577"/>
          <ac:spMkLst>
            <pc:docMk/>
            <pc:sldMk cId="3454753479" sldId="452"/>
            <ac:spMk id="3" creationId="{212BCE35-437D-5629-8B68-D1010810120A}"/>
          </ac:spMkLst>
        </pc:spChg>
      </pc:sldChg>
      <pc:sldChg chg="add">
        <pc:chgData name="Yilian Zhang" userId="e8905a25-900b-4cbb-9a00-127ab90442de" providerId="ADAL" clId="{94916A91-9AB0-4A0D-A4C5-D509910E479F}" dt="2022-09-19T20:45:21.553" v="3172"/>
        <pc:sldMkLst>
          <pc:docMk/>
          <pc:sldMk cId="3041745590" sldId="453"/>
        </pc:sldMkLst>
      </pc:sldChg>
      <pc:sldChg chg="addSp delSp modSp add mod">
        <pc:chgData name="Yilian Zhang" userId="e8905a25-900b-4cbb-9a00-127ab90442de" providerId="ADAL" clId="{94916A91-9AB0-4A0D-A4C5-D509910E479F}" dt="2022-09-19T20:47:21.414" v="3180" actId="22"/>
        <pc:sldMkLst>
          <pc:docMk/>
          <pc:sldMk cId="2950787262" sldId="454"/>
        </pc:sldMkLst>
        <pc:spChg chg="mod">
          <ac:chgData name="Yilian Zhang" userId="e8905a25-900b-4cbb-9a00-127ab90442de" providerId="ADAL" clId="{94916A91-9AB0-4A0D-A4C5-D509910E479F}" dt="2022-09-19T20:46:44.434" v="3176" actId="20577"/>
          <ac:spMkLst>
            <pc:docMk/>
            <pc:sldMk cId="2950787262" sldId="454"/>
            <ac:spMk id="3" creationId="{00000000-0000-0000-0000-000000000000}"/>
          </ac:spMkLst>
        </pc:spChg>
        <pc:spChg chg="add del">
          <ac:chgData name="Yilian Zhang" userId="e8905a25-900b-4cbb-9a00-127ab90442de" providerId="ADAL" clId="{94916A91-9AB0-4A0D-A4C5-D509910E479F}" dt="2022-09-19T20:47:21.414" v="3180" actId="22"/>
          <ac:spMkLst>
            <pc:docMk/>
            <pc:sldMk cId="2950787262" sldId="454"/>
            <ac:spMk id="7" creationId="{16F85DB9-5354-5283-C24B-607964557392}"/>
          </ac:spMkLst>
        </pc:spChg>
        <pc:picChg chg="add mod">
          <ac:chgData name="Yilian Zhang" userId="e8905a25-900b-4cbb-9a00-127ab90442de" providerId="ADAL" clId="{94916A91-9AB0-4A0D-A4C5-D509910E479F}" dt="2022-09-19T20:46:49.364" v="3178" actId="1076"/>
          <ac:picMkLst>
            <pc:docMk/>
            <pc:sldMk cId="2950787262" sldId="454"/>
            <ac:picMk id="5" creationId="{8B8525A4-E44E-579B-8636-9D276263E6E9}"/>
          </ac:picMkLst>
        </pc:picChg>
      </pc:sldChg>
      <pc:sldChg chg="addSp delSp modSp new mod">
        <pc:chgData name="Yilian Zhang" userId="e8905a25-900b-4cbb-9a00-127ab90442de" providerId="ADAL" clId="{94916A91-9AB0-4A0D-A4C5-D509910E479F}" dt="2022-09-19T20:50:51.318" v="3273" actId="20577"/>
        <pc:sldMkLst>
          <pc:docMk/>
          <pc:sldMk cId="3675936104" sldId="455"/>
        </pc:sldMkLst>
        <pc:spChg chg="mod">
          <ac:chgData name="Yilian Zhang" userId="e8905a25-900b-4cbb-9a00-127ab90442de" providerId="ADAL" clId="{94916A91-9AB0-4A0D-A4C5-D509910E479F}" dt="2022-09-19T20:50:51.318" v="3273" actId="20577"/>
          <ac:spMkLst>
            <pc:docMk/>
            <pc:sldMk cId="3675936104" sldId="455"/>
            <ac:spMk id="2" creationId="{699B9B49-551C-D320-AA3B-CE0FECD7EECD}"/>
          </ac:spMkLst>
        </pc:spChg>
        <pc:spChg chg="del mod">
          <ac:chgData name="Yilian Zhang" userId="e8905a25-900b-4cbb-9a00-127ab90442de" providerId="ADAL" clId="{94916A91-9AB0-4A0D-A4C5-D509910E479F}" dt="2022-09-19T20:50:21.201" v="3237" actId="22"/>
          <ac:spMkLst>
            <pc:docMk/>
            <pc:sldMk cId="3675936104" sldId="455"/>
            <ac:spMk id="3" creationId="{38E01AB3-7CDC-45E2-F895-21A1318F4BEE}"/>
          </ac:spMkLst>
        </pc:spChg>
        <pc:picChg chg="add mod ord">
          <ac:chgData name="Yilian Zhang" userId="e8905a25-900b-4cbb-9a00-127ab90442de" providerId="ADAL" clId="{94916A91-9AB0-4A0D-A4C5-D509910E479F}" dt="2022-09-19T20:50:23.929" v="3238" actId="1076"/>
          <ac:picMkLst>
            <pc:docMk/>
            <pc:sldMk cId="3675936104" sldId="455"/>
            <ac:picMk id="5" creationId="{C8D65879-F286-AAF9-2029-26B4288A02E6}"/>
          </ac:picMkLst>
        </pc:picChg>
      </pc:sldChg>
      <pc:sldChg chg="modSp new mod">
        <pc:chgData name="Yilian Zhang" userId="e8905a25-900b-4cbb-9a00-127ab90442de" providerId="ADAL" clId="{94916A91-9AB0-4A0D-A4C5-D509910E479F}" dt="2022-09-19T20:49:14.511" v="3236" actId="20577"/>
        <pc:sldMkLst>
          <pc:docMk/>
          <pc:sldMk cId="1293107527" sldId="456"/>
        </pc:sldMkLst>
        <pc:spChg chg="mod">
          <ac:chgData name="Yilian Zhang" userId="e8905a25-900b-4cbb-9a00-127ab90442de" providerId="ADAL" clId="{94916A91-9AB0-4A0D-A4C5-D509910E479F}" dt="2022-09-19T20:49:00.716" v="3222" actId="20577"/>
          <ac:spMkLst>
            <pc:docMk/>
            <pc:sldMk cId="1293107527" sldId="456"/>
            <ac:spMk id="2" creationId="{73E743BE-BD1A-4E9C-2EDA-FC124077062E}"/>
          </ac:spMkLst>
        </pc:spChg>
        <pc:spChg chg="mod">
          <ac:chgData name="Yilian Zhang" userId="e8905a25-900b-4cbb-9a00-127ab90442de" providerId="ADAL" clId="{94916A91-9AB0-4A0D-A4C5-D509910E479F}" dt="2022-09-19T20:49:14.511" v="3236" actId="20577"/>
          <ac:spMkLst>
            <pc:docMk/>
            <pc:sldMk cId="1293107527" sldId="456"/>
            <ac:spMk id="3" creationId="{7157F6F2-9E11-0E9D-E74E-B32C9F171775}"/>
          </ac:spMkLst>
        </pc:spChg>
      </pc:sldChg>
      <pc:sldChg chg="add del">
        <pc:chgData name="Yilian Zhang" userId="e8905a25-900b-4cbb-9a00-127ab90442de" providerId="ADAL" clId="{94916A91-9AB0-4A0D-A4C5-D509910E479F}" dt="2022-09-27T22:32:02.973" v="3518" actId="47"/>
        <pc:sldMkLst>
          <pc:docMk/>
          <pc:sldMk cId="705606314" sldId="457"/>
        </pc:sldMkLst>
      </pc:sldChg>
      <pc:sldChg chg="addSp delSp modSp new del mod modClrScheme chgLayout">
        <pc:chgData name="Yilian Zhang" userId="e8905a25-900b-4cbb-9a00-127ab90442de" providerId="ADAL" clId="{94916A91-9AB0-4A0D-A4C5-D509910E479F}" dt="2022-09-22T04:03:18.179" v="3294" actId="2696"/>
        <pc:sldMkLst>
          <pc:docMk/>
          <pc:sldMk cId="1339063236" sldId="457"/>
        </pc:sldMkLst>
        <pc:spChg chg="mod ord">
          <ac:chgData name="Yilian Zhang" userId="e8905a25-900b-4cbb-9a00-127ab90442de" providerId="ADAL" clId="{94916A91-9AB0-4A0D-A4C5-D509910E479F}" dt="2022-09-22T03:55:52.051" v="3287" actId="700"/>
          <ac:spMkLst>
            <pc:docMk/>
            <pc:sldMk cId="1339063236" sldId="457"/>
            <ac:spMk id="2" creationId="{47AE1FD1-3452-AD0B-A178-5D6D4A065397}"/>
          </ac:spMkLst>
        </pc:spChg>
        <pc:spChg chg="del mod ord">
          <ac:chgData name="Yilian Zhang" userId="e8905a25-900b-4cbb-9a00-127ab90442de" providerId="ADAL" clId="{94916A91-9AB0-4A0D-A4C5-D509910E479F}" dt="2022-09-22T03:55:52.051" v="3287" actId="700"/>
          <ac:spMkLst>
            <pc:docMk/>
            <pc:sldMk cId="1339063236" sldId="457"/>
            <ac:spMk id="3" creationId="{7EEA0E7C-DC2C-232E-BD61-5F7B71ABEE80}"/>
          </ac:spMkLst>
        </pc:spChg>
        <pc:spChg chg="del">
          <ac:chgData name="Yilian Zhang" userId="e8905a25-900b-4cbb-9a00-127ab90442de" providerId="ADAL" clId="{94916A91-9AB0-4A0D-A4C5-D509910E479F}" dt="2022-09-22T03:55:52.051" v="3287" actId="700"/>
          <ac:spMkLst>
            <pc:docMk/>
            <pc:sldMk cId="1339063236" sldId="457"/>
            <ac:spMk id="4" creationId="{B6B3AA12-D1B2-096F-8419-6F962F1B7903}"/>
          </ac:spMkLst>
        </pc:spChg>
        <pc:spChg chg="add mod ord">
          <ac:chgData name="Yilian Zhang" userId="e8905a25-900b-4cbb-9a00-127ab90442de" providerId="ADAL" clId="{94916A91-9AB0-4A0D-A4C5-D509910E479F}" dt="2022-09-22T04:00:43.065" v="3289" actId="5793"/>
          <ac:spMkLst>
            <pc:docMk/>
            <pc:sldMk cId="1339063236" sldId="457"/>
            <ac:spMk id="5" creationId="{8E3570F6-B5FB-9723-DF88-3E11C21CC006}"/>
          </ac:spMkLst>
        </pc:spChg>
      </pc:sldChg>
      <pc:sldChg chg="modSp new del mod">
        <pc:chgData name="Yilian Zhang" userId="e8905a25-900b-4cbb-9a00-127ab90442de" providerId="ADAL" clId="{94916A91-9AB0-4A0D-A4C5-D509910E479F}" dt="2022-09-27T22:32:02.973" v="3518" actId="47"/>
        <pc:sldMkLst>
          <pc:docMk/>
          <pc:sldMk cId="3898879456" sldId="458"/>
        </pc:sldMkLst>
        <pc:spChg chg="mod">
          <ac:chgData name="Yilian Zhang" userId="e8905a25-900b-4cbb-9a00-127ab90442de" providerId="ADAL" clId="{94916A91-9AB0-4A0D-A4C5-D509910E479F}" dt="2022-09-22T04:09:47.422" v="3356" actId="20577"/>
          <ac:spMkLst>
            <pc:docMk/>
            <pc:sldMk cId="3898879456" sldId="458"/>
            <ac:spMk id="2" creationId="{1FF349B8-E4B7-8AF4-F551-95C71A34873E}"/>
          </ac:spMkLst>
        </pc:spChg>
        <pc:spChg chg="mod">
          <ac:chgData name="Yilian Zhang" userId="e8905a25-900b-4cbb-9a00-127ab90442de" providerId="ADAL" clId="{94916A91-9AB0-4A0D-A4C5-D509910E479F}" dt="2022-09-22T04:11:36.090" v="3400"/>
          <ac:spMkLst>
            <pc:docMk/>
            <pc:sldMk cId="3898879456" sldId="458"/>
            <ac:spMk id="3" creationId="{A9846157-8DAF-0B85-9E04-7DCE7DF0D7FE}"/>
          </ac:spMkLst>
        </pc:spChg>
      </pc:sldChg>
      <pc:sldChg chg="modSp new del mod">
        <pc:chgData name="Yilian Zhang" userId="e8905a25-900b-4cbb-9a00-127ab90442de" providerId="ADAL" clId="{94916A91-9AB0-4A0D-A4C5-D509910E479F}" dt="2022-09-27T22:32:02.973" v="3518" actId="47"/>
        <pc:sldMkLst>
          <pc:docMk/>
          <pc:sldMk cId="3747025331" sldId="459"/>
        </pc:sldMkLst>
        <pc:spChg chg="mod">
          <ac:chgData name="Yilian Zhang" userId="e8905a25-900b-4cbb-9a00-127ab90442de" providerId="ADAL" clId="{94916A91-9AB0-4A0D-A4C5-D509910E479F}" dt="2022-09-22T04:12:07.024" v="3419" actId="20577"/>
          <ac:spMkLst>
            <pc:docMk/>
            <pc:sldMk cId="3747025331" sldId="459"/>
            <ac:spMk id="2" creationId="{CFD315B8-DC84-4B61-A5AD-CB6EBB175654}"/>
          </ac:spMkLst>
        </pc:spChg>
        <pc:spChg chg="mod">
          <ac:chgData name="Yilian Zhang" userId="e8905a25-900b-4cbb-9a00-127ab90442de" providerId="ADAL" clId="{94916A91-9AB0-4A0D-A4C5-D509910E479F}" dt="2022-09-22T04:13:09.774" v="3469" actId="20577"/>
          <ac:spMkLst>
            <pc:docMk/>
            <pc:sldMk cId="3747025331" sldId="459"/>
            <ac:spMk id="3" creationId="{C4E98166-1C96-EAB7-9C78-2AA636FFECBC}"/>
          </ac:spMkLst>
        </pc:spChg>
      </pc:sldChg>
      <pc:sldChg chg="addSp delSp modSp new del mod">
        <pc:chgData name="Yilian Zhang" userId="e8905a25-900b-4cbb-9a00-127ab90442de" providerId="ADAL" clId="{94916A91-9AB0-4A0D-A4C5-D509910E479F}" dt="2022-09-27T22:32:02.973" v="3518" actId="47"/>
        <pc:sldMkLst>
          <pc:docMk/>
          <pc:sldMk cId="59304236" sldId="460"/>
        </pc:sldMkLst>
        <pc:spChg chg="mod">
          <ac:chgData name="Yilian Zhang" userId="e8905a25-900b-4cbb-9a00-127ab90442de" providerId="ADAL" clId="{94916A91-9AB0-4A0D-A4C5-D509910E479F}" dt="2022-09-22T04:13:46.786" v="3491"/>
          <ac:spMkLst>
            <pc:docMk/>
            <pc:sldMk cId="59304236" sldId="460"/>
            <ac:spMk id="2" creationId="{18368044-5ED0-3F06-1661-BF637B7E9470}"/>
          </ac:spMkLst>
        </pc:spChg>
        <pc:spChg chg="add del mod">
          <ac:chgData name="Yilian Zhang" userId="e8905a25-900b-4cbb-9a00-127ab90442de" providerId="ADAL" clId="{94916A91-9AB0-4A0D-A4C5-D509910E479F}" dt="2022-09-22T04:14:08.716" v="3499" actId="20577"/>
          <ac:spMkLst>
            <pc:docMk/>
            <pc:sldMk cId="59304236" sldId="460"/>
            <ac:spMk id="3" creationId="{996CCFC8-4E74-BA17-16CD-8C447259A39D}"/>
          </ac:spMkLst>
        </pc:spChg>
        <pc:spChg chg="add del mod">
          <ac:chgData name="Yilian Zhang" userId="e8905a25-900b-4cbb-9a00-127ab90442de" providerId="ADAL" clId="{94916A91-9AB0-4A0D-A4C5-D509910E479F}" dt="2022-09-22T04:14:04.106" v="3495"/>
          <ac:spMkLst>
            <pc:docMk/>
            <pc:sldMk cId="59304236" sldId="460"/>
            <ac:spMk id="4" creationId="{7D6E650D-CA78-0B98-BDB5-748C2D27EF4B}"/>
          </ac:spMkLst>
        </pc:spChg>
      </pc:sldChg>
      <pc:sldChg chg="modSp new del mod">
        <pc:chgData name="Yilian Zhang" userId="e8905a25-900b-4cbb-9a00-127ab90442de" providerId="ADAL" clId="{94916A91-9AB0-4A0D-A4C5-D509910E479F}" dt="2022-09-27T22:32:02.973" v="3518" actId="47"/>
        <pc:sldMkLst>
          <pc:docMk/>
          <pc:sldMk cId="4046890209" sldId="461"/>
        </pc:sldMkLst>
        <pc:spChg chg="mod">
          <ac:chgData name="Yilian Zhang" userId="e8905a25-900b-4cbb-9a00-127ab90442de" providerId="ADAL" clId="{94916A91-9AB0-4A0D-A4C5-D509910E479F}" dt="2022-09-22T04:16:28.207" v="3513" actId="20577"/>
          <ac:spMkLst>
            <pc:docMk/>
            <pc:sldMk cId="4046890209" sldId="461"/>
            <ac:spMk id="2" creationId="{E14D8150-E138-C3F1-EFC5-CA7298C1CF5A}"/>
          </ac:spMkLst>
        </pc:spChg>
        <pc:spChg chg="mod">
          <ac:chgData name="Yilian Zhang" userId="e8905a25-900b-4cbb-9a00-127ab90442de" providerId="ADAL" clId="{94916A91-9AB0-4A0D-A4C5-D509910E479F}" dt="2022-09-22T04:16:41.381" v="3517" actId="12"/>
          <ac:spMkLst>
            <pc:docMk/>
            <pc:sldMk cId="4046890209" sldId="461"/>
            <ac:spMk id="3" creationId="{DD206255-3C81-729B-3111-0BD16660CFCC}"/>
          </ac:spMkLst>
        </pc:spChg>
      </pc:sldChg>
    </pc:docChg>
  </pc:docChgLst>
  <pc:docChgLst>
    <pc:chgData name="Yilian Zhang" userId="S::yilianz@usca.edu::e8905a25-900b-4cbb-9a00-127ab90442de" providerId="AD" clId="Web-{760C0369-74B2-6910-5633-A98421BD55C7}"/>
    <pc:docChg chg="addSld modSld">
      <pc:chgData name="Yilian Zhang" userId="S::yilianz@usca.edu::e8905a25-900b-4cbb-9a00-127ab90442de" providerId="AD" clId="Web-{760C0369-74B2-6910-5633-A98421BD55C7}" dt="2021-09-30T03:41:07.166" v="136" actId="20577"/>
      <pc:docMkLst>
        <pc:docMk/>
      </pc:docMkLst>
      <pc:sldChg chg="addSp modSp new">
        <pc:chgData name="Yilian Zhang" userId="S::yilianz@usca.edu::e8905a25-900b-4cbb-9a00-127ab90442de" providerId="AD" clId="Web-{760C0369-74B2-6910-5633-A98421BD55C7}" dt="2021-09-30T03:41:07.166" v="136" actId="20577"/>
        <pc:sldMkLst>
          <pc:docMk/>
          <pc:sldMk cId="1151875932" sldId="445"/>
        </pc:sldMkLst>
        <pc:spChg chg="mod">
          <ac:chgData name="Yilian Zhang" userId="S::yilianz@usca.edu::e8905a25-900b-4cbb-9a00-127ab90442de" providerId="AD" clId="Web-{760C0369-74B2-6910-5633-A98421BD55C7}" dt="2021-09-30T03:36:17.753" v="9" actId="20577"/>
          <ac:spMkLst>
            <pc:docMk/>
            <pc:sldMk cId="1151875932" sldId="445"/>
            <ac:spMk id="2" creationId="{FBE16497-4B4A-461C-8B98-298BCAB642A3}"/>
          </ac:spMkLst>
        </pc:spChg>
        <pc:spChg chg="mod">
          <ac:chgData name="Yilian Zhang" userId="S::yilianz@usca.edu::e8905a25-900b-4cbb-9a00-127ab90442de" providerId="AD" clId="Web-{760C0369-74B2-6910-5633-A98421BD55C7}" dt="2021-09-30T03:41:07.166" v="136" actId="20577"/>
          <ac:spMkLst>
            <pc:docMk/>
            <pc:sldMk cId="1151875932" sldId="445"/>
            <ac:spMk id="3" creationId="{1C120419-2886-4E9D-9631-063FD5F3C748}"/>
          </ac:spMkLst>
        </pc:spChg>
        <pc:spChg chg="add mod">
          <ac:chgData name="Yilian Zhang" userId="S::yilianz@usca.edu::e8905a25-900b-4cbb-9a00-127ab90442de" providerId="AD" clId="Web-{760C0369-74B2-6910-5633-A98421BD55C7}" dt="2021-09-30T03:41:00.354" v="132" actId="1076"/>
          <ac:spMkLst>
            <pc:docMk/>
            <pc:sldMk cId="1151875932" sldId="445"/>
            <ac:spMk id="4" creationId="{9FEA3B4C-009E-4CFB-B147-9D48E58F36F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3/library/turtle.html?highlight=turtle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5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Resource: </a:t>
            </a:r>
            <a:r>
              <a:rPr lang="en-US" b="0" i="0" dirty="0">
                <a:effectLst/>
                <a:latin typeface="Roboto" panose="02000000000000000000" pitchFamily="2" charset="0"/>
                <a:hlinkClick r:id="rId3"/>
              </a:rPr>
              <a:t>https://docs.python.org/3.3/library/turtle.html?highlight=turtle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4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?highlight=range#ran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Python-Repetition Structure</a:t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33FA-9BB8-4F31-913F-3B895BB7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93CB4-64E6-4C1B-B188-05B3FE214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range(4,7)  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 [4,5,6]        b. [4,5,6,7]     c. </a:t>
            </a:r>
            <a:r>
              <a:rPr lang="en-US"/>
              <a:t>[4,5,6]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9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AEEC-F6EF-4C86-A723-6A92E3BA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 squares of number of 1 through 100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6EE15-60B4-49DE-AD2A-1801B1108B2E}"/>
              </a:ext>
            </a:extLst>
          </p:cNvPr>
          <p:cNvSpPr txBox="1"/>
          <p:nvPr/>
        </p:nvSpPr>
        <p:spPr>
          <a:xfrm>
            <a:off x="1676400" y="2057400"/>
            <a:ext cx="9296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for </a:t>
            </a:r>
            <a:r>
              <a:rPr lang="en-US" sz="3600" dirty="0" err="1"/>
              <a:t>i</a:t>
            </a:r>
            <a:r>
              <a:rPr lang="en-US" sz="3600" dirty="0"/>
              <a:t> in range(1,101):  # why stop at 101</a:t>
            </a:r>
          </a:p>
          <a:p>
            <a:pPr marL="0" indent="0">
              <a:buNone/>
            </a:pPr>
            <a:r>
              <a:rPr lang="en-US" sz="3600" dirty="0"/>
              <a:t>    square = </a:t>
            </a:r>
            <a:r>
              <a:rPr lang="en-US" sz="3600" dirty="0" err="1"/>
              <a:t>i</a:t>
            </a:r>
            <a:r>
              <a:rPr lang="en-US" sz="3600" dirty="0"/>
              <a:t> * </a:t>
            </a:r>
            <a:r>
              <a:rPr lang="en-US" sz="3600" dirty="0" err="1"/>
              <a:t>i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/>
              <a:t>    print(</a:t>
            </a:r>
            <a:r>
              <a:rPr lang="en-US" sz="3600" dirty="0" err="1"/>
              <a:t>f'The</a:t>
            </a:r>
            <a:r>
              <a:rPr lang="en-US" sz="3600" dirty="0"/>
              <a:t> square of {</a:t>
            </a:r>
            <a:r>
              <a:rPr lang="en-US" sz="3600" dirty="0" err="1"/>
              <a:t>i</a:t>
            </a:r>
            <a:r>
              <a:rPr lang="en-US" sz="3600" dirty="0"/>
              <a:t>} is {square}')</a:t>
            </a:r>
          </a:p>
        </p:txBody>
      </p:sp>
    </p:spTree>
    <p:extLst>
      <p:ext uri="{BB962C8B-B14F-4D97-AF65-F5344CB8AC3E}">
        <p14:creationId xmlns:p14="http://schemas.microsoft.com/office/powerpoint/2010/main" val="72840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 step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601200" cy="5029200"/>
          </a:xfrm>
        </p:spPr>
        <p:txBody>
          <a:bodyPr>
            <a:normAutofit/>
          </a:bodyPr>
          <a:lstStyle/>
          <a:p>
            <a:r>
              <a:rPr lang="en-US" dirty="0"/>
              <a:t>range([start], stop[, step])    --- not include the stop!</a:t>
            </a:r>
          </a:p>
          <a:p>
            <a:pPr marL="0" indent="0">
              <a:buNone/>
            </a:pPr>
            <a:r>
              <a:rPr lang="en-US" dirty="0"/>
              <a:t>   start: Starting number of the sequence.</a:t>
            </a:r>
          </a:p>
          <a:p>
            <a:pPr marL="0" indent="0">
              <a:buNone/>
            </a:pPr>
            <a:r>
              <a:rPr lang="en-US" dirty="0"/>
              <a:t>    stop: Generate numbers up to, but not including this number.</a:t>
            </a:r>
          </a:p>
          <a:p>
            <a:pPr marL="0" indent="0">
              <a:buNone/>
            </a:pPr>
            <a:r>
              <a:rPr lang="en-US" dirty="0"/>
              <a:t>    step: Difference between each number in the sequenced</a:t>
            </a:r>
          </a:p>
          <a:p>
            <a:r>
              <a:rPr lang="en-US" altLang="en-US" dirty="0"/>
              <a:t>Display values 0, 10, 20, …, 80, 90, 100</a:t>
            </a:r>
            <a:br>
              <a:rPr lang="en-US" alt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in range(0,101,10):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print(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, end=" ")         # do not print a newline, end with space</a:t>
            </a:r>
          </a:p>
        </p:txBody>
      </p:sp>
    </p:spTree>
    <p:extLst>
      <p:ext uri="{BB962C8B-B14F-4D97-AF65-F5344CB8AC3E}">
        <p14:creationId xmlns:p14="http://schemas.microsoft.com/office/powerpoint/2010/main" val="149033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5452-4D7C-49A5-BDBE-BA5034B9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#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AB34-564A-40ED-BB6A-50EB0E852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8800"/>
            <a:ext cx="11506200" cy="4267200"/>
          </a:xfrm>
        </p:spPr>
        <p:txBody>
          <a:bodyPr>
            <a:normAutofit/>
          </a:bodyPr>
          <a:lstStyle/>
          <a:p>
            <a:r>
              <a:rPr lang="en-US" dirty="0"/>
              <a:t>Fill in the blank: </a:t>
            </a:r>
          </a:p>
          <a:p>
            <a:pPr marL="0" indent="0">
              <a:buNone/>
            </a:pPr>
            <a:r>
              <a:rPr lang="en-US" dirty="0"/>
              <a:t>Print all the odd numbers from 20 to 30:</a:t>
            </a:r>
          </a:p>
          <a:p>
            <a:pPr marL="0" indent="0">
              <a:buNone/>
            </a:pPr>
            <a:r>
              <a:rPr lang="en-US" dirty="0"/>
              <a:t>    21  23 25 27 29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 in   ___________:</a:t>
            </a:r>
          </a:p>
          <a:p>
            <a:pPr marL="0" indent="0">
              <a:buNone/>
            </a:pPr>
            <a:r>
              <a:rPr lang="en-US" dirty="0"/>
              <a:t>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A:   range(20,30)    B:  range(20,30,2)   C: range(21,29,2)   D: range(21,30,2)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9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5FDB-2C62-566C-9587-4A747DA1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  Loop Variable, 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CF61D-E760-CA91-EA15-7C3460CCF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/>
                  <a:t>What are the repeating tasks?</a:t>
                </a:r>
              </a:p>
              <a:p>
                <a:r>
                  <a:rPr lang="en-US" dirty="0"/>
                  <a:t>What are the loop variables?</a:t>
                </a:r>
              </a:p>
              <a:p>
                <a:r>
                  <a:rPr lang="en-US" dirty="0"/>
                  <a:t>What are the ranges?</a:t>
                </a:r>
              </a:p>
              <a:p>
                <a:pPr marL="0" indent="0">
                  <a:buNone/>
                </a:pPr>
                <a:r>
                  <a:rPr lang="en-US" dirty="0"/>
                  <a:t>Display:</a:t>
                </a:r>
              </a:p>
              <a:p>
                <a:pPr marL="0" indent="0">
                  <a:buNone/>
                </a:pPr>
                <a:r>
                  <a:rPr lang="en-US" dirty="0"/>
                  <a:t>1.   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 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=4 ,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=9, ……….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=225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 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=4 ,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=8 ……….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=1024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CF61D-E760-CA91-EA15-7C3460CCF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094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Slide 5- </a:t>
            </a:r>
            <a:fld id="{4B573515-52DC-4711-B0D5-93BECF3C28F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altLang="en-US" sz="14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 Loop with step Flowchart</a:t>
            </a:r>
          </a:p>
        </p:txBody>
      </p:sp>
      <p:grpSp>
        <p:nvGrpSpPr>
          <p:cNvPr id="15364" name="Group 16"/>
          <p:cNvGrpSpPr>
            <a:grpSpLocks/>
          </p:cNvGrpSpPr>
          <p:nvPr/>
        </p:nvGrpSpPr>
        <p:grpSpPr bwMode="auto">
          <a:xfrm>
            <a:off x="2667000" y="1981200"/>
            <a:ext cx="6629400" cy="3886200"/>
            <a:chOff x="864" y="1248"/>
            <a:chExt cx="4176" cy="2448"/>
          </a:xfrm>
        </p:grpSpPr>
        <p:sp>
          <p:nvSpPr>
            <p:cNvPr id="15365" name="AutoShape 3"/>
            <p:cNvSpPr>
              <a:spLocks noChangeArrowheads="1"/>
            </p:cNvSpPr>
            <p:nvPr/>
          </p:nvSpPr>
          <p:spPr bwMode="auto">
            <a:xfrm>
              <a:off x="864" y="2592"/>
              <a:ext cx="1344" cy="7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Counter =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EndValue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5366" name="AutoShape 4"/>
            <p:cNvSpPr>
              <a:spLocks noChangeArrowheads="1"/>
            </p:cNvSpPr>
            <p:nvPr/>
          </p:nvSpPr>
          <p:spPr bwMode="auto">
            <a:xfrm>
              <a:off x="2544" y="2592"/>
              <a:ext cx="1104" cy="76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statement(s)</a:t>
              </a:r>
            </a:p>
          </p:txBody>
        </p:sp>
        <p:sp>
          <p:nvSpPr>
            <p:cNvPr id="15367" name="Line 5"/>
            <p:cNvSpPr>
              <a:spLocks noChangeShapeType="1"/>
            </p:cNvSpPr>
            <p:nvPr/>
          </p:nvSpPr>
          <p:spPr bwMode="auto">
            <a:xfrm>
              <a:off x="4416" y="240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5368" name="Line 6"/>
            <p:cNvSpPr>
              <a:spLocks noChangeShapeType="1"/>
            </p:cNvSpPr>
            <p:nvPr/>
          </p:nvSpPr>
          <p:spPr bwMode="auto">
            <a:xfrm>
              <a:off x="2208" y="297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5369" name="Line 7"/>
            <p:cNvSpPr>
              <a:spLocks noChangeShapeType="1"/>
            </p:cNvSpPr>
            <p:nvPr/>
          </p:nvSpPr>
          <p:spPr bwMode="auto">
            <a:xfrm>
              <a:off x="1536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5370" name="Line 8"/>
            <p:cNvSpPr>
              <a:spLocks noChangeShapeType="1"/>
            </p:cNvSpPr>
            <p:nvPr/>
          </p:nvSpPr>
          <p:spPr bwMode="auto">
            <a:xfrm rot="5400000">
              <a:off x="2976" y="960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5371" name="Text Box 9"/>
            <p:cNvSpPr txBox="1">
              <a:spLocks noChangeArrowheads="1"/>
            </p:cNvSpPr>
            <p:nvPr/>
          </p:nvSpPr>
          <p:spPr bwMode="auto">
            <a:xfrm>
              <a:off x="2064" y="2688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False</a:t>
              </a:r>
            </a:p>
          </p:txBody>
        </p:sp>
        <p:sp>
          <p:nvSpPr>
            <p:cNvPr id="15372" name="Text Box 10"/>
            <p:cNvSpPr txBox="1">
              <a:spLocks noChangeArrowheads="1"/>
            </p:cNvSpPr>
            <p:nvPr/>
          </p:nvSpPr>
          <p:spPr bwMode="auto">
            <a:xfrm>
              <a:off x="1632" y="3408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True</a:t>
              </a:r>
            </a:p>
          </p:txBody>
        </p:sp>
        <p:sp>
          <p:nvSpPr>
            <p:cNvPr id="15373" name="Line 11"/>
            <p:cNvSpPr>
              <a:spLocks noChangeShapeType="1"/>
            </p:cNvSpPr>
            <p:nvPr/>
          </p:nvSpPr>
          <p:spPr bwMode="auto">
            <a:xfrm>
              <a:off x="1536" y="12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5374" name="AutoShape 12"/>
            <p:cNvSpPr>
              <a:spLocks noChangeArrowheads="1"/>
            </p:cNvSpPr>
            <p:nvPr/>
          </p:nvSpPr>
          <p:spPr bwMode="auto">
            <a:xfrm>
              <a:off x="1008" y="1536"/>
              <a:ext cx="1104" cy="76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set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counter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to 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StartValue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5375" name="Line 13"/>
            <p:cNvSpPr>
              <a:spLocks noChangeShapeType="1"/>
            </p:cNvSpPr>
            <p:nvPr/>
          </p:nvSpPr>
          <p:spPr bwMode="auto">
            <a:xfrm>
              <a:off x="1536" y="336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5376" name="AutoShape 14"/>
            <p:cNvSpPr>
              <a:spLocks noChangeArrowheads="1"/>
            </p:cNvSpPr>
            <p:nvPr/>
          </p:nvSpPr>
          <p:spPr bwMode="auto">
            <a:xfrm>
              <a:off x="3936" y="2592"/>
              <a:ext cx="1104" cy="76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increment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Counter (step)</a:t>
              </a:r>
            </a:p>
          </p:txBody>
        </p:sp>
        <p:sp>
          <p:nvSpPr>
            <p:cNvPr id="15377" name="Line 15"/>
            <p:cNvSpPr>
              <a:spLocks noChangeShapeType="1"/>
            </p:cNvSpPr>
            <p:nvPr/>
          </p:nvSpPr>
          <p:spPr bwMode="auto">
            <a:xfrm>
              <a:off x="3648" y="29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393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Accumulating Answers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60500" y="1828800"/>
                <a:ext cx="9144000" cy="4267200"/>
              </a:xfrm>
            </p:spPr>
            <p:txBody>
              <a:bodyPr/>
              <a:lstStyle/>
              <a:p>
                <a:r>
                  <a:rPr lang="en-US" dirty="0"/>
                  <a:t>Find the sum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+5+..+78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0500" y="1828800"/>
                <a:ext cx="9144000" cy="4267200"/>
              </a:xfrm>
              <a:blipFill>
                <a:blip r:embed="rId2"/>
                <a:stretch>
                  <a:fillRect l="-1200" t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130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# 4  Fill in the blank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Find the sum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+..+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179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nn-NO" dirty="0"/>
                  <a:t>sum = 0 </a:t>
                </a:r>
              </a:p>
              <a:p>
                <a:pPr marL="0" indent="0">
                  <a:buNone/>
                </a:pPr>
                <a:r>
                  <a:rPr lang="nn-NO" dirty="0"/>
                  <a:t>for i in range(23,180):</a:t>
                </a:r>
              </a:p>
              <a:p>
                <a:pPr marL="0" indent="0">
                  <a:buNone/>
                </a:pPr>
                <a:r>
                  <a:rPr lang="nn-NO" dirty="0"/>
                  <a:t>  __________</a:t>
                </a:r>
              </a:p>
              <a:p>
                <a:pPr marL="0" indent="0">
                  <a:buNone/>
                </a:pPr>
                <a:r>
                  <a:rPr lang="nn-NO" dirty="0"/>
                  <a:t>print(f'{sum : .3f}’)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A:  sum = </a:t>
                </a:r>
                <a:r>
                  <a:rPr lang="en-US" dirty="0" err="1"/>
                  <a:t>i</a:t>
                </a:r>
                <a:r>
                  <a:rPr lang="en-US" dirty="0"/>
                  <a:t>           B:  sum  = sum +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28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729C-FEF7-4808-90A8-3202B7DF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factorial?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A04E6-7FED-4811-9245-0F1F4C4BA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! = 1 x 2 x3 x4 x …. N</a:t>
            </a:r>
          </a:p>
        </p:txBody>
      </p:sp>
    </p:spTree>
    <p:extLst>
      <p:ext uri="{BB962C8B-B14F-4D97-AF65-F5344CB8AC3E}">
        <p14:creationId xmlns:p14="http://schemas.microsoft.com/office/powerpoint/2010/main" val="2195528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BF0B-E644-418F-A1E9-72A8F508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49C8C-C500-4BB9-82BF-AE18B70C1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063" y="1904999"/>
            <a:ext cx="5216005" cy="645695"/>
          </a:xfrm>
        </p:spPr>
      </p:pic>
    </p:spTree>
    <p:extLst>
      <p:ext uri="{BB962C8B-B14F-4D97-AF65-F5344CB8AC3E}">
        <p14:creationId xmlns:p14="http://schemas.microsoft.com/office/powerpoint/2010/main" val="277844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Structure ( Loop)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Repeated Tasks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Repeat the following four times:</a:t>
            </a:r>
          </a:p>
          <a:p>
            <a:pPr marL="0" indent="0">
              <a:buNone/>
            </a:pPr>
            <a:r>
              <a:rPr lang="en-US" altLang="en-US" dirty="0"/>
              <a:t>            Display a prompt to the user;</a:t>
            </a:r>
          </a:p>
          <a:p>
            <a:pPr marL="0" indent="0">
              <a:buNone/>
            </a:pPr>
            <a:r>
              <a:rPr lang="en-US" altLang="en-US" dirty="0"/>
              <a:t>            Obtain the user’s input; and</a:t>
            </a:r>
          </a:p>
          <a:p>
            <a:pPr marL="0" indent="0">
              <a:buNone/>
            </a:pPr>
            <a:r>
              <a:rPr lang="en-US" altLang="en-US" dirty="0"/>
              <a:t>            Record the user’s answer to a list.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6685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B556-FB91-4F32-A631-596BCC30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 together – Any difference from the previous example?  Poll #5 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55B8B-77C7-4145-9169-CDE80D6A78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4667" y="1768323"/>
                <a:ext cx="9144000" cy="4267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Find the sum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+..+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nn-NO" dirty="0"/>
                  <a:t>sum = 0 </a:t>
                </a:r>
              </a:p>
              <a:p>
                <a:pPr marL="0" indent="0">
                  <a:buNone/>
                </a:pPr>
                <a:r>
                  <a:rPr lang="nn-NO" dirty="0"/>
                  <a:t>for i in range(1,51,2):</a:t>
                </a:r>
              </a:p>
              <a:p>
                <a:pPr marL="0" indent="0">
                  <a:buNone/>
                </a:pPr>
                <a:r>
                  <a:rPr lang="nn-NO" dirty="0"/>
                  <a:t>  __________</a:t>
                </a:r>
              </a:p>
              <a:p>
                <a:pPr marL="0" indent="0">
                  <a:buNone/>
                </a:pPr>
                <a:r>
                  <a:rPr lang="nn-NO" dirty="0"/>
                  <a:t>print(f'{sum : .3f}’)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A:  sum += i           B:  sum  += 1/</a:t>
                </a:r>
                <a:r>
                  <a:rPr lang="en-US" dirty="0" err="1"/>
                  <a:t>i</a:t>
                </a:r>
                <a:r>
                  <a:rPr lang="en-US" dirty="0"/>
                  <a:t>     C:  sum  += 1/(2*</a:t>
                </a:r>
                <a:r>
                  <a:rPr lang="en-US" dirty="0" err="1"/>
                  <a:t>i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55B8B-77C7-4145-9169-CDE80D6A7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4667" y="1768323"/>
                <a:ext cx="9144000" cy="4267200"/>
              </a:xfrm>
              <a:blipFill>
                <a:blip r:embed="rId2"/>
                <a:stretch>
                  <a:fillRect l="-1333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210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9083-A0D0-4BE8-B4BB-70C66A78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 mutual fund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9802-FD7F-4E10-BF57-761784CBB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invest $9500 on a mutual fund with a fixed return 3.50%,   display the value of your account from year 1 to year 30.   </a:t>
            </a:r>
          </a:p>
        </p:txBody>
      </p:sp>
    </p:spTree>
    <p:extLst>
      <p:ext uri="{BB962C8B-B14F-4D97-AF65-F5344CB8AC3E}">
        <p14:creationId xmlns:p14="http://schemas.microsoft.com/office/powerpoint/2010/main" val="1616030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1AC9-32F2-45C6-9F00-8697FB16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it: Simple saving account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C7B6E-1322-462A-8B27-0A4F57F58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??</a:t>
            </a:r>
          </a:p>
          <a:p>
            <a:endParaRPr lang="en-US" dirty="0"/>
          </a:p>
          <a:p>
            <a:r>
              <a:rPr lang="en-US" dirty="0"/>
              <a:t>Algorithm??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E8584-81ED-4ED4-B09F-7C407F9BB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541" y="1893758"/>
            <a:ext cx="2615159" cy="346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9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CC60-70F2-4DA1-A619-10FDC2BA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Challenge question?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C18C79-ADFF-4FA2-BF02-E1855763D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095" y="2133600"/>
            <a:ext cx="8856279" cy="685800"/>
          </a:xfrm>
        </p:spPr>
      </p:pic>
    </p:spTree>
    <p:extLst>
      <p:ext uri="{BB962C8B-B14F-4D97-AF65-F5344CB8AC3E}">
        <p14:creationId xmlns:p14="http://schemas.microsoft.com/office/powerpoint/2010/main" val="141847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1E67-354F-48E7-9CCF-6AC9F9C7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Turtle Program on Visual Studio Code. –</a:t>
            </a:r>
            <a:r>
              <a:rPr lang="en-US" dirty="0" err="1"/>
              <a:t>wn</a:t>
            </a:r>
            <a:r>
              <a:rPr lang="en-US" dirty="0"/>
              <a:t>, </a:t>
            </a:r>
            <a:r>
              <a:rPr lang="en-US" dirty="0" err="1"/>
              <a:t>alex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4F63-80C6-407D-A0EA-E9BECF60F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11544300" cy="524175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Please create a file named **turtlepractice.py** and then copy the following codes.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turtle             # Allows us to use turtles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turtle.Screen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    # Creates a playground for turtles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turtle.Turtle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  # Create a turtle, assign to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----------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wn.mainloop</a:t>
            </a:r>
            <a:r>
              <a:rPr lang="en-US" b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            # Wait for user to close window</a:t>
            </a:r>
          </a:p>
          <a:p>
            <a:pPr marL="0" indent="0">
              <a:buNone/>
            </a:pPr>
            <a:endParaRPr lang="en-US" b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67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43BE-BD1A-4E9C-2EDA-FC124077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F6F2-9E11-0E9D-E74E-B32C9F17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turtle</a:t>
            </a:r>
          </a:p>
          <a:p>
            <a:r>
              <a:rPr lang="en-US" dirty="0"/>
              <a:t>Object </a:t>
            </a:r>
            <a:r>
              <a:rPr lang="en-US" dirty="0" err="1"/>
              <a:t>alex</a:t>
            </a:r>
            <a:endParaRPr lang="en-US" dirty="0"/>
          </a:p>
          <a:p>
            <a:r>
              <a:rPr lang="en-US" dirty="0"/>
              <a:t>Methods .forward .left .speed .color</a:t>
            </a:r>
          </a:p>
          <a:p>
            <a:r>
              <a:rPr lang="en-US" dirty="0"/>
              <a:t>*An object can have various methods *</a:t>
            </a:r>
          </a:p>
          <a:p>
            <a:r>
              <a:rPr lang="en-US" dirty="0"/>
              <a:t>*We can have many turtle objects *</a:t>
            </a:r>
          </a:p>
        </p:txBody>
      </p:sp>
    </p:spTree>
    <p:extLst>
      <p:ext uri="{BB962C8B-B14F-4D97-AF65-F5344CB8AC3E}">
        <p14:creationId xmlns:p14="http://schemas.microsoft.com/office/powerpoint/2010/main" val="1293107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1E8E-883B-E09D-B196-DDF1E608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43132"/>
            <a:ext cx="9144000" cy="1143000"/>
          </a:xfrm>
        </p:spPr>
        <p:txBody>
          <a:bodyPr/>
          <a:lstStyle/>
          <a:p>
            <a:r>
              <a:rPr lang="en-US" dirty="0"/>
              <a:t>Turtle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BCE35-437D-5629-8B68-D1010810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8800"/>
            <a:ext cx="119634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alex.forward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Tell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alex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to move forward by 50 units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alex.left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Tell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alex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to turn left by 90 degrees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alex.forward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alex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go backward -30 units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alex.penup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Do not draw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alex.right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Tell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alex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to turn left by 90 degrees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alex.stamp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 Tell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alex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to stamp the footprint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53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properties that you can change for fun --- check reference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51816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Title of the window</a:t>
            </a:r>
          </a:p>
          <a:p>
            <a:pPr marL="0" indent="0">
              <a:buNone/>
            </a:pPr>
            <a:r>
              <a:rPr lang="en-US" dirty="0" err="1"/>
              <a:t>wn.title</a:t>
            </a:r>
            <a:r>
              <a:rPr lang="en-US" dirty="0"/>
              <a:t>(“python graphic”)</a:t>
            </a:r>
          </a:p>
          <a:p>
            <a:r>
              <a:rPr lang="en-US" dirty="0"/>
              <a:t>Background Color of window</a:t>
            </a:r>
          </a:p>
          <a:p>
            <a:pPr marL="0" indent="0">
              <a:buNone/>
            </a:pPr>
            <a:r>
              <a:rPr lang="en-US" dirty="0" err="1"/>
              <a:t>wn.bgcolor</a:t>
            </a:r>
            <a:r>
              <a:rPr lang="en-US" dirty="0"/>
              <a:t>("</a:t>
            </a:r>
            <a:r>
              <a:rPr lang="en-US" dirty="0" err="1"/>
              <a:t>lightgreen</a:t>
            </a:r>
            <a:r>
              <a:rPr lang="en-US" dirty="0"/>
              <a:t>")</a:t>
            </a:r>
          </a:p>
          <a:p>
            <a:r>
              <a:rPr lang="en-US" dirty="0"/>
              <a:t>Line color draw by turtle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maxs.color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hotpink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Speed of the turtle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alex.speed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(10)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1828800"/>
            <a:ext cx="472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Shape of the turtle: turtle, circle, classic, square, triangle </a:t>
            </a:r>
          </a:p>
          <a:p>
            <a:r>
              <a:rPr lang="en-US" sz="2800" dirty="0" err="1"/>
              <a:t>alex.shape</a:t>
            </a:r>
            <a:r>
              <a:rPr lang="en-US" sz="2800" dirty="0"/>
              <a:t>(“turtle”)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Move without draw a line</a:t>
            </a:r>
          </a:p>
          <a:p>
            <a:r>
              <a:rPr lang="en-US" sz="2800" dirty="0" err="1"/>
              <a:t>alex.penup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alex.forward</a:t>
            </a:r>
            <a:r>
              <a:rPr lang="en-US" sz="2800" dirty="0"/>
              <a:t>(100) </a:t>
            </a:r>
          </a:p>
          <a:p>
            <a:r>
              <a:rPr lang="en-US" sz="2800" dirty="0"/>
              <a:t># </a:t>
            </a:r>
            <a:r>
              <a:rPr lang="en-US" sz="2800" dirty="0" err="1"/>
              <a:t>alex.setpos</a:t>
            </a:r>
            <a:r>
              <a:rPr lang="en-US" sz="2800" dirty="0"/>
              <a:t>(50,50)</a:t>
            </a:r>
          </a:p>
          <a:p>
            <a:r>
              <a:rPr lang="en-US" sz="2800" dirty="0" err="1"/>
              <a:t>alex.pendown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41745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on 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Draw a square with side 50 . </a:t>
            </a: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maxs.forward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maxs.left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you draw a equilateral triangle, pentagon, Hexagon…. 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525A4-E44E-579B-8636-9D276263E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5543550"/>
            <a:ext cx="76676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87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9B49-551C-D320-AA3B-CE0FECD7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program to draw a star shape – Free try time. Be creative!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D65879-F286-AAF9-2029-26B4288A0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2286000"/>
            <a:ext cx="1819275" cy="1905000"/>
          </a:xfrm>
        </p:spPr>
      </p:pic>
    </p:spTree>
    <p:extLst>
      <p:ext uri="{BB962C8B-B14F-4D97-AF65-F5344CB8AC3E}">
        <p14:creationId xmlns:p14="http://schemas.microsoft.com/office/powerpoint/2010/main" val="367593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9CCB-B82E-4A27-8CF4-93AD62E4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repeating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D6EDC-FAC0-485B-A381-C54450D9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/>
                <a:cs typeface="Courier New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</a:t>
            </a:r>
            <a:r>
              <a:rPr lang="en-US" b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ourier New"/>
                <a:cs typeface="Courier New"/>
              </a:rPr>
              <a:t>_</a:t>
            </a:r>
            <a:r>
              <a:rPr lang="en-US" b="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</a:t>
            </a:r>
            <a:r>
              <a:rPr lang="en-US" dirty="0">
                <a:solidFill>
                  <a:srgbClr val="795E26"/>
                </a:solidFill>
                <a:latin typeface="Courier New"/>
                <a:cs typeface="Courier New"/>
              </a:rPr>
              <a:t>range(</a:t>
            </a:r>
            <a:r>
              <a:rPr lang="en-US" dirty="0">
                <a:solidFill>
                  <a:srgbClr val="09885A"/>
                </a:solidFill>
                <a:latin typeface="Courier New"/>
                <a:cs typeface="Courier New"/>
              </a:rPr>
              <a:t>5)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):</a:t>
            </a:r>
            <a:endParaRPr lang="en-US" b="0" dirty="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/>
                <a:cs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"*%^&amp;*()@"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for _ in range(4):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 print("great day! ")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print("!!!!!!")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64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69BC-2E98-4717-82D4-490C6435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Iteration:  what are repeated?  </a:t>
            </a:r>
            <a:br>
              <a:rPr lang="en-US" dirty="0"/>
            </a:br>
            <a:r>
              <a:rPr lang="en-US" dirty="0"/>
              <a:t>Poll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ED30-9D99-4720-9F4D-6E8CFE073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5410200" cy="4575175"/>
          </a:xfrm>
        </p:spPr>
        <p:txBody>
          <a:bodyPr>
            <a:normAutofit/>
          </a:bodyPr>
          <a:lstStyle/>
          <a:p>
            <a:r>
              <a:rPr lang="en-US" sz="1900" dirty="0"/>
              <a:t>Can you generate the following graphic?</a:t>
            </a:r>
          </a:p>
          <a:p>
            <a:pPr lvl="1"/>
            <a:r>
              <a:rPr lang="en-US" sz="1900" dirty="0"/>
              <a:t>Please answer the poll and send me the repeated task in private chat. </a:t>
            </a:r>
          </a:p>
          <a:p>
            <a:pPr marL="365760" lvl="1" indent="0">
              <a:buNone/>
            </a:pPr>
            <a:endParaRPr lang="en-US" sz="1900" dirty="0"/>
          </a:p>
          <a:p>
            <a:pPr marL="365760" lvl="1" indent="0">
              <a:buNone/>
            </a:pPr>
            <a:r>
              <a:rPr lang="en-US" sz="1900" dirty="0"/>
              <a:t>for   I       in _________:</a:t>
            </a:r>
          </a:p>
          <a:p>
            <a:pPr marL="365760" lvl="1" indent="0">
              <a:buNone/>
            </a:pPr>
            <a:r>
              <a:rPr lang="en-US" sz="1900" dirty="0"/>
              <a:t>     ## repeated task ##</a:t>
            </a:r>
          </a:p>
          <a:p>
            <a:pPr marL="365760" lvl="1" indent="0">
              <a:buNone/>
            </a:pPr>
            <a:endParaRPr lang="en-US" sz="1900" dirty="0"/>
          </a:p>
          <a:p>
            <a:pPr marL="365760" lvl="1" indent="0">
              <a:buNone/>
            </a:pPr>
            <a:endParaRPr lang="en-US" sz="1900" dirty="0"/>
          </a:p>
          <a:p>
            <a:pPr marL="365760" lvl="1" indent="0">
              <a:buNone/>
            </a:pPr>
            <a:endParaRPr lang="en-US" sz="1900" dirty="0"/>
          </a:p>
          <a:p>
            <a:pPr marL="365760" lvl="1" indent="0">
              <a:buNone/>
            </a:pPr>
            <a:r>
              <a:rPr lang="en-US" sz="1900" dirty="0"/>
              <a:t>A:   range(10)          B : range(1,10 )  C:  range(9)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E2169-7AEA-44E5-99C1-EDA12EDB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2133600"/>
            <a:ext cx="4343400" cy="3696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305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FB6B-28FC-1D91-7807-B4D7F42C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964DA-5618-4C5B-2003-1F095AD8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Practice: repeated task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Repeat the following **four** times:​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    Display a prompt to the user;​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    Obtain the user’s name; and​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    Display a customized hello message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2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9C9F-D601-B29E-FAB0-43A2FF6F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4223B-9E0C-C6A2-24CE-5DB984F6C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Example: Increase your salary by $2000 every year for ten years.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Suppose your initial salary is $34000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Repeat the following **ten** times:​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    increasing your salary by $2000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0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5BE0-5578-4254-BB33-85C7C958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 panose="020B0604020202020204" pitchFamily="2" charset="0"/>
              </a:rPr>
              <a:t>L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oop with iteration variables</a:t>
            </a:r>
            <a:br>
              <a:rPr lang="en-US" b="0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9BFC4E-104B-406A-A1E3-AEBBE3008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3533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96C840-71DF-4459-85A8-55AE88FEC4E6}"/>
              </a:ext>
            </a:extLst>
          </p:cNvPr>
          <p:cNvSpPr txBox="1"/>
          <p:nvPr/>
        </p:nvSpPr>
        <p:spPr>
          <a:xfrm>
            <a:off x="3352800" y="5163234"/>
            <a:ext cx="70866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loop variable is 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261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CB48-418F-4792-87FE-272D1B7A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E65C-6893-4DE6-905D-BE38D61D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range(5)</a:t>
            </a:r>
          </a:p>
          <a:p>
            <a:pPr lvl="1"/>
            <a:r>
              <a:rPr lang="en-US" dirty="0"/>
              <a:t>Is    a   list  [0, 1, 2, 3, 4]</a:t>
            </a:r>
          </a:p>
          <a:p>
            <a:r>
              <a:rPr lang="en-US" dirty="0"/>
              <a:t>List is a collection of data. </a:t>
            </a:r>
          </a:p>
          <a:p>
            <a:pPr marL="0" indent="0">
              <a:buNone/>
            </a:pPr>
            <a:r>
              <a:rPr lang="en-US" dirty="0"/>
              <a:t>         [3, 4, 5]</a:t>
            </a:r>
          </a:p>
          <a:p>
            <a:pPr marL="0" indent="0">
              <a:buNone/>
            </a:pPr>
            <a:r>
              <a:rPr lang="en-US" dirty="0"/>
              <a:t>         [“good”, “bad”, “best”]</a:t>
            </a:r>
          </a:p>
        </p:txBody>
      </p:sp>
    </p:spTree>
    <p:extLst>
      <p:ext uri="{BB962C8B-B14F-4D97-AF65-F5344CB8AC3E}">
        <p14:creationId xmlns:p14="http://schemas.microsoft.com/office/powerpoint/2010/main" val="225197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33FA-9BB8-4F31-913F-3B895BB7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93CB4-64E6-4C1B-B188-05B3FE214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range(4)  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 [1, 2, 3, 4]        b. [0,1,2,3,4]     c. [0,1,2,3]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0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 Use range(a, b)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range([start], stop[, step])    --- not include the stop!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https://docs.python.org/3/library/stdtypes.html?highlight=range#range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arguments to the range constructor must be integers</a:t>
            </a:r>
          </a:p>
          <a:p>
            <a:pPr marL="0" indent="0">
              <a:buNone/>
            </a:pPr>
            <a:r>
              <a:rPr lang="en-US" dirty="0"/>
              <a:t>For a positive step, the contents of a range r are determined by the formula r[</a:t>
            </a:r>
            <a:r>
              <a:rPr lang="en-US" dirty="0" err="1"/>
              <a:t>i</a:t>
            </a:r>
            <a:r>
              <a:rPr lang="en-US" dirty="0"/>
              <a:t>] = start + step*</a:t>
            </a:r>
            <a:r>
              <a:rPr lang="en-US" dirty="0" err="1"/>
              <a:t>i</a:t>
            </a:r>
            <a:r>
              <a:rPr lang="en-US" dirty="0"/>
              <a:t> where </a:t>
            </a:r>
            <a:r>
              <a:rPr lang="en-US" dirty="0" err="1"/>
              <a:t>i</a:t>
            </a:r>
            <a:r>
              <a:rPr lang="en-US" dirty="0"/>
              <a:t> &gt;= 0 and r[</a:t>
            </a:r>
            <a:r>
              <a:rPr lang="en-US" dirty="0" err="1"/>
              <a:t>i</a:t>
            </a:r>
            <a:r>
              <a:rPr lang="en-US" dirty="0"/>
              <a:t>] &lt; stop.</a:t>
            </a:r>
          </a:p>
          <a:p>
            <a:pPr marL="0" indent="0">
              <a:buNone/>
            </a:pPr>
            <a:r>
              <a:rPr lang="en-US" dirty="0"/>
              <a:t>For a negative step, the contents of the range are still determined by the formula r[</a:t>
            </a:r>
            <a:r>
              <a:rPr lang="en-US" dirty="0" err="1"/>
              <a:t>i</a:t>
            </a:r>
            <a:r>
              <a:rPr lang="en-US" dirty="0"/>
              <a:t>] = start + step*</a:t>
            </a:r>
            <a:r>
              <a:rPr lang="en-US" dirty="0" err="1"/>
              <a:t>i</a:t>
            </a:r>
            <a:r>
              <a:rPr lang="en-US" dirty="0"/>
              <a:t>, but the constraints are </a:t>
            </a:r>
            <a:r>
              <a:rPr lang="en-US" dirty="0" err="1"/>
              <a:t>i</a:t>
            </a:r>
            <a:r>
              <a:rPr lang="en-US" dirty="0"/>
              <a:t> &gt;= 0 and r[</a:t>
            </a:r>
            <a:r>
              <a:rPr lang="en-US" dirty="0" err="1"/>
              <a:t>i</a:t>
            </a:r>
            <a:r>
              <a:rPr lang="en-US" dirty="0"/>
              <a:t>] &gt; stop.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range(3,6)   ----- [ 3, 4, 5]</a:t>
            </a:r>
          </a:p>
        </p:txBody>
      </p:sp>
    </p:spTree>
    <p:extLst>
      <p:ext uri="{BB962C8B-B14F-4D97-AF65-F5344CB8AC3E}">
        <p14:creationId xmlns:p14="http://schemas.microsoft.com/office/powerpoint/2010/main" val="125787809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10584</TotalTime>
  <Words>1323</Words>
  <Application>Microsoft Office PowerPoint</Application>
  <PresentationFormat>Widescreen</PresentationFormat>
  <Paragraphs>192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Cambria Math</vt:lpstr>
      <vt:lpstr>Candara</vt:lpstr>
      <vt:lpstr>Consolas</vt:lpstr>
      <vt:lpstr>Courier New</vt:lpstr>
      <vt:lpstr>Roboto</vt:lpstr>
      <vt:lpstr>Times New Roman</vt:lpstr>
      <vt:lpstr>Tech Computer 16x9</vt:lpstr>
      <vt:lpstr>Python-Repetition Structure </vt:lpstr>
      <vt:lpstr>Repetition Structure ( Loop)</vt:lpstr>
      <vt:lpstr>Simple repeating for loop</vt:lpstr>
      <vt:lpstr>Let's try it</vt:lpstr>
      <vt:lpstr>Let's try it</vt:lpstr>
      <vt:lpstr>Loop with iteration variables </vt:lpstr>
      <vt:lpstr>Understand List</vt:lpstr>
      <vt:lpstr>Poll  #1</vt:lpstr>
      <vt:lpstr>Examples:  Use range(a, b) </vt:lpstr>
      <vt:lpstr>Poll  #2</vt:lpstr>
      <vt:lpstr>Display squares of number of 1 through 100 </vt:lpstr>
      <vt:lpstr>Examples:  step value</vt:lpstr>
      <vt:lpstr>Poll # 3</vt:lpstr>
      <vt:lpstr>Review:  Loop Variable,  Range</vt:lpstr>
      <vt:lpstr>For Loop with step Flowchart</vt:lpstr>
      <vt:lpstr>Example: Accumulating Answers</vt:lpstr>
      <vt:lpstr>Poll # 4  Fill in the blank</vt:lpstr>
      <vt:lpstr>What about factorial?</vt:lpstr>
      <vt:lpstr>Example: </vt:lpstr>
      <vt:lpstr>Practice together – Any difference from the previous example?  Poll #5  </vt:lpstr>
      <vt:lpstr>Application:  mutual fund investment</vt:lpstr>
      <vt:lpstr>Try it: Simple saving account calculator</vt:lpstr>
      <vt:lpstr>Need Challenge question?</vt:lpstr>
      <vt:lpstr>Your first Turtle Program on Visual Studio Code. –wn, alex Object</vt:lpstr>
      <vt:lpstr>Understand the code</vt:lpstr>
      <vt:lpstr>Turtle Method</vt:lpstr>
      <vt:lpstr>Many properties that you can change for fun --- check reference page</vt:lpstr>
      <vt:lpstr>For loop on graphic</vt:lpstr>
      <vt:lpstr>Write program to draw a star shape – Free try time. Be creative! </vt:lpstr>
      <vt:lpstr>Iteration:  what are repeated?   Poll #5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485</cp:revision>
  <dcterms:created xsi:type="dcterms:W3CDTF">2019-07-20T17:02:18Z</dcterms:created>
  <dcterms:modified xsi:type="dcterms:W3CDTF">2022-09-27T22:32:07Z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