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0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8BBE-C219-274B-9B67-16E3C7E17AE1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05CA-7DB4-764B-B2AD-2413683A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IDS 561 </a:t>
            </a:r>
            <a:br>
              <a:rPr lang="en-US" dirty="0" smtClean="0"/>
            </a:br>
            <a:r>
              <a:rPr lang="en-US" dirty="0" smtClean="0"/>
              <a:t>Big Data Analytics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Yuheng</a:t>
            </a:r>
            <a:r>
              <a:rPr lang="en-US" dirty="0" smtClean="0"/>
              <a:t> Hu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Information and Decision Sciences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91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" y="504182"/>
            <a:ext cx="8916062" cy="590689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811658" y="3801438"/>
            <a:ext cx="7613151" cy="82193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78431" y="4787757"/>
            <a:ext cx="8426522" cy="18837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Fundamentals of Big Data</a:t>
            </a:r>
          </a:p>
          <a:p>
            <a:pPr lvl="1"/>
            <a:r>
              <a:rPr lang="en-US" dirty="0" smtClean="0"/>
              <a:t>Five Vs</a:t>
            </a:r>
          </a:p>
          <a:p>
            <a:pPr lvl="1"/>
            <a:r>
              <a:rPr lang="en-US" dirty="0" smtClean="0"/>
              <a:t>Hadoop,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Data processing using Pig and Hive</a:t>
            </a:r>
          </a:p>
          <a:p>
            <a:pPr lvl="1"/>
            <a:r>
              <a:rPr lang="en-US" dirty="0" smtClean="0"/>
              <a:t>NoSQL</a:t>
            </a:r>
          </a:p>
          <a:p>
            <a:r>
              <a:rPr lang="en-US" dirty="0" smtClean="0"/>
              <a:t>Analytics of Big Data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Recommender system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Topic models</a:t>
            </a:r>
          </a:p>
          <a:p>
            <a:pPr lvl="1"/>
            <a:r>
              <a:rPr lang="en-US" dirty="0" smtClean="0"/>
              <a:t>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8" y="212904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41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IDS 561  Big Data Analytics </vt:lpstr>
      <vt:lpstr>PowerPoint Presentation</vt:lpstr>
      <vt:lpstr>Recap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561  Big Data Analytics </dc:title>
  <dc:creator>Hu, Yuheng</dc:creator>
  <cp:lastModifiedBy>Hu, Yuheng</cp:lastModifiedBy>
  <cp:revision>1</cp:revision>
  <dcterms:created xsi:type="dcterms:W3CDTF">2015-11-30T20:18:10Z</dcterms:created>
  <dcterms:modified xsi:type="dcterms:W3CDTF">2015-11-30T20:30:12Z</dcterms:modified>
</cp:coreProperties>
</file>