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11"/>
  </p:notesMasterIdLst>
  <p:sldIdLst>
    <p:sldId id="256" r:id="rId2"/>
    <p:sldId id="258" r:id="rId3"/>
    <p:sldId id="263" r:id="rId4"/>
    <p:sldId id="259" r:id="rId5"/>
    <p:sldId id="260" r:id="rId6"/>
    <p:sldId id="261" r:id="rId7"/>
    <p:sldId id="262"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580CAC-012C-4620-8974-5F778EAC8605}" v="42" dt="2022-12-02T16:17:03.961"/>
    <p1510:client id="{298AE54F-4106-F6BF-9555-3D3790CE6184}" v="30" dt="2022-12-02T14:43:08.473"/>
    <p1510:client id="{37CB8323-2607-C688-2068-F07A6F570B15}" v="25" dt="2022-12-02T16:41:17.106"/>
    <p1510:client id="{4C16DC08-DA6A-547E-2ECE-84F469C0EB25}" v="239" dt="2022-12-01T21:06:30.243"/>
    <p1510:client id="{4EC0A1F0-52C0-4355-94B9-5FA0FA80531B}" v="145" dt="2022-12-01T19:32:31.082"/>
    <p1510:client id="{7488F6D3-B8FB-49D4-ACEC-7452553CC877}" v="28" dt="2022-12-01T19:32:27.156"/>
    <p1510:client id="{A72B9C4C-AD3F-FA91-BD0D-EA67BEC3120D}" v="93" dt="2022-12-01T20:18:40.769"/>
    <p1510:client id="{C80741EB-103B-9CEC-661F-774BF76754AB}" v="170" dt="2022-12-01T21:04:13.700"/>
    <p1510:client id="{FC7E4645-8E15-A797-5981-63FDD13A5A02}" v="4" dt="2022-12-02T05:53:46.5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BA63CE-7170-42F9-9703-E8B234BC5816}"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225DF75-B08B-4C53-9628-803A0A0BF85B}">
      <dgm:prSet phldrT="[Text]" phldr="0"/>
      <dgm:spPr/>
      <dgm:t>
        <a:bodyPr/>
        <a:lstStyle/>
        <a:p>
          <a:pPr rtl="0"/>
          <a:r>
            <a:rPr lang="en-US">
              <a:latin typeface="Corbel" panose="020B0503020204020204"/>
            </a:rPr>
            <a:t>Technological Requirements</a:t>
          </a:r>
          <a:endParaRPr lang="en-US"/>
        </a:p>
      </dgm:t>
    </dgm:pt>
    <dgm:pt modelId="{DBC2FA98-EE87-49D8-8A18-66B91A673F1F}" type="parTrans" cxnId="{FAA62F7E-4196-4627-9D6D-10FA7185E133}">
      <dgm:prSet/>
      <dgm:spPr/>
      <dgm:t>
        <a:bodyPr/>
        <a:lstStyle/>
        <a:p>
          <a:endParaRPr lang="en-US"/>
        </a:p>
      </dgm:t>
    </dgm:pt>
    <dgm:pt modelId="{D95807A1-B108-415D-8F76-C561EC8DF9EE}" type="sibTrans" cxnId="{FAA62F7E-4196-4627-9D6D-10FA7185E133}">
      <dgm:prSet/>
      <dgm:spPr/>
      <dgm:t>
        <a:bodyPr/>
        <a:lstStyle/>
        <a:p>
          <a:endParaRPr lang="en-US"/>
        </a:p>
      </dgm:t>
    </dgm:pt>
    <dgm:pt modelId="{28795F35-C855-4D2E-B763-C6AD26F06787}">
      <dgm:prSet phldrT="[Text]" phldr="0"/>
      <dgm:spPr/>
      <dgm:t>
        <a:bodyPr/>
        <a:lstStyle/>
        <a:p>
          <a:pPr rtl="0"/>
          <a:r>
            <a:rPr lang="en-US"/>
            <a:t>IDE - Android Studio </a:t>
          </a:r>
        </a:p>
      </dgm:t>
    </dgm:pt>
    <dgm:pt modelId="{BE9D2A7A-0140-49F2-AE6E-F0894DBD224F}" type="parTrans" cxnId="{CA26803E-0FA0-4354-8792-5A3AE02BAF69}">
      <dgm:prSet/>
      <dgm:spPr/>
      <dgm:t>
        <a:bodyPr/>
        <a:lstStyle/>
        <a:p>
          <a:endParaRPr lang="en-US"/>
        </a:p>
      </dgm:t>
    </dgm:pt>
    <dgm:pt modelId="{30C2FBE8-FB8F-4EEC-9EAD-36E77BCC7588}" type="sibTrans" cxnId="{CA26803E-0FA0-4354-8792-5A3AE02BAF69}">
      <dgm:prSet/>
      <dgm:spPr/>
      <dgm:t>
        <a:bodyPr/>
        <a:lstStyle/>
        <a:p>
          <a:endParaRPr lang="en-US"/>
        </a:p>
      </dgm:t>
    </dgm:pt>
    <dgm:pt modelId="{E8FFA21F-8A4F-41C6-9774-0CB2F8CFAAF2}">
      <dgm:prSet phldrT="[Text]"/>
      <dgm:spPr/>
      <dgm:t>
        <a:bodyPr/>
        <a:lstStyle/>
        <a:p>
          <a:pPr rtl="0"/>
          <a:r>
            <a:rPr lang="en-US"/>
            <a:t>Programming Languages - Java</a:t>
          </a:r>
        </a:p>
      </dgm:t>
    </dgm:pt>
    <dgm:pt modelId="{88C04BC9-5DB7-4601-88F3-954F77B0F90A}" type="parTrans" cxnId="{DF3A53A4-1E93-44B5-BDE3-B257ECD3C08E}">
      <dgm:prSet/>
      <dgm:spPr/>
      <dgm:t>
        <a:bodyPr/>
        <a:lstStyle/>
        <a:p>
          <a:endParaRPr lang="en-US"/>
        </a:p>
      </dgm:t>
    </dgm:pt>
    <dgm:pt modelId="{6E7691CB-4E4D-43CF-B54A-AA826EE108EC}" type="sibTrans" cxnId="{DF3A53A4-1E93-44B5-BDE3-B257ECD3C08E}">
      <dgm:prSet/>
      <dgm:spPr/>
      <dgm:t>
        <a:bodyPr/>
        <a:lstStyle/>
        <a:p>
          <a:endParaRPr lang="en-US"/>
        </a:p>
      </dgm:t>
    </dgm:pt>
    <dgm:pt modelId="{E3A37C12-7610-4914-8240-DBDAB3A129D0}">
      <dgm:prSet phldrT="[Text]"/>
      <dgm:spPr/>
      <dgm:t>
        <a:bodyPr/>
        <a:lstStyle/>
        <a:p>
          <a:pPr rtl="0"/>
          <a:r>
            <a:rPr lang="en-US"/>
            <a:t>Database </a:t>
          </a:r>
          <a:r>
            <a:rPr lang="en-US">
              <a:latin typeface="Corbel" panose="020B0503020204020204"/>
            </a:rPr>
            <a:t>– </a:t>
          </a:r>
          <a:r>
            <a:rPr lang="en-US"/>
            <a:t>SQLite</a:t>
          </a:r>
          <a:endParaRPr lang="en-US">
            <a:latin typeface="Corbel" panose="020B0503020204020204"/>
          </a:endParaRPr>
        </a:p>
      </dgm:t>
    </dgm:pt>
    <dgm:pt modelId="{DCCA91A5-270B-4F79-A049-56A02607712F}" type="parTrans" cxnId="{D52815F6-4774-4EB2-AB76-C663DC908AF2}">
      <dgm:prSet/>
      <dgm:spPr/>
      <dgm:t>
        <a:bodyPr/>
        <a:lstStyle/>
        <a:p>
          <a:endParaRPr lang="en-US"/>
        </a:p>
      </dgm:t>
    </dgm:pt>
    <dgm:pt modelId="{67D2738B-5B73-4625-8D9D-EF7992787CA0}" type="sibTrans" cxnId="{D52815F6-4774-4EB2-AB76-C663DC908AF2}">
      <dgm:prSet/>
      <dgm:spPr/>
      <dgm:t>
        <a:bodyPr/>
        <a:lstStyle/>
        <a:p>
          <a:endParaRPr lang="en-US"/>
        </a:p>
      </dgm:t>
    </dgm:pt>
    <dgm:pt modelId="{8ECC46DC-3CAC-4032-B638-D6A8107DD689}">
      <dgm:prSet phldr="0"/>
      <dgm:spPr/>
      <dgm:t>
        <a:bodyPr/>
        <a:lstStyle/>
        <a:p>
          <a:pPr rtl="0"/>
          <a:r>
            <a:rPr lang="en-US"/>
            <a:t>Framework—react native</a:t>
          </a:r>
        </a:p>
      </dgm:t>
    </dgm:pt>
    <dgm:pt modelId="{E54E3B4A-ADD5-4CC2-AC83-FCA640F8AB3C}" type="parTrans" cxnId="{99542981-575A-4547-A2B2-3EAFDDD3E02B}">
      <dgm:prSet/>
      <dgm:spPr/>
    </dgm:pt>
    <dgm:pt modelId="{69EE9B9E-50C5-4199-8F45-40F2704A6D02}" type="sibTrans" cxnId="{99542981-575A-4547-A2B2-3EAFDDD3E02B}">
      <dgm:prSet/>
      <dgm:spPr/>
    </dgm:pt>
    <dgm:pt modelId="{585A3032-A4F3-4150-AC1E-BEC576A02169}" type="pres">
      <dgm:prSet presAssocID="{11BA63CE-7170-42F9-9703-E8B234BC5816}" presName="hierChild1" presStyleCnt="0">
        <dgm:presLayoutVars>
          <dgm:orgChart val="1"/>
          <dgm:chPref val="1"/>
          <dgm:dir/>
          <dgm:animOne val="branch"/>
          <dgm:animLvl val="lvl"/>
          <dgm:resizeHandles/>
        </dgm:presLayoutVars>
      </dgm:prSet>
      <dgm:spPr/>
    </dgm:pt>
    <dgm:pt modelId="{F9A6521B-357F-4166-A44D-51E5C90D4534}" type="pres">
      <dgm:prSet presAssocID="{0225DF75-B08B-4C53-9628-803A0A0BF85B}" presName="hierRoot1" presStyleCnt="0">
        <dgm:presLayoutVars>
          <dgm:hierBranch val="init"/>
        </dgm:presLayoutVars>
      </dgm:prSet>
      <dgm:spPr/>
    </dgm:pt>
    <dgm:pt modelId="{2471365C-F872-4F20-A889-876AA5385F6A}" type="pres">
      <dgm:prSet presAssocID="{0225DF75-B08B-4C53-9628-803A0A0BF85B}" presName="rootComposite1" presStyleCnt="0"/>
      <dgm:spPr/>
    </dgm:pt>
    <dgm:pt modelId="{19386DA8-C8BB-40F9-8F4A-55C30940F6C3}" type="pres">
      <dgm:prSet presAssocID="{0225DF75-B08B-4C53-9628-803A0A0BF85B}" presName="rootText1" presStyleLbl="node0" presStyleIdx="0" presStyleCnt="1">
        <dgm:presLayoutVars>
          <dgm:chPref val="3"/>
        </dgm:presLayoutVars>
      </dgm:prSet>
      <dgm:spPr/>
    </dgm:pt>
    <dgm:pt modelId="{6FD197F6-2D50-43FE-A9F0-86B99C1D2E98}" type="pres">
      <dgm:prSet presAssocID="{0225DF75-B08B-4C53-9628-803A0A0BF85B}" presName="rootConnector1" presStyleLbl="node1" presStyleIdx="0" presStyleCnt="0"/>
      <dgm:spPr/>
    </dgm:pt>
    <dgm:pt modelId="{64656B63-A2C7-44D9-9193-5A46B5A4F6D7}" type="pres">
      <dgm:prSet presAssocID="{0225DF75-B08B-4C53-9628-803A0A0BF85B}" presName="hierChild2" presStyleCnt="0"/>
      <dgm:spPr/>
    </dgm:pt>
    <dgm:pt modelId="{9C98CA16-9D19-4C6D-B2D4-248359E52C7A}" type="pres">
      <dgm:prSet presAssocID="{BE9D2A7A-0140-49F2-AE6E-F0894DBD224F}" presName="Name37" presStyleLbl="parChTrans1D2" presStyleIdx="0" presStyleCnt="4"/>
      <dgm:spPr/>
    </dgm:pt>
    <dgm:pt modelId="{8D6F1CEC-F451-4C8C-A44F-4F56BDA0FB56}" type="pres">
      <dgm:prSet presAssocID="{28795F35-C855-4D2E-B763-C6AD26F06787}" presName="hierRoot2" presStyleCnt="0">
        <dgm:presLayoutVars>
          <dgm:hierBranch val="init"/>
        </dgm:presLayoutVars>
      </dgm:prSet>
      <dgm:spPr/>
    </dgm:pt>
    <dgm:pt modelId="{F013CA76-F78A-4626-ACD8-14E1C2CD7A4D}" type="pres">
      <dgm:prSet presAssocID="{28795F35-C855-4D2E-B763-C6AD26F06787}" presName="rootComposite" presStyleCnt="0"/>
      <dgm:spPr/>
    </dgm:pt>
    <dgm:pt modelId="{C3E8A878-BE8C-46FB-AB45-30973A2AAD82}" type="pres">
      <dgm:prSet presAssocID="{28795F35-C855-4D2E-B763-C6AD26F06787}" presName="rootText" presStyleLbl="node2" presStyleIdx="0" presStyleCnt="4">
        <dgm:presLayoutVars>
          <dgm:chPref val="3"/>
        </dgm:presLayoutVars>
      </dgm:prSet>
      <dgm:spPr/>
    </dgm:pt>
    <dgm:pt modelId="{CAD9107D-9355-49A6-9BE9-F0EF89EB53D5}" type="pres">
      <dgm:prSet presAssocID="{28795F35-C855-4D2E-B763-C6AD26F06787}" presName="rootConnector" presStyleLbl="node2" presStyleIdx="0" presStyleCnt="4"/>
      <dgm:spPr/>
    </dgm:pt>
    <dgm:pt modelId="{0127CD11-2D73-41FC-8C5B-826C1836346F}" type="pres">
      <dgm:prSet presAssocID="{28795F35-C855-4D2E-B763-C6AD26F06787}" presName="hierChild4" presStyleCnt="0"/>
      <dgm:spPr/>
    </dgm:pt>
    <dgm:pt modelId="{32F133BB-393D-48E4-AA51-505D0DB7D7C8}" type="pres">
      <dgm:prSet presAssocID="{28795F35-C855-4D2E-B763-C6AD26F06787}" presName="hierChild5" presStyleCnt="0"/>
      <dgm:spPr/>
    </dgm:pt>
    <dgm:pt modelId="{14490513-DD68-497E-8564-B227E8E6CBF2}" type="pres">
      <dgm:prSet presAssocID="{88C04BC9-5DB7-4601-88F3-954F77B0F90A}" presName="Name37" presStyleLbl="parChTrans1D2" presStyleIdx="1" presStyleCnt="4"/>
      <dgm:spPr/>
    </dgm:pt>
    <dgm:pt modelId="{1D41C47F-96B6-4856-94DA-AA1B1A436565}" type="pres">
      <dgm:prSet presAssocID="{E8FFA21F-8A4F-41C6-9774-0CB2F8CFAAF2}" presName="hierRoot2" presStyleCnt="0">
        <dgm:presLayoutVars>
          <dgm:hierBranch val="init"/>
        </dgm:presLayoutVars>
      </dgm:prSet>
      <dgm:spPr/>
    </dgm:pt>
    <dgm:pt modelId="{831D91D2-E9BF-4427-ACC0-0284AE29884D}" type="pres">
      <dgm:prSet presAssocID="{E8FFA21F-8A4F-41C6-9774-0CB2F8CFAAF2}" presName="rootComposite" presStyleCnt="0"/>
      <dgm:spPr/>
    </dgm:pt>
    <dgm:pt modelId="{E55F0257-A880-466A-BDF3-BE9BF96D4D32}" type="pres">
      <dgm:prSet presAssocID="{E8FFA21F-8A4F-41C6-9774-0CB2F8CFAAF2}" presName="rootText" presStyleLbl="node2" presStyleIdx="1" presStyleCnt="4">
        <dgm:presLayoutVars>
          <dgm:chPref val="3"/>
        </dgm:presLayoutVars>
      </dgm:prSet>
      <dgm:spPr/>
    </dgm:pt>
    <dgm:pt modelId="{3938A5C9-6FD1-42D5-A282-899175452702}" type="pres">
      <dgm:prSet presAssocID="{E8FFA21F-8A4F-41C6-9774-0CB2F8CFAAF2}" presName="rootConnector" presStyleLbl="node2" presStyleIdx="1" presStyleCnt="4"/>
      <dgm:spPr/>
    </dgm:pt>
    <dgm:pt modelId="{536DF078-12DD-4F84-AF8E-730A5B8A1914}" type="pres">
      <dgm:prSet presAssocID="{E8FFA21F-8A4F-41C6-9774-0CB2F8CFAAF2}" presName="hierChild4" presStyleCnt="0"/>
      <dgm:spPr/>
    </dgm:pt>
    <dgm:pt modelId="{310D784A-BC0A-4816-9E2D-CBBDB17DEF1C}" type="pres">
      <dgm:prSet presAssocID="{E8FFA21F-8A4F-41C6-9774-0CB2F8CFAAF2}" presName="hierChild5" presStyleCnt="0"/>
      <dgm:spPr/>
    </dgm:pt>
    <dgm:pt modelId="{50FA07A5-99FA-417E-BC9E-19D2437029A7}" type="pres">
      <dgm:prSet presAssocID="{DCCA91A5-270B-4F79-A049-56A02607712F}" presName="Name37" presStyleLbl="parChTrans1D2" presStyleIdx="2" presStyleCnt="4"/>
      <dgm:spPr/>
    </dgm:pt>
    <dgm:pt modelId="{65AF831F-A3B5-4598-8860-02F36E25AA90}" type="pres">
      <dgm:prSet presAssocID="{E3A37C12-7610-4914-8240-DBDAB3A129D0}" presName="hierRoot2" presStyleCnt="0">
        <dgm:presLayoutVars>
          <dgm:hierBranch val="init"/>
        </dgm:presLayoutVars>
      </dgm:prSet>
      <dgm:spPr/>
    </dgm:pt>
    <dgm:pt modelId="{C5CB3EAA-0695-4B76-8FFF-703E1FDABDB6}" type="pres">
      <dgm:prSet presAssocID="{E3A37C12-7610-4914-8240-DBDAB3A129D0}" presName="rootComposite" presStyleCnt="0"/>
      <dgm:spPr/>
    </dgm:pt>
    <dgm:pt modelId="{70964E8D-B4AB-46E2-A4A1-604D1FF232DE}" type="pres">
      <dgm:prSet presAssocID="{E3A37C12-7610-4914-8240-DBDAB3A129D0}" presName="rootText" presStyleLbl="node2" presStyleIdx="2" presStyleCnt="4">
        <dgm:presLayoutVars>
          <dgm:chPref val="3"/>
        </dgm:presLayoutVars>
      </dgm:prSet>
      <dgm:spPr/>
    </dgm:pt>
    <dgm:pt modelId="{D0E68439-67CF-460D-BF43-D8B51D137935}" type="pres">
      <dgm:prSet presAssocID="{E3A37C12-7610-4914-8240-DBDAB3A129D0}" presName="rootConnector" presStyleLbl="node2" presStyleIdx="2" presStyleCnt="4"/>
      <dgm:spPr/>
    </dgm:pt>
    <dgm:pt modelId="{137F5287-A6B7-4875-8495-08614BFC6AF0}" type="pres">
      <dgm:prSet presAssocID="{E3A37C12-7610-4914-8240-DBDAB3A129D0}" presName="hierChild4" presStyleCnt="0"/>
      <dgm:spPr/>
    </dgm:pt>
    <dgm:pt modelId="{D2739B5D-8AE6-4346-AE16-7B38D593DFF4}" type="pres">
      <dgm:prSet presAssocID="{E3A37C12-7610-4914-8240-DBDAB3A129D0}" presName="hierChild5" presStyleCnt="0"/>
      <dgm:spPr/>
    </dgm:pt>
    <dgm:pt modelId="{10AAA0E6-0868-427F-AE77-A15A9F934F19}" type="pres">
      <dgm:prSet presAssocID="{E54E3B4A-ADD5-4CC2-AC83-FCA640F8AB3C}" presName="Name37" presStyleLbl="parChTrans1D2" presStyleIdx="3" presStyleCnt="4"/>
      <dgm:spPr/>
    </dgm:pt>
    <dgm:pt modelId="{FE8FB737-9D44-4384-A763-7864C6D006EA}" type="pres">
      <dgm:prSet presAssocID="{8ECC46DC-3CAC-4032-B638-D6A8107DD689}" presName="hierRoot2" presStyleCnt="0">
        <dgm:presLayoutVars>
          <dgm:hierBranch val="init"/>
        </dgm:presLayoutVars>
      </dgm:prSet>
      <dgm:spPr/>
    </dgm:pt>
    <dgm:pt modelId="{ECC32A43-369D-40D8-99CB-DA0C3F5B73EB}" type="pres">
      <dgm:prSet presAssocID="{8ECC46DC-3CAC-4032-B638-D6A8107DD689}" presName="rootComposite" presStyleCnt="0"/>
      <dgm:spPr/>
    </dgm:pt>
    <dgm:pt modelId="{4C0F5665-D842-439B-9989-F53D1C4C0097}" type="pres">
      <dgm:prSet presAssocID="{8ECC46DC-3CAC-4032-B638-D6A8107DD689}" presName="rootText" presStyleLbl="node2" presStyleIdx="3" presStyleCnt="4">
        <dgm:presLayoutVars>
          <dgm:chPref val="3"/>
        </dgm:presLayoutVars>
      </dgm:prSet>
      <dgm:spPr/>
    </dgm:pt>
    <dgm:pt modelId="{C8106FDB-B74E-453A-A61C-9CA6699B8479}" type="pres">
      <dgm:prSet presAssocID="{8ECC46DC-3CAC-4032-B638-D6A8107DD689}" presName="rootConnector" presStyleLbl="node2" presStyleIdx="3" presStyleCnt="4"/>
      <dgm:spPr/>
    </dgm:pt>
    <dgm:pt modelId="{D9250697-1386-4A2A-A0C5-7D7CFF048F3A}" type="pres">
      <dgm:prSet presAssocID="{8ECC46DC-3CAC-4032-B638-D6A8107DD689}" presName="hierChild4" presStyleCnt="0"/>
      <dgm:spPr/>
    </dgm:pt>
    <dgm:pt modelId="{D5A9F373-68C7-42C2-B390-7E917DBD0789}" type="pres">
      <dgm:prSet presAssocID="{8ECC46DC-3CAC-4032-B638-D6A8107DD689}" presName="hierChild5" presStyleCnt="0"/>
      <dgm:spPr/>
    </dgm:pt>
    <dgm:pt modelId="{CFEE87DA-85E9-4150-BF98-30F2AFAF10A3}" type="pres">
      <dgm:prSet presAssocID="{0225DF75-B08B-4C53-9628-803A0A0BF85B}" presName="hierChild3" presStyleCnt="0"/>
      <dgm:spPr/>
    </dgm:pt>
  </dgm:ptLst>
  <dgm:cxnLst>
    <dgm:cxn modelId="{29DDF300-46EC-4804-A545-395FBF49B6ED}" type="presOf" srcId="{28795F35-C855-4D2E-B763-C6AD26F06787}" destId="{CAD9107D-9355-49A6-9BE9-F0EF89EB53D5}" srcOrd="1" destOrd="0" presId="urn:microsoft.com/office/officeart/2005/8/layout/orgChart1"/>
    <dgm:cxn modelId="{13020F0F-79CA-4059-B7D4-B753248DCF7C}" type="presOf" srcId="{E8FFA21F-8A4F-41C6-9774-0CB2F8CFAAF2}" destId="{3938A5C9-6FD1-42D5-A282-899175452702}" srcOrd="1" destOrd="0" presId="urn:microsoft.com/office/officeart/2005/8/layout/orgChart1"/>
    <dgm:cxn modelId="{39AB3719-AAA7-4913-B0A1-4DC90882A642}" type="presOf" srcId="{E3A37C12-7610-4914-8240-DBDAB3A129D0}" destId="{70964E8D-B4AB-46E2-A4A1-604D1FF232DE}" srcOrd="0" destOrd="0" presId="urn:microsoft.com/office/officeart/2005/8/layout/orgChart1"/>
    <dgm:cxn modelId="{FF03342A-B3AC-46C9-987B-51C82F23871F}" type="presOf" srcId="{E54E3B4A-ADD5-4CC2-AC83-FCA640F8AB3C}" destId="{10AAA0E6-0868-427F-AE77-A15A9F934F19}" srcOrd="0" destOrd="0" presId="urn:microsoft.com/office/officeart/2005/8/layout/orgChart1"/>
    <dgm:cxn modelId="{859D782B-5D26-4DC1-B996-70ADBFA48D5F}" type="presOf" srcId="{DCCA91A5-270B-4F79-A049-56A02607712F}" destId="{50FA07A5-99FA-417E-BC9E-19D2437029A7}" srcOrd="0" destOrd="0" presId="urn:microsoft.com/office/officeart/2005/8/layout/orgChart1"/>
    <dgm:cxn modelId="{83E68D38-9FCF-4013-B8F0-FE99167D159B}" type="presOf" srcId="{0225DF75-B08B-4C53-9628-803A0A0BF85B}" destId="{6FD197F6-2D50-43FE-A9F0-86B99C1D2E98}" srcOrd="1" destOrd="0" presId="urn:microsoft.com/office/officeart/2005/8/layout/orgChart1"/>
    <dgm:cxn modelId="{CA26803E-0FA0-4354-8792-5A3AE02BAF69}" srcId="{0225DF75-B08B-4C53-9628-803A0A0BF85B}" destId="{28795F35-C855-4D2E-B763-C6AD26F06787}" srcOrd="0" destOrd="0" parTransId="{BE9D2A7A-0140-49F2-AE6E-F0894DBD224F}" sibTransId="{30C2FBE8-FB8F-4EEC-9EAD-36E77BCC7588}"/>
    <dgm:cxn modelId="{301C315B-F6D4-465D-9FD6-40F45F43FE27}" type="presOf" srcId="{0225DF75-B08B-4C53-9628-803A0A0BF85B}" destId="{19386DA8-C8BB-40F9-8F4A-55C30940F6C3}" srcOrd="0" destOrd="0" presId="urn:microsoft.com/office/officeart/2005/8/layout/orgChart1"/>
    <dgm:cxn modelId="{978D2651-046B-4EE2-975D-5F1DA266D78B}" type="presOf" srcId="{8ECC46DC-3CAC-4032-B638-D6A8107DD689}" destId="{4C0F5665-D842-439B-9989-F53D1C4C0097}" srcOrd="0" destOrd="0" presId="urn:microsoft.com/office/officeart/2005/8/layout/orgChart1"/>
    <dgm:cxn modelId="{9EF53151-1EB1-4D0D-ACCC-9DCDE729800B}" type="presOf" srcId="{8ECC46DC-3CAC-4032-B638-D6A8107DD689}" destId="{C8106FDB-B74E-453A-A61C-9CA6699B8479}" srcOrd="1" destOrd="0" presId="urn:microsoft.com/office/officeart/2005/8/layout/orgChart1"/>
    <dgm:cxn modelId="{42D76974-1FAE-4824-A493-0EC43FE6C5CD}" type="presOf" srcId="{E8FFA21F-8A4F-41C6-9774-0CB2F8CFAAF2}" destId="{E55F0257-A880-466A-BDF3-BE9BF96D4D32}" srcOrd="0" destOrd="0" presId="urn:microsoft.com/office/officeart/2005/8/layout/orgChart1"/>
    <dgm:cxn modelId="{7A89A978-0A18-431A-8523-CBDBCBE44D9E}" type="presOf" srcId="{BE9D2A7A-0140-49F2-AE6E-F0894DBD224F}" destId="{9C98CA16-9D19-4C6D-B2D4-248359E52C7A}" srcOrd="0" destOrd="0" presId="urn:microsoft.com/office/officeart/2005/8/layout/orgChart1"/>
    <dgm:cxn modelId="{FAA62F7E-4196-4627-9D6D-10FA7185E133}" srcId="{11BA63CE-7170-42F9-9703-E8B234BC5816}" destId="{0225DF75-B08B-4C53-9628-803A0A0BF85B}" srcOrd="0" destOrd="0" parTransId="{DBC2FA98-EE87-49D8-8A18-66B91A673F1F}" sibTransId="{D95807A1-B108-415D-8F76-C561EC8DF9EE}"/>
    <dgm:cxn modelId="{99542981-575A-4547-A2B2-3EAFDDD3E02B}" srcId="{0225DF75-B08B-4C53-9628-803A0A0BF85B}" destId="{8ECC46DC-3CAC-4032-B638-D6A8107DD689}" srcOrd="3" destOrd="0" parTransId="{E54E3B4A-ADD5-4CC2-AC83-FCA640F8AB3C}" sibTransId="{69EE9B9E-50C5-4199-8F45-40F2704A6D02}"/>
    <dgm:cxn modelId="{2EB5539A-A9A4-4FF3-957B-098CDE0CAFBB}" type="presOf" srcId="{11BA63CE-7170-42F9-9703-E8B234BC5816}" destId="{585A3032-A4F3-4150-AC1E-BEC576A02169}" srcOrd="0" destOrd="0" presId="urn:microsoft.com/office/officeart/2005/8/layout/orgChart1"/>
    <dgm:cxn modelId="{DF3A53A4-1E93-44B5-BDE3-B257ECD3C08E}" srcId="{0225DF75-B08B-4C53-9628-803A0A0BF85B}" destId="{E8FFA21F-8A4F-41C6-9774-0CB2F8CFAAF2}" srcOrd="1" destOrd="0" parTransId="{88C04BC9-5DB7-4601-88F3-954F77B0F90A}" sibTransId="{6E7691CB-4E4D-43CF-B54A-AA826EE108EC}"/>
    <dgm:cxn modelId="{79F7CFB3-975C-4299-B0AF-0E883AA440C3}" type="presOf" srcId="{88C04BC9-5DB7-4601-88F3-954F77B0F90A}" destId="{14490513-DD68-497E-8564-B227E8E6CBF2}" srcOrd="0" destOrd="0" presId="urn:microsoft.com/office/officeart/2005/8/layout/orgChart1"/>
    <dgm:cxn modelId="{89B0D3F1-A745-4E55-ADC2-45E95C322DF1}" type="presOf" srcId="{28795F35-C855-4D2E-B763-C6AD26F06787}" destId="{C3E8A878-BE8C-46FB-AB45-30973A2AAD82}" srcOrd="0" destOrd="0" presId="urn:microsoft.com/office/officeart/2005/8/layout/orgChart1"/>
    <dgm:cxn modelId="{D52815F6-4774-4EB2-AB76-C663DC908AF2}" srcId="{0225DF75-B08B-4C53-9628-803A0A0BF85B}" destId="{E3A37C12-7610-4914-8240-DBDAB3A129D0}" srcOrd="2" destOrd="0" parTransId="{DCCA91A5-270B-4F79-A049-56A02607712F}" sibTransId="{67D2738B-5B73-4625-8D9D-EF7992787CA0}"/>
    <dgm:cxn modelId="{753A73FE-F087-4B3D-A00C-E013A8D6D3D1}" type="presOf" srcId="{E3A37C12-7610-4914-8240-DBDAB3A129D0}" destId="{D0E68439-67CF-460D-BF43-D8B51D137935}" srcOrd="1" destOrd="0" presId="urn:microsoft.com/office/officeart/2005/8/layout/orgChart1"/>
    <dgm:cxn modelId="{5319E51D-867B-4362-B326-5C430641BD89}" type="presParOf" srcId="{585A3032-A4F3-4150-AC1E-BEC576A02169}" destId="{F9A6521B-357F-4166-A44D-51E5C90D4534}" srcOrd="0" destOrd="0" presId="urn:microsoft.com/office/officeart/2005/8/layout/orgChart1"/>
    <dgm:cxn modelId="{8E97E7D1-EF93-45FC-BACC-7461F0D994A5}" type="presParOf" srcId="{F9A6521B-357F-4166-A44D-51E5C90D4534}" destId="{2471365C-F872-4F20-A889-876AA5385F6A}" srcOrd="0" destOrd="0" presId="urn:microsoft.com/office/officeart/2005/8/layout/orgChart1"/>
    <dgm:cxn modelId="{CB541A69-A5B3-451A-A544-35F7AF657ADC}" type="presParOf" srcId="{2471365C-F872-4F20-A889-876AA5385F6A}" destId="{19386DA8-C8BB-40F9-8F4A-55C30940F6C3}" srcOrd="0" destOrd="0" presId="urn:microsoft.com/office/officeart/2005/8/layout/orgChart1"/>
    <dgm:cxn modelId="{5F75772D-825B-43A4-8979-D8DB5242B4BF}" type="presParOf" srcId="{2471365C-F872-4F20-A889-876AA5385F6A}" destId="{6FD197F6-2D50-43FE-A9F0-86B99C1D2E98}" srcOrd="1" destOrd="0" presId="urn:microsoft.com/office/officeart/2005/8/layout/orgChart1"/>
    <dgm:cxn modelId="{8AB29300-80C5-4D61-9CE3-BBE4FE324F8A}" type="presParOf" srcId="{F9A6521B-357F-4166-A44D-51E5C90D4534}" destId="{64656B63-A2C7-44D9-9193-5A46B5A4F6D7}" srcOrd="1" destOrd="0" presId="urn:microsoft.com/office/officeart/2005/8/layout/orgChart1"/>
    <dgm:cxn modelId="{70BD870F-E9BA-4E1D-B839-9E07BDD0B9F4}" type="presParOf" srcId="{64656B63-A2C7-44D9-9193-5A46B5A4F6D7}" destId="{9C98CA16-9D19-4C6D-B2D4-248359E52C7A}" srcOrd="0" destOrd="0" presId="urn:microsoft.com/office/officeart/2005/8/layout/orgChart1"/>
    <dgm:cxn modelId="{05E8C7CC-5587-4D4B-856F-12BEE8FC2AEA}" type="presParOf" srcId="{64656B63-A2C7-44D9-9193-5A46B5A4F6D7}" destId="{8D6F1CEC-F451-4C8C-A44F-4F56BDA0FB56}" srcOrd="1" destOrd="0" presId="urn:microsoft.com/office/officeart/2005/8/layout/orgChart1"/>
    <dgm:cxn modelId="{FD90EAD2-920B-4667-AB22-4E92F396CF0C}" type="presParOf" srcId="{8D6F1CEC-F451-4C8C-A44F-4F56BDA0FB56}" destId="{F013CA76-F78A-4626-ACD8-14E1C2CD7A4D}" srcOrd="0" destOrd="0" presId="urn:microsoft.com/office/officeart/2005/8/layout/orgChart1"/>
    <dgm:cxn modelId="{F9C54C25-DEDC-4099-82BB-0F67D5DE2DDA}" type="presParOf" srcId="{F013CA76-F78A-4626-ACD8-14E1C2CD7A4D}" destId="{C3E8A878-BE8C-46FB-AB45-30973A2AAD82}" srcOrd="0" destOrd="0" presId="urn:microsoft.com/office/officeart/2005/8/layout/orgChart1"/>
    <dgm:cxn modelId="{61F14D16-E34D-4B54-A4B6-418CC1016A32}" type="presParOf" srcId="{F013CA76-F78A-4626-ACD8-14E1C2CD7A4D}" destId="{CAD9107D-9355-49A6-9BE9-F0EF89EB53D5}" srcOrd="1" destOrd="0" presId="urn:microsoft.com/office/officeart/2005/8/layout/orgChart1"/>
    <dgm:cxn modelId="{6966DB87-CDDF-4512-83B3-61E23B3A257A}" type="presParOf" srcId="{8D6F1CEC-F451-4C8C-A44F-4F56BDA0FB56}" destId="{0127CD11-2D73-41FC-8C5B-826C1836346F}" srcOrd="1" destOrd="0" presId="urn:microsoft.com/office/officeart/2005/8/layout/orgChart1"/>
    <dgm:cxn modelId="{C5737113-4B1A-49C3-B5CD-EEC381A767F0}" type="presParOf" srcId="{8D6F1CEC-F451-4C8C-A44F-4F56BDA0FB56}" destId="{32F133BB-393D-48E4-AA51-505D0DB7D7C8}" srcOrd="2" destOrd="0" presId="urn:microsoft.com/office/officeart/2005/8/layout/orgChart1"/>
    <dgm:cxn modelId="{AF19D897-9DA4-4D98-B154-6E0161E97CBC}" type="presParOf" srcId="{64656B63-A2C7-44D9-9193-5A46B5A4F6D7}" destId="{14490513-DD68-497E-8564-B227E8E6CBF2}" srcOrd="2" destOrd="0" presId="urn:microsoft.com/office/officeart/2005/8/layout/orgChart1"/>
    <dgm:cxn modelId="{9177C73C-4FBD-444D-9410-A7F837C1B432}" type="presParOf" srcId="{64656B63-A2C7-44D9-9193-5A46B5A4F6D7}" destId="{1D41C47F-96B6-4856-94DA-AA1B1A436565}" srcOrd="3" destOrd="0" presId="urn:microsoft.com/office/officeart/2005/8/layout/orgChart1"/>
    <dgm:cxn modelId="{3BD80F2A-29C8-4B07-A17D-77D86EAA6DE6}" type="presParOf" srcId="{1D41C47F-96B6-4856-94DA-AA1B1A436565}" destId="{831D91D2-E9BF-4427-ACC0-0284AE29884D}" srcOrd="0" destOrd="0" presId="urn:microsoft.com/office/officeart/2005/8/layout/orgChart1"/>
    <dgm:cxn modelId="{B3EEB45C-1CA8-4134-BD80-E1B3182955C3}" type="presParOf" srcId="{831D91D2-E9BF-4427-ACC0-0284AE29884D}" destId="{E55F0257-A880-466A-BDF3-BE9BF96D4D32}" srcOrd="0" destOrd="0" presId="urn:microsoft.com/office/officeart/2005/8/layout/orgChart1"/>
    <dgm:cxn modelId="{2FED57D9-F9F2-4B3B-9E8E-2AE14591A9F5}" type="presParOf" srcId="{831D91D2-E9BF-4427-ACC0-0284AE29884D}" destId="{3938A5C9-6FD1-42D5-A282-899175452702}" srcOrd="1" destOrd="0" presId="urn:microsoft.com/office/officeart/2005/8/layout/orgChart1"/>
    <dgm:cxn modelId="{AB792479-DD06-4048-8A01-6C5AC90659B8}" type="presParOf" srcId="{1D41C47F-96B6-4856-94DA-AA1B1A436565}" destId="{536DF078-12DD-4F84-AF8E-730A5B8A1914}" srcOrd="1" destOrd="0" presId="urn:microsoft.com/office/officeart/2005/8/layout/orgChart1"/>
    <dgm:cxn modelId="{4DBD4C65-670E-42CA-B2AB-4BF33AF89FEC}" type="presParOf" srcId="{1D41C47F-96B6-4856-94DA-AA1B1A436565}" destId="{310D784A-BC0A-4816-9E2D-CBBDB17DEF1C}" srcOrd="2" destOrd="0" presId="urn:microsoft.com/office/officeart/2005/8/layout/orgChart1"/>
    <dgm:cxn modelId="{F288D94A-FF5B-427E-BC3E-A20D68455C23}" type="presParOf" srcId="{64656B63-A2C7-44D9-9193-5A46B5A4F6D7}" destId="{50FA07A5-99FA-417E-BC9E-19D2437029A7}" srcOrd="4" destOrd="0" presId="urn:microsoft.com/office/officeart/2005/8/layout/orgChart1"/>
    <dgm:cxn modelId="{304C83FD-0490-4843-B6E6-34AB322FCA60}" type="presParOf" srcId="{64656B63-A2C7-44D9-9193-5A46B5A4F6D7}" destId="{65AF831F-A3B5-4598-8860-02F36E25AA90}" srcOrd="5" destOrd="0" presId="urn:microsoft.com/office/officeart/2005/8/layout/orgChart1"/>
    <dgm:cxn modelId="{A5428F6B-EEB0-45EE-A8D7-558F770A467C}" type="presParOf" srcId="{65AF831F-A3B5-4598-8860-02F36E25AA90}" destId="{C5CB3EAA-0695-4B76-8FFF-703E1FDABDB6}" srcOrd="0" destOrd="0" presId="urn:microsoft.com/office/officeart/2005/8/layout/orgChart1"/>
    <dgm:cxn modelId="{181345A4-8DD4-40B0-B9CD-A0EAFFE332AC}" type="presParOf" srcId="{C5CB3EAA-0695-4B76-8FFF-703E1FDABDB6}" destId="{70964E8D-B4AB-46E2-A4A1-604D1FF232DE}" srcOrd="0" destOrd="0" presId="urn:microsoft.com/office/officeart/2005/8/layout/orgChart1"/>
    <dgm:cxn modelId="{1F6D9FB7-FD8A-4DCC-B17B-1AFB82A8E09F}" type="presParOf" srcId="{C5CB3EAA-0695-4B76-8FFF-703E1FDABDB6}" destId="{D0E68439-67CF-460D-BF43-D8B51D137935}" srcOrd="1" destOrd="0" presId="urn:microsoft.com/office/officeart/2005/8/layout/orgChart1"/>
    <dgm:cxn modelId="{5608A2A4-F308-4236-8445-7BEDBC301EE4}" type="presParOf" srcId="{65AF831F-A3B5-4598-8860-02F36E25AA90}" destId="{137F5287-A6B7-4875-8495-08614BFC6AF0}" srcOrd="1" destOrd="0" presId="urn:microsoft.com/office/officeart/2005/8/layout/orgChart1"/>
    <dgm:cxn modelId="{69AAAA67-1270-4D6E-861B-BD181756AC91}" type="presParOf" srcId="{65AF831F-A3B5-4598-8860-02F36E25AA90}" destId="{D2739B5D-8AE6-4346-AE16-7B38D593DFF4}" srcOrd="2" destOrd="0" presId="urn:microsoft.com/office/officeart/2005/8/layout/orgChart1"/>
    <dgm:cxn modelId="{BFC549A2-7D52-47F6-AEE2-91F60939BF2A}" type="presParOf" srcId="{64656B63-A2C7-44D9-9193-5A46B5A4F6D7}" destId="{10AAA0E6-0868-427F-AE77-A15A9F934F19}" srcOrd="6" destOrd="0" presId="urn:microsoft.com/office/officeart/2005/8/layout/orgChart1"/>
    <dgm:cxn modelId="{FBDB87FE-235B-4934-A26C-4DD3E14425A7}" type="presParOf" srcId="{64656B63-A2C7-44D9-9193-5A46B5A4F6D7}" destId="{FE8FB737-9D44-4384-A763-7864C6D006EA}" srcOrd="7" destOrd="0" presId="urn:microsoft.com/office/officeart/2005/8/layout/orgChart1"/>
    <dgm:cxn modelId="{C3A7DBBB-9CB3-480E-9B46-D4DB830F7DC0}" type="presParOf" srcId="{FE8FB737-9D44-4384-A763-7864C6D006EA}" destId="{ECC32A43-369D-40D8-99CB-DA0C3F5B73EB}" srcOrd="0" destOrd="0" presId="urn:microsoft.com/office/officeart/2005/8/layout/orgChart1"/>
    <dgm:cxn modelId="{07B59AFA-AB25-491A-934F-C33724C538D2}" type="presParOf" srcId="{ECC32A43-369D-40D8-99CB-DA0C3F5B73EB}" destId="{4C0F5665-D842-439B-9989-F53D1C4C0097}" srcOrd="0" destOrd="0" presId="urn:microsoft.com/office/officeart/2005/8/layout/orgChart1"/>
    <dgm:cxn modelId="{0F76CAD6-9C4F-4C25-8EB1-92CFDB6878BA}" type="presParOf" srcId="{ECC32A43-369D-40D8-99CB-DA0C3F5B73EB}" destId="{C8106FDB-B74E-453A-A61C-9CA6699B8479}" srcOrd="1" destOrd="0" presId="urn:microsoft.com/office/officeart/2005/8/layout/orgChart1"/>
    <dgm:cxn modelId="{52AE8562-D545-43EB-A379-23DEEABA50E1}" type="presParOf" srcId="{FE8FB737-9D44-4384-A763-7864C6D006EA}" destId="{D9250697-1386-4A2A-A0C5-7D7CFF048F3A}" srcOrd="1" destOrd="0" presId="urn:microsoft.com/office/officeart/2005/8/layout/orgChart1"/>
    <dgm:cxn modelId="{46CE2F47-7EF6-4F03-BE83-FD2D30E209B0}" type="presParOf" srcId="{FE8FB737-9D44-4384-A763-7864C6D006EA}" destId="{D5A9F373-68C7-42C2-B390-7E917DBD0789}" srcOrd="2" destOrd="0" presId="urn:microsoft.com/office/officeart/2005/8/layout/orgChart1"/>
    <dgm:cxn modelId="{F1F507DD-7C7B-4B8B-988C-5B241F005E83}" type="presParOf" srcId="{F9A6521B-357F-4166-A44D-51E5C90D4534}" destId="{CFEE87DA-85E9-4150-BF98-30F2AFAF10A3}"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AAA0E6-0868-427F-AE77-A15A9F934F19}">
      <dsp:nvSpPr>
        <dsp:cNvPr id="0" name=""/>
        <dsp:cNvSpPr/>
      </dsp:nvSpPr>
      <dsp:spPr>
        <a:xfrm>
          <a:off x="4168588" y="2129780"/>
          <a:ext cx="3264863" cy="377752"/>
        </a:xfrm>
        <a:custGeom>
          <a:avLst/>
          <a:gdLst/>
          <a:ahLst/>
          <a:cxnLst/>
          <a:rect l="0" t="0" r="0" b="0"/>
          <a:pathLst>
            <a:path>
              <a:moveTo>
                <a:pt x="0" y="0"/>
              </a:moveTo>
              <a:lnTo>
                <a:pt x="0" y="188876"/>
              </a:lnTo>
              <a:lnTo>
                <a:pt x="3264863" y="188876"/>
              </a:lnTo>
              <a:lnTo>
                <a:pt x="3264863" y="377752"/>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FA07A5-99FA-417E-BC9E-19D2437029A7}">
      <dsp:nvSpPr>
        <dsp:cNvPr id="0" name=""/>
        <dsp:cNvSpPr/>
      </dsp:nvSpPr>
      <dsp:spPr>
        <a:xfrm>
          <a:off x="4168588" y="2129780"/>
          <a:ext cx="1088287" cy="377752"/>
        </a:xfrm>
        <a:custGeom>
          <a:avLst/>
          <a:gdLst/>
          <a:ahLst/>
          <a:cxnLst/>
          <a:rect l="0" t="0" r="0" b="0"/>
          <a:pathLst>
            <a:path>
              <a:moveTo>
                <a:pt x="0" y="0"/>
              </a:moveTo>
              <a:lnTo>
                <a:pt x="0" y="188876"/>
              </a:lnTo>
              <a:lnTo>
                <a:pt x="1088287" y="188876"/>
              </a:lnTo>
              <a:lnTo>
                <a:pt x="1088287" y="377752"/>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90513-DD68-497E-8564-B227E8E6CBF2}">
      <dsp:nvSpPr>
        <dsp:cNvPr id="0" name=""/>
        <dsp:cNvSpPr/>
      </dsp:nvSpPr>
      <dsp:spPr>
        <a:xfrm>
          <a:off x="3080300" y="2129780"/>
          <a:ext cx="1088287" cy="377752"/>
        </a:xfrm>
        <a:custGeom>
          <a:avLst/>
          <a:gdLst/>
          <a:ahLst/>
          <a:cxnLst/>
          <a:rect l="0" t="0" r="0" b="0"/>
          <a:pathLst>
            <a:path>
              <a:moveTo>
                <a:pt x="1088287" y="0"/>
              </a:moveTo>
              <a:lnTo>
                <a:pt x="1088287" y="188876"/>
              </a:lnTo>
              <a:lnTo>
                <a:pt x="0" y="188876"/>
              </a:lnTo>
              <a:lnTo>
                <a:pt x="0" y="377752"/>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98CA16-9D19-4C6D-B2D4-248359E52C7A}">
      <dsp:nvSpPr>
        <dsp:cNvPr id="0" name=""/>
        <dsp:cNvSpPr/>
      </dsp:nvSpPr>
      <dsp:spPr>
        <a:xfrm>
          <a:off x="903724" y="2129780"/>
          <a:ext cx="3264863" cy="377752"/>
        </a:xfrm>
        <a:custGeom>
          <a:avLst/>
          <a:gdLst/>
          <a:ahLst/>
          <a:cxnLst/>
          <a:rect l="0" t="0" r="0" b="0"/>
          <a:pathLst>
            <a:path>
              <a:moveTo>
                <a:pt x="3264863" y="0"/>
              </a:moveTo>
              <a:lnTo>
                <a:pt x="3264863" y="188876"/>
              </a:lnTo>
              <a:lnTo>
                <a:pt x="0" y="188876"/>
              </a:lnTo>
              <a:lnTo>
                <a:pt x="0" y="377752"/>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386DA8-C8BB-40F9-8F4A-55C30940F6C3}">
      <dsp:nvSpPr>
        <dsp:cNvPr id="0" name=""/>
        <dsp:cNvSpPr/>
      </dsp:nvSpPr>
      <dsp:spPr>
        <a:xfrm>
          <a:off x="3269176" y="1230368"/>
          <a:ext cx="1798823" cy="89941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Corbel" panose="020B0503020204020204"/>
            </a:rPr>
            <a:t>Technological Requirements</a:t>
          </a:r>
          <a:endParaRPr lang="en-US" sz="2000" kern="1200"/>
        </a:p>
      </dsp:txBody>
      <dsp:txXfrm>
        <a:off x="3269176" y="1230368"/>
        <a:ext cx="1798823" cy="899411"/>
      </dsp:txXfrm>
    </dsp:sp>
    <dsp:sp modelId="{C3E8A878-BE8C-46FB-AB45-30973A2AAD82}">
      <dsp:nvSpPr>
        <dsp:cNvPr id="0" name=""/>
        <dsp:cNvSpPr/>
      </dsp:nvSpPr>
      <dsp:spPr>
        <a:xfrm>
          <a:off x="4312" y="2507532"/>
          <a:ext cx="1798823" cy="89941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r>
            <a:rPr lang="en-US" sz="2000" kern="1200"/>
            <a:t>IDE - Android Studio </a:t>
          </a:r>
        </a:p>
      </dsp:txBody>
      <dsp:txXfrm>
        <a:off x="4312" y="2507532"/>
        <a:ext cx="1798823" cy="899411"/>
      </dsp:txXfrm>
    </dsp:sp>
    <dsp:sp modelId="{E55F0257-A880-466A-BDF3-BE9BF96D4D32}">
      <dsp:nvSpPr>
        <dsp:cNvPr id="0" name=""/>
        <dsp:cNvSpPr/>
      </dsp:nvSpPr>
      <dsp:spPr>
        <a:xfrm>
          <a:off x="2180888" y="2507532"/>
          <a:ext cx="1798823" cy="89941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r>
            <a:rPr lang="en-US" sz="2000" kern="1200"/>
            <a:t>Programming Languages - Java</a:t>
          </a:r>
        </a:p>
      </dsp:txBody>
      <dsp:txXfrm>
        <a:off x="2180888" y="2507532"/>
        <a:ext cx="1798823" cy="899411"/>
      </dsp:txXfrm>
    </dsp:sp>
    <dsp:sp modelId="{70964E8D-B4AB-46E2-A4A1-604D1FF232DE}">
      <dsp:nvSpPr>
        <dsp:cNvPr id="0" name=""/>
        <dsp:cNvSpPr/>
      </dsp:nvSpPr>
      <dsp:spPr>
        <a:xfrm>
          <a:off x="4357464" y="2507532"/>
          <a:ext cx="1798823" cy="89941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r>
            <a:rPr lang="en-US" sz="2000" kern="1200"/>
            <a:t>Database </a:t>
          </a:r>
          <a:r>
            <a:rPr lang="en-US" sz="2000" kern="1200">
              <a:latin typeface="Corbel" panose="020B0503020204020204"/>
            </a:rPr>
            <a:t>– </a:t>
          </a:r>
          <a:r>
            <a:rPr lang="en-US" sz="2000" kern="1200"/>
            <a:t>SQLite</a:t>
          </a:r>
          <a:endParaRPr lang="en-US" sz="2000" kern="1200">
            <a:latin typeface="Corbel" panose="020B0503020204020204"/>
          </a:endParaRPr>
        </a:p>
      </dsp:txBody>
      <dsp:txXfrm>
        <a:off x="4357464" y="2507532"/>
        <a:ext cx="1798823" cy="899411"/>
      </dsp:txXfrm>
    </dsp:sp>
    <dsp:sp modelId="{4C0F5665-D842-439B-9989-F53D1C4C0097}">
      <dsp:nvSpPr>
        <dsp:cNvPr id="0" name=""/>
        <dsp:cNvSpPr/>
      </dsp:nvSpPr>
      <dsp:spPr>
        <a:xfrm>
          <a:off x="6534040" y="2507532"/>
          <a:ext cx="1798823" cy="89941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r>
            <a:rPr lang="en-US" sz="2000" kern="1200"/>
            <a:t>Framework—react native</a:t>
          </a:r>
        </a:p>
      </dsp:txBody>
      <dsp:txXfrm>
        <a:off x="6534040" y="2507532"/>
        <a:ext cx="1798823" cy="89941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3CF443-9C86-4344-8C39-5A4FFE6B8C34}" type="datetimeFigureOut">
              <a:t>12/2/2022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55CB61-8DE4-499C-8EF0-ACC3AF349E12}" type="slidenum">
              <a:t>‹#›</a:t>
            </a:fld>
            <a:endParaRPr lang="en-US"/>
          </a:p>
        </p:txBody>
      </p:sp>
    </p:spTree>
    <p:extLst>
      <p:ext uri="{BB962C8B-B14F-4D97-AF65-F5344CB8AC3E}">
        <p14:creationId xmlns:p14="http://schemas.microsoft.com/office/powerpoint/2010/main" val="4039680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Android </a:t>
            </a:r>
            <a:r>
              <a:rPr lang="en-US" err="1">
                <a:cs typeface="Calibri"/>
              </a:rPr>
              <a:t>advan</a:t>
            </a:r>
          </a:p>
          <a:p>
            <a:pPr marL="171450" indent="-171450">
              <a:buFont typeface="Symbol"/>
              <a:buChar char="•"/>
            </a:pPr>
            <a:r>
              <a:rPr lang="en-US"/>
              <a:t>All team members have learnt basics in class.</a:t>
            </a:r>
            <a:endParaRPr lang="en-US">
              <a:cs typeface="Calibri"/>
            </a:endParaRPr>
          </a:p>
          <a:p>
            <a:pPr marL="171450" indent="-171450">
              <a:buFont typeface="Symbol"/>
              <a:buChar char="•"/>
            </a:pPr>
            <a:r>
              <a:rPr lang="en-US"/>
              <a:t>It has simulators that show real-time reviews of the app.</a:t>
            </a:r>
            <a:endParaRPr lang="en-US">
              <a:cs typeface="Calibri"/>
            </a:endParaRPr>
          </a:p>
          <a:p>
            <a:pPr marL="171450" indent="-171450">
              <a:buFont typeface="Arial"/>
              <a:buChar char="•"/>
            </a:pPr>
            <a:r>
              <a:rPr lang="en-US"/>
              <a:t>It has an intelligent code editor there is so many short key to make your coding faster so it can reduce your time to make an android app.</a:t>
            </a:r>
          </a:p>
          <a:p>
            <a:pPr marL="171450" indent="-171450">
              <a:buFont typeface="Symbol"/>
              <a:buChar char="•"/>
            </a:pPr>
            <a:r>
              <a:rPr lang="en-US"/>
              <a:t>Includes testing tools. You can easily run a single test or a specific group of tests on one or more devices. The test results are shown directly inside Android Studio.</a:t>
            </a:r>
            <a:endParaRPr lang="en-US">
              <a:cs typeface="Calibri"/>
            </a:endParaRPr>
          </a:p>
          <a:p>
            <a:pPr marL="171450" indent="-171450">
              <a:buFont typeface="Symbol"/>
              <a:buChar char="•"/>
            </a:pPr>
            <a:r>
              <a:rPr lang="en-US"/>
              <a:t>Android has several powerful constructs that make responsive, flexible user interfaces fairly easy.</a:t>
            </a:r>
            <a:endParaRPr lang="en-US">
              <a:cs typeface="Calibri"/>
            </a:endParaRPr>
          </a:p>
          <a:p>
            <a:r>
              <a:rPr lang="en-US"/>
              <a:t>Android Studio  </a:t>
            </a:r>
            <a:r>
              <a:rPr lang="en-US" err="1">
                <a:cs typeface="Calibri"/>
              </a:rPr>
              <a:t>Disadvan</a:t>
            </a:r>
          </a:p>
          <a:p>
            <a:pPr marL="171450" indent="-171450">
              <a:buFont typeface="Symbol"/>
              <a:buChar char="•"/>
            </a:pPr>
            <a:r>
              <a:rPr lang="en-US"/>
              <a:t>It requires a minimum system of i3 processor with 4 gigs of RAM to run properly. </a:t>
            </a:r>
            <a:endParaRPr lang="en-US">
              <a:cs typeface="Calibri"/>
            </a:endParaRPr>
          </a:p>
          <a:p>
            <a:pPr marL="171450" indent="-171450">
              <a:buFont typeface="Symbol"/>
              <a:buChar char="•"/>
            </a:pPr>
            <a:r>
              <a:rPr lang="en-US"/>
              <a:t>System lags easily. </a:t>
            </a:r>
            <a:endParaRPr lang="en-US">
              <a:cs typeface="Calibri"/>
            </a:endParaRPr>
          </a:p>
          <a:p>
            <a:pPr marL="171450" indent="-171450">
              <a:buFont typeface="Symbol"/>
              <a:buChar char="•"/>
            </a:pPr>
            <a:r>
              <a:rPr lang="en-US"/>
              <a:t>The Emulator is slow compared to other third-party android emulators.</a:t>
            </a:r>
            <a:endParaRPr lang="en-US">
              <a:cs typeface="Calibri"/>
            </a:endParaRPr>
          </a:p>
          <a:p>
            <a:pPr marL="171450" indent="-171450">
              <a:buFont typeface="Symbol"/>
              <a:buChar char="•"/>
            </a:pPr>
            <a:r>
              <a:rPr lang="en-US"/>
              <a:t>The installation process is long</a:t>
            </a:r>
            <a:endParaRPr lang="en-US">
              <a:cs typeface="Calibri"/>
            </a:endParaRPr>
          </a:p>
          <a:p>
            <a:r>
              <a:rPr lang="en-US"/>
              <a:t>Java</a:t>
            </a:r>
            <a:endParaRPr lang="en-US">
              <a:cs typeface="Calibri"/>
            </a:endParaRPr>
          </a:p>
          <a:p>
            <a:pPr marL="171450" indent="-171450">
              <a:buFont typeface="Symbol"/>
              <a:buChar char="•"/>
            </a:pPr>
            <a:r>
              <a:rPr lang="en-US"/>
              <a:t>Android Studio is just an development environment where you uses Java which all team members are quite familiar with</a:t>
            </a:r>
            <a:endParaRPr lang="en-US">
              <a:cs typeface="Calibri"/>
            </a:endParaRPr>
          </a:p>
          <a:p>
            <a:pPr marL="171450" indent="-171450">
              <a:buFont typeface="Symbol"/>
              <a:buChar char="•"/>
            </a:pPr>
            <a:r>
              <a:rPr lang="en-US"/>
              <a:t>All team members have learnt and have been practicing for at least 2 years.</a:t>
            </a:r>
            <a:endParaRPr lang="en-US">
              <a:cs typeface="Calibri"/>
            </a:endParaRPr>
          </a:p>
          <a:p>
            <a:r>
              <a:rPr lang="en-US">
                <a:cs typeface="Calibri"/>
              </a:rPr>
              <a:t>Java </a:t>
            </a:r>
            <a:r>
              <a:rPr lang="en-US" err="1">
                <a:cs typeface="Calibri"/>
              </a:rPr>
              <a:t>Disadvan</a:t>
            </a:r>
          </a:p>
          <a:p>
            <a:pPr marL="171450" indent="-171450">
              <a:buFont typeface="Symbol"/>
              <a:buChar char="•"/>
            </a:pPr>
            <a:r>
              <a:rPr lang="en-US"/>
              <a:t>Java occupies more memory and is also slower compared to C. The memory management of Java is poor. Java uses a garbage collector, but it hampers the performance adversely.</a:t>
            </a:r>
            <a:endParaRPr lang="en-US">
              <a:cs typeface="Calibri"/>
            </a:endParaRPr>
          </a:p>
          <a:p>
            <a:pPr marL="171450" indent="-171450">
              <a:buFont typeface="Symbol"/>
              <a:buChar char="•"/>
            </a:pPr>
            <a:r>
              <a:rPr lang="en-US"/>
              <a:t>Java has many complex syntaxes. Sometimes, it becomes hard to remember those complex syntaxes.</a:t>
            </a:r>
            <a:endParaRPr lang="en-US">
              <a:cs typeface="Calibri"/>
            </a:endParaRPr>
          </a:p>
          <a:p>
            <a:r>
              <a:rPr lang="en-US"/>
              <a:t>Database – SQLite</a:t>
            </a:r>
            <a:endParaRPr lang="en-US">
              <a:cs typeface="Calibri"/>
            </a:endParaRPr>
          </a:p>
          <a:p>
            <a:pPr marL="171450" indent="-171450">
              <a:buFont typeface="Symbol"/>
              <a:buChar char="•"/>
            </a:pPr>
            <a:r>
              <a:rPr lang="en-US"/>
              <a:t>All team members have learnt and used SQLite before.</a:t>
            </a:r>
            <a:endParaRPr lang="en-US">
              <a:cs typeface="Calibri"/>
            </a:endParaRPr>
          </a:p>
          <a:p>
            <a:pPr marL="171450" indent="-171450">
              <a:buFont typeface="Symbol"/>
              <a:buChar char="•"/>
            </a:pPr>
            <a:r>
              <a:rPr lang="en-US"/>
              <a:t>SQLite is the mostly preferred way to store data for android applications</a:t>
            </a:r>
            <a:endParaRPr lang="en-US">
              <a:cs typeface="Calibri"/>
            </a:endParaRPr>
          </a:p>
          <a:p>
            <a:pPr marL="171450" indent="-171450">
              <a:buFont typeface="Symbol"/>
              <a:buChar char="•"/>
            </a:pPr>
            <a:r>
              <a:rPr lang="en-US"/>
              <a:t>It is lightweight and easy to start with.</a:t>
            </a:r>
            <a:endParaRPr lang="en-US">
              <a:cs typeface="Calibri"/>
            </a:endParaRPr>
          </a:p>
          <a:p>
            <a:pPr marL="171450" indent="-171450">
              <a:buFont typeface="Symbol"/>
              <a:buChar char="•"/>
            </a:pPr>
            <a:r>
              <a:rPr lang="en-US"/>
              <a:t>It does not require a lot of database admin and is also light on required resources.</a:t>
            </a:r>
            <a:endParaRPr lang="en-US">
              <a:cs typeface="Calibri"/>
            </a:endParaRPr>
          </a:p>
          <a:p>
            <a:pPr marL="171450" indent="-171450">
              <a:buFont typeface="Symbol"/>
              <a:buChar char="•"/>
            </a:pPr>
            <a:r>
              <a:rPr lang="en-US"/>
              <a:t>Better performance, Reading and writing from an SQLite database is often faster than reading and writing individual files from disk</a:t>
            </a:r>
            <a:endParaRPr lang="en-US">
              <a:cs typeface="Calibri"/>
            </a:endParaRPr>
          </a:p>
          <a:p>
            <a:r>
              <a:rPr lang="en-US"/>
              <a:t>Database – SQLite </a:t>
            </a:r>
            <a:r>
              <a:rPr lang="en-US" err="1">
                <a:cs typeface="Calibri"/>
              </a:rPr>
              <a:t>disadvan</a:t>
            </a:r>
          </a:p>
          <a:p>
            <a:pPr marL="171450" indent="-171450">
              <a:buFont typeface="Symbol"/>
              <a:buChar char="•"/>
            </a:pPr>
            <a:r>
              <a:rPr lang="en-US"/>
              <a:t>It is limited to the machine it is stored on. It does not allow remote work on another PC.</a:t>
            </a:r>
            <a:endParaRPr lang="en-US">
              <a:cs typeface="Calibri"/>
            </a:endParaRPr>
          </a:p>
          <a:p>
            <a:pPr marL="171450" indent="-171450">
              <a:buFont typeface="Symbol"/>
              <a:buChar char="•"/>
            </a:pPr>
            <a:r>
              <a:rPr lang="en-US"/>
              <a:t>SQLite is not applicable for large applications with lots of data, server-based DBMS is preferred.</a:t>
            </a:r>
            <a:endParaRPr lang="en-US">
              <a:cs typeface="Calibri"/>
            </a:endParaRPr>
          </a:p>
          <a:p>
            <a:pPr marL="171450" indent="-171450">
              <a:buFont typeface="Symbol"/>
              <a:buChar char="•"/>
            </a:pPr>
            <a:r>
              <a:rPr lang="en-US"/>
              <a:t>SQLite has a limited data size, so it is not suitable for bigger database users.</a:t>
            </a:r>
            <a:endParaRPr lang="en-US">
              <a:cs typeface="Calibri"/>
            </a:endParaRPr>
          </a:p>
          <a:p>
            <a:r>
              <a:rPr lang="en-US"/>
              <a:t>Framework—react native</a:t>
            </a:r>
            <a:endParaRPr lang="en-US">
              <a:cs typeface="Calibri"/>
            </a:endParaRPr>
          </a:p>
          <a:p>
            <a:pPr marL="171450" indent="-171450">
              <a:buFont typeface="Symbol"/>
              <a:buChar char="•"/>
            </a:pPr>
            <a:r>
              <a:rPr lang="en-US"/>
              <a:t>Allows developers to develop apps and deploy them on multiple platforms like Android, iOS, Web.</a:t>
            </a:r>
            <a:endParaRPr lang="en-US">
              <a:cs typeface="Calibri"/>
            </a:endParaRPr>
          </a:p>
          <a:p>
            <a:pPr marL="171450" indent="-171450">
              <a:buFont typeface="Symbol"/>
              <a:buChar char="•"/>
            </a:pPr>
            <a:r>
              <a:rPr lang="en-US"/>
              <a:t>One of the community-driven technologies with lots of documentation and references.</a:t>
            </a:r>
            <a:endParaRPr lang="en-US">
              <a:cs typeface="Calibri"/>
            </a:endParaRPr>
          </a:p>
          <a:p>
            <a:pPr marL="171450" indent="-171450">
              <a:buFont typeface="Symbol"/>
              <a:buChar char="•"/>
            </a:pPr>
            <a:r>
              <a:rPr lang="en-US"/>
              <a:t>Code reusability is great for developers to have more time on logic rather than typing and syntax. </a:t>
            </a:r>
            <a:endParaRPr lang="en-US">
              <a:cs typeface="Calibri"/>
            </a:endParaRPr>
          </a:p>
          <a:p>
            <a:pPr marL="171450" indent="-171450">
              <a:buFont typeface="Symbol"/>
              <a:buChar char="•"/>
            </a:pPr>
            <a:r>
              <a:rPr lang="en-US"/>
              <a:t>It offers ready-made solutions and a vibrant library for developers to enhance the mobile app development process easily.</a:t>
            </a:r>
            <a:endParaRPr lang="en-US">
              <a:cs typeface="Calibri"/>
            </a:endParaRPr>
          </a:p>
          <a:p>
            <a:r>
              <a:rPr lang="en-US"/>
              <a:t>Framework—react native</a:t>
            </a:r>
            <a:r>
              <a:rPr lang="en-US">
                <a:cs typeface="Calibri"/>
              </a:rPr>
              <a:t> </a:t>
            </a:r>
            <a:r>
              <a:rPr lang="en-US" err="1">
                <a:cs typeface="Calibri"/>
              </a:rPr>
              <a:t>Disadvan</a:t>
            </a:r>
          </a:p>
          <a:p>
            <a:pPr marL="171450" indent="-171450">
              <a:buFont typeface="Symbol"/>
              <a:buChar char="•"/>
            </a:pPr>
            <a:r>
              <a:rPr lang="en-US"/>
              <a:t>It is extremely hard to debug. </a:t>
            </a:r>
            <a:endParaRPr lang="en-US">
              <a:cs typeface="Calibri"/>
            </a:endParaRPr>
          </a:p>
          <a:p>
            <a:pPr marL="171450" indent="-171450">
              <a:buFont typeface="Symbol"/>
              <a:buChar char="•"/>
            </a:pPr>
            <a:r>
              <a:rPr lang="en-US"/>
              <a:t>It is hard to determine user interface. If your mobile app requires features such as multiple screen transitions and interactions then choosing React Native for your app development might not be the right choice for you</a:t>
            </a:r>
            <a:endParaRPr lang="en-US">
              <a:cs typeface="Calibri"/>
            </a:endParaRPr>
          </a:p>
          <a:p>
            <a:pPr marL="171450" indent="-171450">
              <a:buFont typeface="Symbol"/>
              <a:buChar char="•"/>
            </a:pPr>
            <a:r>
              <a:rPr lang="en-US"/>
              <a:t>The framework is still immature. React Native is in every sense faster and newer. But in quest to be quick, the framework tends to lose its credibility and becomes too immature for Android and iOS apps. </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AD55CB61-8DE4-499C-8EF0-ACC3AF349E12}" type="slidenum">
              <a:t>6</a:t>
            </a:fld>
            <a:endParaRPr lang="en-US"/>
          </a:p>
        </p:txBody>
      </p:sp>
    </p:spTree>
    <p:extLst>
      <p:ext uri="{BB962C8B-B14F-4D97-AF65-F5344CB8AC3E}">
        <p14:creationId xmlns:p14="http://schemas.microsoft.com/office/powerpoint/2010/main" val="3311303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12/2/2022</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4064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dirty="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012624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dirty="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16481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dirty="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55412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8225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DFF08F-DC6B-4601-B491-B0F83F6DD2DA}" type="datetimeFigureOut">
              <a:rPr lang="en-US" dirty="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604479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DFF08F-DC6B-4601-B491-B0F83F6DD2DA}" type="datetimeFigureOut">
              <a:rPr lang="en-US" dirty="0"/>
              <a:t>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711593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DFF08F-DC6B-4601-B491-B0F83F6DD2DA}" type="datetimeFigureOut">
              <a:rPr lang="en-US" dirty="0"/>
              <a:t>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416851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12/2/2022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214112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833107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585862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12/2/2022</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2845214537"/>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heblackmentosbeautybox.blogspot.com/2012/10/october-foodie-post-1-german-yums-home.html"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nc-nd/3.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figma.com/file/g7v1M4450nrJYZ3Lkwp17S/Goodie-Foodie-App?node-id=0%3A1&amp;t=aRJnaPxUzzupmC0J-0"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7" name="Rectangle 23">
            <a:extLst>
              <a:ext uri="{FF2B5EF4-FFF2-40B4-BE49-F238E27FC236}">
                <a16:creationId xmlns:a16="http://schemas.microsoft.com/office/drawing/2014/main" id="{E455C987-ED28-46CA-ACFD-871FF101D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09530D1-E1B7-4679-A6ED-D82EB77AA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7">
            <a:extLst>
              <a:ext uri="{FF2B5EF4-FFF2-40B4-BE49-F238E27FC236}">
                <a16:creationId xmlns:a16="http://schemas.microsoft.com/office/drawing/2014/main" id="{BCB8372A-11C5-4BD2-B5FD-71DDEFADE1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5896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109980" y="4206240"/>
            <a:ext cx="9966960" cy="1325880"/>
          </a:xfrm>
        </p:spPr>
        <p:txBody>
          <a:bodyPr>
            <a:normAutofit/>
          </a:bodyPr>
          <a:lstStyle/>
          <a:p>
            <a:r>
              <a:rPr lang="en-US" sz="6600">
                <a:solidFill>
                  <a:schemeClr val="accent1"/>
                </a:solidFill>
              </a:rPr>
              <a:t>Goodie Foodie</a:t>
            </a:r>
            <a:endParaRPr lang="en-US" sz="6600" i="0">
              <a:solidFill>
                <a:schemeClr val="accent1"/>
              </a:solidFill>
            </a:endParaRPr>
          </a:p>
        </p:txBody>
      </p:sp>
      <p:sp>
        <p:nvSpPr>
          <p:cNvPr id="3" name="Subtitle 2"/>
          <p:cNvSpPr>
            <a:spLocks noGrp="1"/>
          </p:cNvSpPr>
          <p:nvPr>
            <p:ph type="subTitle" idx="1"/>
          </p:nvPr>
        </p:nvSpPr>
        <p:spPr>
          <a:xfrm>
            <a:off x="1709530" y="5596128"/>
            <a:ext cx="8767860" cy="557784"/>
          </a:xfrm>
        </p:spPr>
        <p:txBody>
          <a:bodyPr vert="horz" lIns="91440" tIns="45720" rIns="91440" bIns="45720" rtlCol="0" anchor="t">
            <a:normAutofit/>
          </a:bodyPr>
          <a:lstStyle/>
          <a:p>
            <a:r>
              <a:rPr lang="en-US" sz="2800">
                <a:solidFill>
                  <a:schemeClr val="accent1"/>
                </a:solidFill>
              </a:rPr>
              <a:t>T28</a:t>
            </a:r>
          </a:p>
        </p:txBody>
      </p:sp>
      <p:pic>
        <p:nvPicPr>
          <p:cNvPr id="5" name="Picture 5">
            <a:extLst>
              <a:ext uri="{FF2B5EF4-FFF2-40B4-BE49-F238E27FC236}">
                <a16:creationId xmlns:a16="http://schemas.microsoft.com/office/drawing/2014/main" id="{67622353-0C6A-056A-FD5E-886645D2646B}"/>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28718" r="1" b="19824"/>
          <a:stretch/>
        </p:blipFill>
        <p:spPr>
          <a:xfrm>
            <a:off x="243840" y="256540"/>
            <a:ext cx="11704320" cy="3764276"/>
          </a:xfrm>
          <a:prstGeom prst="rect">
            <a:avLst/>
          </a:prstGeom>
        </p:spPr>
      </p:pic>
      <p:sp>
        <p:nvSpPr>
          <p:cNvPr id="4" name="TextBox 3">
            <a:extLst>
              <a:ext uri="{FF2B5EF4-FFF2-40B4-BE49-F238E27FC236}">
                <a16:creationId xmlns:a16="http://schemas.microsoft.com/office/drawing/2014/main" id="{BA4310D9-E312-CDBF-13AE-A0D9AAAE2EB7}"/>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atin typeface="WordVisi_MSFontService"/>
            </a:endParaRPr>
          </a:p>
        </p:txBody>
      </p:sp>
      <p:sp>
        <p:nvSpPr>
          <p:cNvPr id="6" name="TextBox 5">
            <a:extLst>
              <a:ext uri="{FF2B5EF4-FFF2-40B4-BE49-F238E27FC236}">
                <a16:creationId xmlns:a16="http://schemas.microsoft.com/office/drawing/2014/main" id="{A6941A93-42AC-A61D-5E94-98AC32B9252D}"/>
              </a:ext>
            </a:extLst>
          </p:cNvPr>
          <p:cNvSpPr txBox="1"/>
          <p:nvPr/>
        </p:nvSpPr>
        <p:spPr>
          <a:xfrm>
            <a:off x="9408682" y="3820761"/>
            <a:ext cx="253947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BY-NC-ND</a:t>
            </a:r>
            <a:r>
              <a:rPr lang="en-US" sz="700">
                <a:solidFill>
                  <a:srgbClr val="FFFFFF"/>
                </a:solidFill>
              </a:rPr>
              <a:t>.</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578A52D-2496-4956-A9A4-EA5C38B2F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9809C8E2-EF9B-4E0B-A17E-836DE0508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8533" cy="1886373"/>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4" name="Title 1">
            <a:extLst>
              <a:ext uri="{FF2B5EF4-FFF2-40B4-BE49-F238E27FC236}">
                <a16:creationId xmlns:a16="http://schemas.microsoft.com/office/drawing/2014/main" id="{0B7B9153-89F2-7DA1-5531-A767618E46DB}"/>
              </a:ext>
            </a:extLst>
          </p:cNvPr>
          <p:cNvSpPr>
            <a:spLocks noGrp="1"/>
          </p:cNvSpPr>
          <p:nvPr/>
        </p:nvSpPr>
        <p:spPr>
          <a:xfrm>
            <a:off x="1143000" y="609600"/>
            <a:ext cx="9875520" cy="135636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a:lstStyle>
          <a:p>
            <a:pPr>
              <a:lnSpc>
                <a:spcPct val="90000"/>
              </a:lnSpc>
              <a:spcAft>
                <a:spcPts val="600"/>
              </a:spcAft>
            </a:pPr>
            <a:r>
              <a:rPr lang="en-US" sz="4400">
                <a:solidFill>
                  <a:srgbClr val="FFFFFF"/>
                </a:solidFill>
              </a:rPr>
              <a:t>Intro to the Team</a:t>
            </a:r>
          </a:p>
        </p:txBody>
      </p:sp>
      <p:sp useBgFill="1">
        <p:nvSpPr>
          <p:cNvPr id="14" name="Rectangle 13">
            <a:extLst>
              <a:ext uri="{FF2B5EF4-FFF2-40B4-BE49-F238E27FC236}">
                <a16:creationId xmlns:a16="http://schemas.microsoft.com/office/drawing/2014/main" id="{61EB557E-621E-4254-B750-85274C5F4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29841"/>
            <a:ext cx="12192000" cy="4328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B9AA7978-A4DF-FD7E-F838-73EA34289DE7}"/>
              </a:ext>
            </a:extLst>
          </p:cNvPr>
          <p:cNvSpPr>
            <a:spLocks noGrp="1"/>
          </p:cNvSpPr>
          <p:nvPr/>
        </p:nvSpPr>
        <p:spPr>
          <a:xfrm>
            <a:off x="1143000" y="2852530"/>
            <a:ext cx="9872871" cy="3243469"/>
          </a:xfrm>
          <a:prstGeom prst="rect">
            <a:avLst/>
          </a:prstGeom>
        </p:spPr>
        <p:txBody>
          <a:bodyPr vert="horz" lIns="91440" tIns="45720" rIns="91440" bIns="45720" rtlCol="0" anchor="t">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182880">
              <a:lnSpc>
                <a:spcPct val="90000"/>
              </a:lnSpc>
              <a:buClr>
                <a:schemeClr val="accent1"/>
              </a:buClr>
              <a:buSzPct val="80000"/>
              <a:buFont typeface="Corbel" pitchFamily="34" charset="0"/>
              <a:buChar char="•"/>
            </a:pPr>
            <a:r>
              <a:rPr lang="en-US" sz="2800" dirty="0"/>
              <a:t>Team member 1: Loman Chan Shum                                  </a:t>
            </a:r>
          </a:p>
          <a:p>
            <a:pPr indent="-182880">
              <a:lnSpc>
                <a:spcPct val="90000"/>
              </a:lnSpc>
              <a:buClr>
                <a:schemeClr val="accent1"/>
              </a:buClr>
              <a:buSzPct val="80000"/>
              <a:buFont typeface="Corbel" pitchFamily="34" charset="0"/>
              <a:buChar char="•"/>
            </a:pPr>
            <a:r>
              <a:rPr lang="en-US" sz="2800" dirty="0"/>
              <a:t>Team member 2: Elam He</a:t>
            </a:r>
          </a:p>
          <a:p>
            <a:pPr indent="-182880">
              <a:lnSpc>
                <a:spcPct val="90000"/>
              </a:lnSpc>
              <a:buClr>
                <a:schemeClr val="accent1"/>
              </a:buClr>
              <a:buSzPct val="80000"/>
              <a:buFont typeface="Corbel" pitchFamily="34" charset="0"/>
              <a:buChar char="•"/>
            </a:pPr>
            <a:r>
              <a:rPr lang="en-US" sz="2800" dirty="0"/>
              <a:t>Team member 3: Hui Qiu                                      </a:t>
            </a:r>
          </a:p>
          <a:p>
            <a:pPr indent="-182880">
              <a:lnSpc>
                <a:spcPct val="90000"/>
              </a:lnSpc>
              <a:buClr>
                <a:schemeClr val="accent1"/>
              </a:buClr>
              <a:buSzPct val="80000"/>
              <a:buFont typeface="Corbel" pitchFamily="34" charset="0"/>
              <a:buChar char="•"/>
            </a:pPr>
            <a:r>
              <a:rPr lang="en-US" sz="2800" dirty="0"/>
              <a:t>Team member 4: Hsin Yu Ivy Tsai</a:t>
            </a:r>
          </a:p>
          <a:p>
            <a:pPr indent="-182880">
              <a:lnSpc>
                <a:spcPct val="90000"/>
              </a:lnSpc>
              <a:buClr>
                <a:schemeClr val="accent1"/>
              </a:buClr>
              <a:buSzPct val="80000"/>
              <a:buFont typeface="Corbel" pitchFamily="34" charset="0"/>
              <a:buChar char="•"/>
            </a:pPr>
            <a:r>
              <a:rPr lang="en-US" sz="2800" dirty="0"/>
              <a:t>Team member 5: Tung Po Alex Tsang</a:t>
            </a:r>
          </a:p>
          <a:p>
            <a:pPr marL="342900" indent="-182880">
              <a:lnSpc>
                <a:spcPct val="90000"/>
              </a:lnSpc>
              <a:buClr>
                <a:schemeClr val="accent1"/>
              </a:buClr>
              <a:buSzPct val="80000"/>
              <a:buFont typeface="Corbel" pitchFamily="34" charset="0"/>
              <a:buChar char="•"/>
            </a:pPr>
            <a:endParaRPr lang="en-US"/>
          </a:p>
          <a:p>
            <a:pPr marL="342900" indent="-182880">
              <a:lnSpc>
                <a:spcPct val="90000"/>
              </a:lnSpc>
              <a:buClr>
                <a:schemeClr val="accent1"/>
              </a:buClr>
              <a:buSzPct val="80000"/>
              <a:buFont typeface="Corbel" pitchFamily="34" charset="0"/>
              <a:buChar char="•"/>
            </a:pPr>
            <a:endParaRPr lang="en-US"/>
          </a:p>
          <a:p>
            <a:pPr indent="-182880">
              <a:lnSpc>
                <a:spcPct val="90000"/>
              </a:lnSpc>
              <a:buClr>
                <a:schemeClr val="accent1"/>
              </a:buClr>
              <a:buSzPct val="80000"/>
              <a:buFont typeface="Corbel" pitchFamily="34" charset="0"/>
              <a:buChar char="•"/>
            </a:pPr>
            <a:endParaRPr lang="en-US" i="1"/>
          </a:p>
          <a:p>
            <a:pPr indent="-182880">
              <a:lnSpc>
                <a:spcPct val="90000"/>
              </a:lnSpc>
              <a:buClr>
                <a:schemeClr val="accent1"/>
              </a:buClr>
              <a:buSzPct val="80000"/>
              <a:buFont typeface="Corbel" pitchFamily="34" charset="0"/>
              <a:buChar char="•"/>
            </a:pPr>
            <a:endParaRPr lang="en-US" i="1"/>
          </a:p>
          <a:p>
            <a:pPr indent="-182880">
              <a:lnSpc>
                <a:spcPct val="90000"/>
              </a:lnSpc>
              <a:buClr>
                <a:schemeClr val="accent1"/>
              </a:buClr>
              <a:buSzPct val="80000"/>
              <a:buFont typeface="Corbel" pitchFamily="34" charset="0"/>
              <a:buChar char="•"/>
            </a:pPr>
            <a:endParaRPr lang="en-US"/>
          </a:p>
          <a:p>
            <a:pPr indent="-182880">
              <a:lnSpc>
                <a:spcPct val="90000"/>
              </a:lnSpc>
              <a:buClr>
                <a:schemeClr val="accent1"/>
              </a:buClr>
              <a:buSzPct val="80000"/>
              <a:buFont typeface="Corbel" pitchFamily="34" charset="0"/>
              <a:buChar char="•"/>
            </a:pPr>
            <a:endParaRPr lang="en-US"/>
          </a:p>
        </p:txBody>
      </p:sp>
    </p:spTree>
    <p:extLst>
      <p:ext uri="{BB962C8B-B14F-4D97-AF65-F5344CB8AC3E}">
        <p14:creationId xmlns:p14="http://schemas.microsoft.com/office/powerpoint/2010/main" val="1173715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8C891-24AD-BFB9-5ACF-B7E8B3E44BDE}"/>
              </a:ext>
            </a:extLst>
          </p:cNvPr>
          <p:cNvSpPr>
            <a:spLocks noGrp="1"/>
          </p:cNvSpPr>
          <p:nvPr>
            <p:ph type="title"/>
          </p:nvPr>
        </p:nvSpPr>
        <p:spPr/>
        <p:txBody>
          <a:bodyPr/>
          <a:lstStyle/>
          <a:p>
            <a:r>
              <a:rPr lang="en-US"/>
              <a:t>Project Description</a:t>
            </a:r>
          </a:p>
        </p:txBody>
      </p:sp>
      <p:sp>
        <p:nvSpPr>
          <p:cNvPr id="3" name="Content Placeholder 2">
            <a:extLst>
              <a:ext uri="{FF2B5EF4-FFF2-40B4-BE49-F238E27FC236}">
                <a16:creationId xmlns:a16="http://schemas.microsoft.com/office/drawing/2014/main" id="{2D179757-EA07-97B1-22FC-1C762A6E0FBB}"/>
              </a:ext>
            </a:extLst>
          </p:cNvPr>
          <p:cNvSpPr>
            <a:spLocks noGrp="1"/>
          </p:cNvSpPr>
          <p:nvPr>
            <p:ph idx="1"/>
          </p:nvPr>
        </p:nvSpPr>
        <p:spPr/>
        <p:txBody>
          <a:bodyPr vert="horz" lIns="91440" tIns="45720" rIns="91440" bIns="45720" rtlCol="0" anchor="t">
            <a:noAutofit/>
          </a:bodyPr>
          <a:lstStyle/>
          <a:p>
            <a:r>
              <a:rPr lang="en-US" sz="2800">
                <a:solidFill>
                  <a:schemeClr val="tx1"/>
                </a:solidFill>
                <a:latin typeface="Calibri"/>
                <a:ea typeface="Calibri"/>
                <a:cs typeface="Calibri"/>
              </a:rPr>
              <a:t>users with an interest in cooking. </a:t>
            </a:r>
            <a:endParaRPr lang="en-US" sz="2800">
              <a:solidFill>
                <a:schemeClr val="tx1"/>
              </a:solidFill>
              <a:latin typeface="Calibri"/>
              <a:cs typeface="Calibri"/>
            </a:endParaRPr>
          </a:p>
          <a:p>
            <a:r>
              <a:rPr lang="en-US" sz="2800">
                <a:solidFill>
                  <a:schemeClr val="tx1"/>
                </a:solidFill>
                <a:latin typeface="Calibri"/>
                <a:ea typeface="Calibri"/>
                <a:cs typeface="Calibri"/>
              </a:rPr>
              <a:t>share their cooking experience</a:t>
            </a:r>
          </a:p>
          <a:p>
            <a:r>
              <a:rPr lang="en-US" sz="2800">
                <a:solidFill>
                  <a:schemeClr val="tx1"/>
                </a:solidFill>
                <a:latin typeface="Calibri"/>
                <a:ea typeface="Calibri"/>
                <a:cs typeface="Calibri"/>
              </a:rPr>
              <a:t>viewing other posts, tracking their ingredients’ expiration dates, and buying groceries online. </a:t>
            </a:r>
            <a:endParaRPr lang="en-US" sz="2800">
              <a:solidFill>
                <a:schemeClr val="tx1"/>
              </a:solidFill>
              <a:latin typeface="Calibri"/>
              <a:cs typeface="Calibri"/>
            </a:endParaRPr>
          </a:p>
          <a:p>
            <a:r>
              <a:rPr lang="en-US" sz="2800">
                <a:solidFill>
                  <a:schemeClr val="tx1"/>
                </a:solidFill>
                <a:latin typeface="Calibri"/>
                <a:ea typeface="Calibri"/>
                <a:cs typeface="Calibri"/>
              </a:rPr>
              <a:t> Suppliers will be notified if their inventory is running low and to view orders. </a:t>
            </a:r>
          </a:p>
          <a:p>
            <a:r>
              <a:rPr lang="en-US" sz="2800">
                <a:solidFill>
                  <a:schemeClr val="tx1"/>
                </a:solidFill>
                <a:latin typeface="Calibri"/>
                <a:ea typeface="Calibri"/>
                <a:cs typeface="Calibri"/>
              </a:rPr>
              <a:t>The delivery staff will also be able to see the orders they are to deliver.</a:t>
            </a:r>
            <a:endParaRPr lang="en-US" sz="2800">
              <a:solidFill>
                <a:schemeClr val="tx1"/>
              </a:solidFill>
            </a:endParaRPr>
          </a:p>
        </p:txBody>
      </p:sp>
    </p:spTree>
    <p:extLst>
      <p:ext uri="{BB962C8B-B14F-4D97-AF65-F5344CB8AC3E}">
        <p14:creationId xmlns:p14="http://schemas.microsoft.com/office/powerpoint/2010/main" val="2267287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CDC6E-334D-CFAA-0D33-2D393DFAD5B6}"/>
              </a:ext>
            </a:extLst>
          </p:cNvPr>
          <p:cNvSpPr>
            <a:spLocks noGrp="1"/>
          </p:cNvSpPr>
          <p:nvPr>
            <p:ph type="title"/>
          </p:nvPr>
        </p:nvSpPr>
        <p:spPr/>
        <p:txBody>
          <a:bodyPr/>
          <a:lstStyle/>
          <a:p>
            <a:r>
              <a:rPr lang="en-US" b="1">
                <a:ea typeface="+mj-lt"/>
                <a:cs typeface="+mj-lt"/>
              </a:rPr>
              <a:t>Scope</a:t>
            </a:r>
            <a:endParaRPr lang="en-US" b="1"/>
          </a:p>
        </p:txBody>
      </p:sp>
      <p:sp>
        <p:nvSpPr>
          <p:cNvPr id="3" name="Content Placeholder 2">
            <a:extLst>
              <a:ext uri="{FF2B5EF4-FFF2-40B4-BE49-F238E27FC236}">
                <a16:creationId xmlns:a16="http://schemas.microsoft.com/office/drawing/2014/main" id="{782FFD03-45C6-2DA1-A6FB-33273BB924BD}"/>
              </a:ext>
            </a:extLst>
          </p:cNvPr>
          <p:cNvSpPr>
            <a:spLocks noGrp="1"/>
          </p:cNvSpPr>
          <p:nvPr>
            <p:ph idx="1"/>
          </p:nvPr>
        </p:nvSpPr>
        <p:spPr/>
        <p:txBody>
          <a:bodyPr vert="horz" lIns="91440" tIns="45720" rIns="91440" bIns="45720" rtlCol="0" anchor="t">
            <a:normAutofit/>
          </a:bodyPr>
          <a:lstStyle/>
          <a:p>
            <a:r>
              <a:rPr lang="en-US" sz="3200">
                <a:solidFill>
                  <a:schemeClr val="tx1"/>
                </a:solidFill>
                <a:ea typeface="+mn-lt"/>
                <a:cs typeface="+mn-lt"/>
              </a:rPr>
              <a:t>search or view recipes. Users can also create, edit, view, and delete posts. </a:t>
            </a:r>
            <a:endParaRPr lang="en-US" sz="3200">
              <a:solidFill>
                <a:schemeClr val="tx1"/>
              </a:solidFill>
            </a:endParaRPr>
          </a:p>
          <a:p>
            <a:r>
              <a:rPr lang="en-US" sz="3200">
                <a:solidFill>
                  <a:schemeClr val="tx1"/>
                </a:solidFill>
                <a:ea typeface="+mn-lt"/>
                <a:cs typeface="+mn-lt"/>
              </a:rPr>
              <a:t>Users can also do online grocery shopping.</a:t>
            </a:r>
            <a:endParaRPr lang="en-US" sz="3200">
              <a:solidFill>
                <a:schemeClr val="tx1"/>
              </a:solidFill>
            </a:endParaRPr>
          </a:p>
          <a:p>
            <a:r>
              <a:rPr lang="en-US" sz="3200">
                <a:solidFill>
                  <a:schemeClr val="tx1"/>
                </a:solidFill>
                <a:ea typeface="+mn-lt"/>
                <a:cs typeface="+mn-lt"/>
              </a:rPr>
              <a:t>whether the suppliers can restock their ingredients in a timely manner is not within our control.</a:t>
            </a:r>
            <a:endParaRPr lang="en-US" sz="3200">
              <a:solidFill>
                <a:schemeClr val="tx1"/>
              </a:solidFill>
            </a:endParaRPr>
          </a:p>
          <a:p>
            <a:r>
              <a:rPr lang="en-US" sz="3200">
                <a:solidFill>
                  <a:schemeClr val="tx1"/>
                </a:solidFill>
                <a:ea typeface="+mn-lt"/>
                <a:cs typeface="+mn-lt"/>
              </a:rPr>
              <a:t>Our objective is to make cooking enjoyable for everyone</a:t>
            </a:r>
          </a:p>
        </p:txBody>
      </p:sp>
    </p:spTree>
    <p:extLst>
      <p:ext uri="{BB962C8B-B14F-4D97-AF65-F5344CB8AC3E}">
        <p14:creationId xmlns:p14="http://schemas.microsoft.com/office/powerpoint/2010/main" val="3031569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A2EA6A6-CD0C-4CFD-8EC2-AA44F9870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6F82F7-325E-BD08-CD55-AACA7D657DC4}"/>
              </a:ext>
            </a:extLst>
          </p:cNvPr>
          <p:cNvSpPr>
            <a:spLocks noGrp="1"/>
          </p:cNvSpPr>
          <p:nvPr>
            <p:ph type="title"/>
          </p:nvPr>
        </p:nvSpPr>
        <p:spPr>
          <a:xfrm>
            <a:off x="7558564" y="609600"/>
            <a:ext cx="3912583" cy="1356360"/>
          </a:xfrm>
        </p:spPr>
        <p:txBody>
          <a:bodyPr>
            <a:normAutofit/>
          </a:bodyPr>
          <a:lstStyle/>
          <a:p>
            <a:r>
              <a:rPr lang="en-US" sz="3200"/>
              <a:t>Mockup Demo</a:t>
            </a:r>
          </a:p>
        </p:txBody>
      </p:sp>
      <p:pic>
        <p:nvPicPr>
          <p:cNvPr id="4" name="Picture 4">
            <a:extLst>
              <a:ext uri="{FF2B5EF4-FFF2-40B4-BE49-F238E27FC236}">
                <a16:creationId xmlns:a16="http://schemas.microsoft.com/office/drawing/2014/main" id="{FDB74A05-1DB3-0ABD-AC05-6FEBCBB0C83E}"/>
              </a:ext>
            </a:extLst>
          </p:cNvPr>
          <p:cNvPicPr>
            <a:picLocks noChangeAspect="1"/>
          </p:cNvPicPr>
          <p:nvPr/>
        </p:nvPicPr>
        <p:blipFill>
          <a:blip r:embed="rId2"/>
          <a:stretch>
            <a:fillRect/>
          </a:stretch>
        </p:blipFill>
        <p:spPr>
          <a:xfrm>
            <a:off x="2731775" y="857675"/>
            <a:ext cx="2326153" cy="5140669"/>
          </a:xfrm>
          <a:prstGeom prst="rect">
            <a:avLst/>
          </a:prstGeom>
        </p:spPr>
      </p:pic>
      <p:sp>
        <p:nvSpPr>
          <p:cNvPr id="3" name="Content Placeholder 2">
            <a:extLst>
              <a:ext uri="{FF2B5EF4-FFF2-40B4-BE49-F238E27FC236}">
                <a16:creationId xmlns:a16="http://schemas.microsoft.com/office/drawing/2014/main" id="{AF2040A1-EF52-C1C0-75EB-070175A6664B}"/>
              </a:ext>
            </a:extLst>
          </p:cNvPr>
          <p:cNvSpPr>
            <a:spLocks noGrp="1"/>
          </p:cNvSpPr>
          <p:nvPr>
            <p:ph idx="1"/>
          </p:nvPr>
        </p:nvSpPr>
        <p:spPr>
          <a:xfrm>
            <a:off x="7558564" y="2057400"/>
            <a:ext cx="3912583" cy="4038600"/>
          </a:xfrm>
        </p:spPr>
        <p:txBody>
          <a:bodyPr vert="horz" lIns="91440" tIns="45720" rIns="91440" bIns="45720" rtlCol="0">
            <a:normAutofit/>
          </a:bodyPr>
          <a:lstStyle/>
          <a:p>
            <a:pPr marL="45720" indent="0">
              <a:buNone/>
            </a:pPr>
            <a:r>
              <a:rPr lang="en-US" sz="1600">
                <a:ea typeface="+mn-lt"/>
                <a:cs typeface="+mn-lt"/>
                <a:hlinkClick r:id="rId3"/>
              </a:rPr>
              <a:t>https://www.figma.com/file/g7v1M4450nrJYZ3Lkwp17S/Goodie-Foodie-App?node-id=0%3A1&amp;t=aRJnaPxUzzupmC0J-0</a:t>
            </a:r>
            <a:endParaRPr lang="en-US" sz="1600">
              <a:ea typeface="+mn-lt"/>
              <a:cs typeface="+mn-lt"/>
            </a:endParaRPr>
          </a:p>
          <a:p>
            <a:pPr marL="45720" indent="0">
              <a:buNone/>
            </a:pPr>
            <a:endParaRPr lang="en-US" sz="1600"/>
          </a:p>
        </p:txBody>
      </p:sp>
    </p:spTree>
    <p:extLst>
      <p:ext uri="{BB962C8B-B14F-4D97-AF65-F5344CB8AC3E}">
        <p14:creationId xmlns:p14="http://schemas.microsoft.com/office/powerpoint/2010/main" val="1878773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3250A-8801-6256-65C1-70282B7549E1}"/>
              </a:ext>
            </a:extLst>
          </p:cNvPr>
          <p:cNvSpPr>
            <a:spLocks noGrp="1"/>
          </p:cNvSpPr>
          <p:nvPr>
            <p:ph type="title"/>
          </p:nvPr>
        </p:nvSpPr>
        <p:spPr>
          <a:xfrm>
            <a:off x="451436" y="406711"/>
            <a:ext cx="9875520" cy="594360"/>
          </a:xfrm>
        </p:spPr>
        <p:txBody>
          <a:bodyPr>
            <a:normAutofit fontScale="90000"/>
          </a:bodyPr>
          <a:lstStyle/>
          <a:p>
            <a:endParaRPr lang="en-US"/>
          </a:p>
          <a:p>
            <a:r>
              <a:rPr lang="en-US">
                <a:ea typeface="+mj-lt"/>
                <a:cs typeface="+mj-lt"/>
              </a:rPr>
              <a:t>Technological Requirements</a:t>
            </a:r>
            <a:endParaRPr lang="en-US"/>
          </a:p>
        </p:txBody>
      </p:sp>
      <p:sp>
        <p:nvSpPr>
          <p:cNvPr id="16" name="Slide Number Placeholder 15">
            <a:extLst>
              <a:ext uri="{FF2B5EF4-FFF2-40B4-BE49-F238E27FC236}">
                <a16:creationId xmlns:a16="http://schemas.microsoft.com/office/drawing/2014/main" id="{8C12647D-597A-2EA0-1327-4A31A7F55468}"/>
              </a:ext>
            </a:extLst>
          </p:cNvPr>
          <p:cNvSpPr>
            <a:spLocks noGrp="1"/>
          </p:cNvSpPr>
          <p:nvPr>
            <p:ph type="sldNum" sz="quarter" idx="12"/>
          </p:nvPr>
        </p:nvSpPr>
        <p:spPr/>
        <p:txBody>
          <a:bodyPr/>
          <a:lstStyle/>
          <a:p>
            <a:fld id="{4FAB73BC-B049-4115-A692-8D63A059BFB8}" type="slidenum">
              <a:rPr lang="en-US" dirty="0"/>
              <a:t>6</a:t>
            </a:fld>
            <a:endParaRPr lang="en-US"/>
          </a:p>
        </p:txBody>
      </p:sp>
      <p:graphicFrame>
        <p:nvGraphicFramePr>
          <p:cNvPr id="17" name="Diagram 17">
            <a:extLst>
              <a:ext uri="{FF2B5EF4-FFF2-40B4-BE49-F238E27FC236}">
                <a16:creationId xmlns:a16="http://schemas.microsoft.com/office/drawing/2014/main" id="{E6485BE4-4788-A182-1684-B436AEA64C24}"/>
              </a:ext>
            </a:extLst>
          </p:cNvPr>
          <p:cNvGraphicFramePr/>
          <p:nvPr>
            <p:extLst>
              <p:ext uri="{D42A27DB-BD31-4B8C-83A1-F6EECF244321}">
                <p14:modId xmlns:p14="http://schemas.microsoft.com/office/powerpoint/2010/main" val="3054455748"/>
              </p:ext>
            </p:extLst>
          </p:nvPr>
        </p:nvGraphicFramePr>
        <p:xfrm>
          <a:off x="2119512" y="998284"/>
          <a:ext cx="8337176" cy="4637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25" name="Rectangle 424">
            <a:extLst>
              <a:ext uri="{FF2B5EF4-FFF2-40B4-BE49-F238E27FC236}">
                <a16:creationId xmlns:a16="http://schemas.microsoft.com/office/drawing/2014/main" id="{8338F62E-21EA-A51A-C7B2-ED9B39D06063}"/>
              </a:ext>
            </a:extLst>
          </p:cNvPr>
          <p:cNvSpPr/>
          <p:nvPr/>
        </p:nvSpPr>
        <p:spPr>
          <a:xfrm>
            <a:off x="448235" y="5186722"/>
            <a:ext cx="6672302" cy="717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Advantages and disadvantages for all of those requirement?</a:t>
            </a:r>
          </a:p>
          <a:p>
            <a:pPr algn="ctr"/>
            <a:endParaRPr lang="en-US"/>
          </a:p>
        </p:txBody>
      </p:sp>
    </p:spTree>
    <p:extLst>
      <p:ext uri="{BB962C8B-B14F-4D97-AF65-F5344CB8AC3E}">
        <p14:creationId xmlns:p14="http://schemas.microsoft.com/office/powerpoint/2010/main" val="495612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97CA9-1734-26A5-1B0C-B8EC4425F3B5}"/>
              </a:ext>
            </a:extLst>
          </p:cNvPr>
          <p:cNvSpPr>
            <a:spLocks noGrp="1"/>
          </p:cNvSpPr>
          <p:nvPr>
            <p:ph type="title"/>
          </p:nvPr>
        </p:nvSpPr>
        <p:spPr/>
        <p:txBody>
          <a:bodyPr/>
          <a:lstStyle/>
          <a:p>
            <a:r>
              <a:rPr lang="en-US"/>
              <a:t>Learning Plan:  Technical Skills</a:t>
            </a:r>
          </a:p>
        </p:txBody>
      </p:sp>
      <p:pic>
        <p:nvPicPr>
          <p:cNvPr id="5" name="Picture 5" descr="Table&#10;&#10;Description automatically generated">
            <a:extLst>
              <a:ext uri="{FF2B5EF4-FFF2-40B4-BE49-F238E27FC236}">
                <a16:creationId xmlns:a16="http://schemas.microsoft.com/office/drawing/2014/main" id="{30DF4785-5700-E284-AD8B-4492E5CE4843}"/>
              </a:ext>
            </a:extLst>
          </p:cNvPr>
          <p:cNvPicPr>
            <a:picLocks noGrp="1" noChangeAspect="1"/>
          </p:cNvPicPr>
          <p:nvPr>
            <p:ph idx="1"/>
          </p:nvPr>
        </p:nvPicPr>
        <p:blipFill>
          <a:blip r:embed="rId2"/>
          <a:stretch>
            <a:fillRect/>
          </a:stretch>
        </p:blipFill>
        <p:spPr>
          <a:xfrm>
            <a:off x="2438251" y="2057400"/>
            <a:ext cx="7282369" cy="4038600"/>
          </a:xfrm>
        </p:spPr>
      </p:pic>
    </p:spTree>
    <p:extLst>
      <p:ext uri="{BB962C8B-B14F-4D97-AF65-F5344CB8AC3E}">
        <p14:creationId xmlns:p14="http://schemas.microsoft.com/office/powerpoint/2010/main" val="2718117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1" name="Rectangle 8">
            <a:extLst>
              <a:ext uri="{FF2B5EF4-FFF2-40B4-BE49-F238E27FC236}">
                <a16:creationId xmlns:a16="http://schemas.microsoft.com/office/drawing/2014/main" id="{79CBD3C9-4E66-426D-948E-7CF477810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10">
            <a:extLst>
              <a:ext uri="{FF2B5EF4-FFF2-40B4-BE49-F238E27FC236}">
                <a16:creationId xmlns:a16="http://schemas.microsoft.com/office/drawing/2014/main" id="{DDB95FCF-AD96-482F-9FB8-CD95725E6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43" name="Straight Connector 12">
            <a:extLst>
              <a:ext uri="{FF2B5EF4-FFF2-40B4-BE49-F238E27FC236}">
                <a16:creationId xmlns:a16="http://schemas.microsoft.com/office/drawing/2014/main" id="{64EEEC00-AD80-4734-BEE6-04CBDEC83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44" name="Rectangle 14">
            <a:extLst>
              <a:ext uri="{FF2B5EF4-FFF2-40B4-BE49-F238E27FC236}">
                <a16:creationId xmlns:a16="http://schemas.microsoft.com/office/drawing/2014/main" id="{2ED84DD6-8A68-4994-8094-8DDBE89BF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210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45" name="Rectangle 16">
            <a:extLst>
              <a:ext uri="{FF2B5EF4-FFF2-40B4-BE49-F238E27FC236}">
                <a16:creationId xmlns:a16="http://schemas.microsoft.com/office/drawing/2014/main" id="{176049D7-366E-4AC9-B689-460CC28F8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944" y="246887"/>
            <a:ext cx="4397755" cy="6377939"/>
          </a:xfrm>
          <a:prstGeom prst="rect">
            <a:avLst/>
          </a:prstGeom>
          <a:solidFill>
            <a:srgbClr val="A6B727"/>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46" name="Straight Connector 18">
            <a:extLst>
              <a:ext uri="{FF2B5EF4-FFF2-40B4-BE49-F238E27FC236}">
                <a16:creationId xmlns:a16="http://schemas.microsoft.com/office/drawing/2014/main" id="{BC9E91F8-C4AE-4EB0-8B76-FF3F3FC718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70284" y="4405863"/>
            <a:ext cx="2763075"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47" name="Rectangle 20">
            <a:extLst>
              <a:ext uri="{FF2B5EF4-FFF2-40B4-BE49-F238E27FC236}">
                <a16:creationId xmlns:a16="http://schemas.microsoft.com/office/drawing/2014/main" id="{4AD45A04-4150-4943-BB06-EEEDDD73B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6888"/>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EC79F54C-713E-9F39-FC22-EB3126EC09FD}"/>
              </a:ext>
            </a:extLst>
          </p:cNvPr>
          <p:cNvSpPr>
            <a:spLocks noGrp="1"/>
          </p:cNvSpPr>
          <p:nvPr>
            <p:ph type="title"/>
          </p:nvPr>
        </p:nvSpPr>
        <p:spPr>
          <a:xfrm>
            <a:off x="8195138" y="857675"/>
            <a:ext cx="3113366" cy="3622844"/>
          </a:xfrm>
        </p:spPr>
        <p:txBody>
          <a:bodyPr vert="horz" lIns="91440" tIns="45720" rIns="91440" bIns="45720" rtlCol="0" anchor="b">
            <a:normAutofit/>
          </a:bodyPr>
          <a:lstStyle/>
          <a:p>
            <a:pPr algn="ctr">
              <a:lnSpc>
                <a:spcPct val="85000"/>
              </a:lnSpc>
            </a:pPr>
            <a:r>
              <a:rPr lang="en-US" sz="3800" b="1" cap="all">
                <a:solidFill>
                  <a:srgbClr val="FFFFFF"/>
                </a:solidFill>
              </a:rPr>
              <a:t>Learning Plan:  Plan of Date</a:t>
            </a:r>
          </a:p>
        </p:txBody>
      </p:sp>
      <p:pic>
        <p:nvPicPr>
          <p:cNvPr id="4" name="Picture 4">
            <a:extLst>
              <a:ext uri="{FF2B5EF4-FFF2-40B4-BE49-F238E27FC236}">
                <a16:creationId xmlns:a16="http://schemas.microsoft.com/office/drawing/2014/main" id="{7D8ED461-DBCA-B45D-66B2-DFF6024369F2}"/>
              </a:ext>
            </a:extLst>
          </p:cNvPr>
          <p:cNvPicPr>
            <a:picLocks noGrp="1" noChangeAspect="1"/>
          </p:cNvPicPr>
          <p:nvPr>
            <p:ph idx="1"/>
          </p:nvPr>
        </p:nvPicPr>
        <p:blipFill>
          <a:blip r:embed="rId2"/>
          <a:stretch>
            <a:fillRect/>
          </a:stretch>
        </p:blipFill>
        <p:spPr>
          <a:xfrm>
            <a:off x="1658661" y="857675"/>
            <a:ext cx="4472382" cy="5140669"/>
          </a:xfrm>
          <a:prstGeom prst="rect">
            <a:avLst/>
          </a:prstGeom>
        </p:spPr>
      </p:pic>
    </p:spTree>
    <p:extLst>
      <p:ext uri="{BB962C8B-B14F-4D97-AF65-F5344CB8AC3E}">
        <p14:creationId xmlns:p14="http://schemas.microsoft.com/office/powerpoint/2010/main" val="2257910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C9520-06FE-4D2A-CDA4-117DCA3227F8}"/>
              </a:ext>
            </a:extLst>
          </p:cNvPr>
          <p:cNvSpPr>
            <a:spLocks noGrp="1"/>
          </p:cNvSpPr>
          <p:nvPr>
            <p:ph type="ctrTitle"/>
          </p:nvPr>
        </p:nvSpPr>
        <p:spPr/>
        <p:txBody>
          <a:bodyPr/>
          <a:lstStyle/>
          <a:p>
            <a:r>
              <a:rPr lang="en-US"/>
              <a:t>Thank you</a:t>
            </a:r>
          </a:p>
        </p:txBody>
      </p:sp>
      <p:sp>
        <p:nvSpPr>
          <p:cNvPr id="3" name="Subtitle 2">
            <a:extLst>
              <a:ext uri="{FF2B5EF4-FFF2-40B4-BE49-F238E27FC236}">
                <a16:creationId xmlns:a16="http://schemas.microsoft.com/office/drawing/2014/main" id="{B39CAF54-8CFF-2407-F667-240F79EC1022}"/>
              </a:ext>
            </a:extLst>
          </p:cNvPr>
          <p:cNvSpPr>
            <a:spLocks noGrp="1"/>
          </p:cNvSpPr>
          <p:nvPr>
            <p:ph type="subTitle" idx="1"/>
          </p:nvPr>
        </p:nvSpPr>
        <p:spPr/>
        <p:txBody>
          <a:bodyPr vert="horz" lIns="91440" tIns="45720" rIns="91440" bIns="45720" rtlCol="0" anchor="t">
            <a:normAutofit/>
          </a:bodyPr>
          <a:lstStyle/>
          <a:p>
            <a:r>
              <a:rPr lang="en-US"/>
              <a:t>Team 28</a:t>
            </a:r>
          </a:p>
        </p:txBody>
      </p:sp>
    </p:spTree>
    <p:extLst>
      <p:ext uri="{BB962C8B-B14F-4D97-AF65-F5344CB8AC3E}">
        <p14:creationId xmlns:p14="http://schemas.microsoft.com/office/powerpoint/2010/main" val="3750365562"/>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9</Slides>
  <Notes>1</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Basis</vt:lpstr>
      <vt:lpstr>Goodie Foodie</vt:lpstr>
      <vt:lpstr>PowerPoint Presentation</vt:lpstr>
      <vt:lpstr>Project Description</vt:lpstr>
      <vt:lpstr>Scope</vt:lpstr>
      <vt:lpstr>Mockup Demo</vt:lpstr>
      <vt:lpstr> Technological Requirements</vt:lpstr>
      <vt:lpstr>Learning Plan:  Technical Skills</vt:lpstr>
      <vt:lpstr>Learning Plan:  Plan of Date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12</cp:revision>
  <dcterms:created xsi:type="dcterms:W3CDTF">2022-12-01T19:00:01Z</dcterms:created>
  <dcterms:modified xsi:type="dcterms:W3CDTF">2022-12-02T17:12:45Z</dcterms:modified>
</cp:coreProperties>
</file>