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67" r:id="rId9"/>
    <p:sldId id="268" r:id="rId10"/>
    <p:sldId id="262" r:id="rId11"/>
    <p:sldId id="269" r:id="rId12"/>
    <p:sldId id="270" r:id="rId13"/>
    <p:sldId id="271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65324-0902-E060-94D4-4A8A742E26D6}" v="11" dt="2022-10-13T17:26:58.665"/>
    <p1510:client id="{0991D7A9-9065-96E6-1402-F08F7C7E3AEC}" v="14" dt="2022-10-14T02:42:54.667"/>
    <p1510:client id="{297AAE2A-E207-C466-900D-F592239E28A3}" v="43" dt="2022-10-14T15:50:00.058"/>
    <p1510:client id="{2CC3FB1B-ED16-C1B7-56BB-D759FF1F8C6E}" v="924" dt="2022-10-13T19:20:28.075"/>
    <p1510:client id="{3BF54282-D986-A51F-3DDD-FD3BD3175270}" v="525" dt="2022-10-13T19:45:19.223"/>
    <p1510:client id="{573125A5-0F44-9CCD-3787-ECCAD3B4C2A0}" v="16" dt="2022-10-14T17:12:33.124"/>
    <p1510:client id="{6AB0BBC4-A535-AE58-4B87-1D016118E004}" v="64" dt="2022-10-14T03:09:46.768"/>
    <p1510:client id="{78B7149A-C6CA-3532-DEBB-4E90C7A7FC60}" v="20" dt="2022-10-13T17:29:50.395"/>
    <p1510:client id="{7B39ECDA-193A-454D-A6C2-221596673EB1}" v="511" dt="2022-10-13T19:50:23.966"/>
    <p1510:client id="{97AF6724-A3F5-8F5A-126A-9E7C861008BF}" v="611" dt="2022-10-13T18:25:01.441"/>
    <p1510:client id="{C4A2574C-1654-172D-B35D-9C0F2087DC0C}" v="738" dt="2022-10-13T19:45:24.085"/>
    <p1510:client id="{CBF9D160-E947-082C-397B-4A22C20F7FD2}" v="198" dt="2022-10-13T19:52:4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40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09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85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3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47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13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57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56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26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9EAB-4C64-1AF0-A3A1-084DE08B7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Goodie Foodie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E173-45B8-B53B-0EE5-47DD7EF7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28960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i="1">
                <a:latin typeface="Georgia Pro Semibold"/>
                <a:cs typeface="Calibri"/>
              </a:rPr>
              <a:t>By Team 28: </a:t>
            </a:r>
          </a:p>
          <a:p>
            <a:r>
              <a:rPr lang="en-US" i="1">
                <a:latin typeface="Georgia Pro Semibold"/>
                <a:ea typeface="+mn-lt"/>
                <a:cs typeface="+mn-lt"/>
              </a:rPr>
              <a:t>                              Elam He</a:t>
            </a:r>
          </a:p>
          <a:p>
            <a:r>
              <a:rPr lang="en-US" i="1">
                <a:latin typeface="Georgia Pro Semibold"/>
                <a:ea typeface="+mn-lt"/>
                <a:cs typeface="+mn-lt"/>
              </a:rPr>
              <a:t>                              Hsin Yu Ivy Tsai</a:t>
            </a:r>
          </a:p>
          <a:p>
            <a:r>
              <a:rPr lang="en-US" i="1">
                <a:latin typeface="Georgia Pro Semibold"/>
                <a:ea typeface="+mn-lt"/>
                <a:cs typeface="+mn-lt"/>
              </a:rPr>
              <a:t>                              Hui Qiu</a:t>
            </a:r>
          </a:p>
          <a:p>
            <a:r>
              <a:rPr lang="en-US" i="1">
                <a:latin typeface="Georgia Pro Semibold"/>
                <a:ea typeface="+mn-lt"/>
                <a:cs typeface="+mn-lt"/>
              </a:rPr>
              <a:t>                              Chan Shum Loman </a:t>
            </a:r>
          </a:p>
          <a:p>
            <a:r>
              <a:rPr lang="en-US" i="1">
                <a:latin typeface="Georgia Pro Semibold"/>
                <a:ea typeface="+mn-lt"/>
                <a:cs typeface="+mn-lt"/>
              </a:rPr>
              <a:t>                              Tung Po Alex Tsang</a:t>
            </a:r>
            <a:endParaRPr lang="en-US" i="1">
              <a:latin typeface="Georgia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6519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51A4-5B61-6080-2A12-85C469B8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Georgia Pro Semibold"/>
              </a:rPr>
              <a:t>Project Plan</a:t>
            </a:r>
            <a:r>
              <a:rPr lang="en-US" sz="4400">
                <a:latin typeface="Georgia Pro Semibold"/>
              </a:rPr>
              <a:t> </a:t>
            </a:r>
            <a:r>
              <a:rPr lang="en-US" sz="4000">
                <a:latin typeface="Georgia Pro Semibold"/>
              </a:rPr>
              <a:t>-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7461-6F96-A597-C8B2-46C9C202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3956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Generate Recipe</a:t>
            </a:r>
            <a:endParaRPr lang="en-US" sz="2400"/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Send Notification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Create, edit, and delete post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Comment and like post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Add item to cart/checkout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Receive digital receipt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Track ingredients' expiration date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C328-923A-735D-2D88-036C3ABE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Project Plan</a:t>
            </a:r>
            <a:r>
              <a:rPr lang="en-US" sz="4400">
                <a:ea typeface="+mj-lt"/>
                <a:cs typeface="+mj-lt"/>
              </a:rPr>
              <a:t> </a:t>
            </a:r>
            <a:r>
              <a:rPr lang="en-US" sz="4000">
                <a:ea typeface="+mj-lt"/>
                <a:cs typeface="+mj-lt"/>
              </a:rPr>
              <a:t>-</a:t>
            </a:r>
            <a:r>
              <a:rPr lang="en-US" sz="4000">
                <a:latin typeface="Georgia Pro Semibold"/>
              </a:rPr>
              <a:t> Assumptions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9C5C-66B1-497B-45FF-38FE628F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3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Users can input ingredients and a list of recipes will be shown to the screen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Users can create or view post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Users can keep track of the ingredients they have in their kitchen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Users can do online grocery shopping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Users can do online transactions and receive their digital receipt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Users can check the delivery status of their order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Suppliers would be notified if their inventory is low</a:t>
            </a:r>
          </a:p>
          <a:p>
            <a:pPr marL="285750" indent="-285750">
              <a:buFont typeface="Symbol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Suppliers can see orders placed by users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7AD-845A-3280-6610-28325261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735173" cy="1325563"/>
          </a:xfrm>
        </p:spPr>
        <p:txBody>
          <a:bodyPr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Project Plan</a:t>
            </a:r>
            <a:r>
              <a:rPr lang="en-US" sz="4400">
                <a:ea typeface="+mj-lt"/>
                <a:cs typeface="+mj-lt"/>
              </a:rPr>
              <a:t> </a:t>
            </a:r>
            <a:r>
              <a:rPr lang="en-US" sz="4000">
                <a:ea typeface="+mj-lt"/>
                <a:cs typeface="+mj-lt"/>
              </a:rPr>
              <a:t>- </a:t>
            </a:r>
            <a:r>
              <a:rPr lang="en-US" sz="4000">
                <a:latin typeface="Georgia Pro Semibold"/>
              </a:rPr>
              <a:t>Constraints/Risks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3C27-C106-61BC-314A-5E6B8D49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Copyright issues for using recipes</a:t>
            </a:r>
            <a:endParaRPr lang="en-US"/>
          </a:p>
          <a:p>
            <a:pPr marL="285750" indent="-285750">
              <a:buFont typeface="Calibri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Ingredient are delivered to the wrong address</a:t>
            </a:r>
          </a:p>
          <a:p>
            <a:pPr marL="285750" indent="-285750">
              <a:buFont typeface="Calibri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The posted content may not be relevant or appropriate to our application</a:t>
            </a:r>
          </a:p>
          <a:p>
            <a:pPr marL="285750" indent="-285750">
              <a:buFont typeface="Calibri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The ingredients users bought online may not be fresh</a:t>
            </a:r>
          </a:p>
          <a:p>
            <a:pPr marL="285750" indent="-285750">
              <a:buFont typeface="Calibri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User personal information might be hacked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78C123-E362-1E27-D5ED-1D71F652B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807"/>
          <a:stretch/>
        </p:blipFill>
        <p:spPr>
          <a:xfrm>
            <a:off x="532155" y="670747"/>
            <a:ext cx="11129649" cy="58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453A-3222-441C-C29A-3E711E0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9982"/>
            <a:ext cx="10077557" cy="1325563"/>
          </a:xfrm>
        </p:spPr>
        <p:txBody>
          <a:bodyPr>
            <a:normAutofit/>
          </a:bodyPr>
          <a:lstStyle/>
          <a:p>
            <a:r>
              <a:rPr lang="en-US" sz="6000"/>
              <a:t>Team Charter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D79857-73FC-A503-5A03-DAC9B688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60" y="2581831"/>
            <a:ext cx="3501394" cy="4031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>
                <a:latin typeface="Georgia Pro Semibold"/>
              </a:rPr>
              <a:t>Team Empowerment: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Knowledge and Skills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Interpersonal Skills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Problem-Solving Skills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AD7FCEE-8B04-5FF6-4A89-384798977356}"/>
              </a:ext>
            </a:extLst>
          </p:cNvPr>
          <p:cNvSpPr txBox="1">
            <a:spLocks/>
          </p:cNvSpPr>
          <p:nvPr/>
        </p:nvSpPr>
        <p:spPr>
          <a:xfrm>
            <a:off x="4302017" y="2577656"/>
            <a:ext cx="3501394" cy="4031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Georgia Pro Semibold"/>
              </a:rPr>
              <a:t>Team Operation: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Team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Decision 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Team Communication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167FD6BC-E50D-DD4C-7010-A776932D6D96}"/>
              </a:ext>
            </a:extLst>
          </p:cNvPr>
          <p:cNvSpPr txBox="1">
            <a:spLocks/>
          </p:cNvSpPr>
          <p:nvPr/>
        </p:nvSpPr>
        <p:spPr>
          <a:xfrm>
            <a:off x="7934564" y="2577656"/>
            <a:ext cx="4054626" cy="4042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Georgia Pro Semibold"/>
              </a:rPr>
              <a:t>Team Performance Assessment: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Attendance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32205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A56D-2659-B216-53A6-E7368D8E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DA3C-E09F-3207-D119-9D474E3D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>
                <a:latin typeface="Georgia Pro Semibold"/>
              </a:rPr>
              <a:t>Next Steps: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Collect requirements </a:t>
            </a:r>
            <a:endParaRPr lang="en-US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Create data </a:t>
            </a:r>
            <a:r>
              <a:rPr lang="en-US" i="1">
                <a:latin typeface="Georgia Pro Semibold"/>
                <a:ea typeface="+mn-lt"/>
                <a:cs typeface="+mn-lt"/>
              </a:rPr>
              <a:t>models</a:t>
            </a:r>
            <a:endParaRPr lang="en-US" i="1">
              <a:latin typeface="Georgia Pro Semibold"/>
            </a:endParaRPr>
          </a:p>
          <a:p>
            <a:endParaRPr lang="en-US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52157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D7065-71C6-6C8A-EEE1-34D5A9D79F10}"/>
              </a:ext>
            </a:extLst>
          </p:cNvPr>
          <p:cNvSpPr txBox="1"/>
          <p:nvPr/>
        </p:nvSpPr>
        <p:spPr>
          <a:xfrm>
            <a:off x="3239282" y="2883074"/>
            <a:ext cx="61804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i="1">
                <a:latin typeface="Georgia Pro Semi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3914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5D69-5D61-A565-E532-9EF1BE1D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Intro to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600A-2778-D1A7-E99F-4679CB7D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Love homemade food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Enjoy cooking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Want to make cooking an easy task for everyone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Realize many ppl don't know how or what to cook</a:t>
            </a:r>
          </a:p>
          <a:p>
            <a:endParaRPr lang="en-US" sz="2400" i="1">
              <a:latin typeface="Georgia Pro Semibold"/>
              <a:ea typeface="+mn-lt"/>
              <a:cs typeface="+mn-lt"/>
            </a:endParaRPr>
          </a:p>
          <a:p>
            <a:endParaRPr lang="en-US" i="1">
              <a:latin typeface="Georgia Pro Semibold"/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9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CF3F-03BF-3627-B99B-932CFE06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35CB-F75F-A2B7-117A-D8FECABC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Share and exchange cooking tips and look up recipes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Search recipes 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Share posts, like or leave comments 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Track ingredient's expiration dates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Online grocery shopping available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DC2-0151-A7D2-F54B-76921D34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515967" cy="1325563"/>
          </a:xfrm>
        </p:spPr>
        <p:txBody>
          <a:bodyPr>
            <a:normAutofit/>
          </a:bodyPr>
          <a:lstStyle/>
          <a:p>
            <a:r>
              <a:rPr lang="en-US" sz="6000"/>
              <a:t>Project Vision </a:t>
            </a:r>
            <a:r>
              <a:rPr lang="en-US" sz="4000">
                <a:ea typeface="+mj-lt"/>
                <a:cs typeface="+mj-lt"/>
              </a:rPr>
              <a:t>–</a:t>
            </a:r>
            <a:r>
              <a:rPr lang="en-US" sz="4000"/>
              <a:t> </a:t>
            </a:r>
            <a:r>
              <a:rPr lang="en-US" sz="4000">
                <a:ea typeface="+mj-lt"/>
                <a:cs typeface="+mj-lt"/>
              </a:rPr>
              <a:t>Positioning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A68F-B324-9EB3-983A-0CF179BE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3532708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>
                <a:latin typeface="Georgia Pro Semibold"/>
              </a:rPr>
              <a:t>Business Opportunity: 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Homemade food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Help decide what to cook</a:t>
            </a:r>
            <a:endParaRPr lang="en-US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Improve cooking skills</a:t>
            </a:r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AE401D-20DA-8611-F399-E54CF93C422E}"/>
              </a:ext>
            </a:extLst>
          </p:cNvPr>
          <p:cNvSpPr txBox="1">
            <a:spLocks/>
          </p:cNvSpPr>
          <p:nvPr/>
        </p:nvSpPr>
        <p:spPr>
          <a:xfrm>
            <a:off x="4195844" y="2517710"/>
            <a:ext cx="3532708" cy="35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Georgia Pro Semibold"/>
              </a:rPr>
              <a:t>Problem Statement Solution: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A free mobile app that could generate a list of recipes</a:t>
            </a:r>
            <a:endParaRPr lang="en-US" i="1">
              <a:latin typeface="Georgia Pro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68ACB1-FF2C-606B-2BC5-7A1B35A0975B}"/>
              </a:ext>
            </a:extLst>
          </p:cNvPr>
          <p:cNvSpPr txBox="1">
            <a:spLocks/>
          </p:cNvSpPr>
          <p:nvPr/>
        </p:nvSpPr>
        <p:spPr>
          <a:xfrm>
            <a:off x="8137887" y="2505009"/>
            <a:ext cx="3532708" cy="35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Georgia Pro Semibold"/>
              </a:rPr>
              <a:t>Product Position Statement: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</a:rPr>
              <a:t>For those that prefer homemade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Product includes search recipes, share posts, track expiration dates, and online grocery shopping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DC2-0151-A7D2-F54B-76921D34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1455419" cy="1325563"/>
          </a:xfrm>
        </p:spPr>
        <p:txBody>
          <a:bodyPr>
            <a:normAutofit/>
          </a:bodyPr>
          <a:lstStyle/>
          <a:p>
            <a:r>
              <a:rPr lang="en-US" sz="6000"/>
              <a:t>Project Vision </a:t>
            </a:r>
            <a:r>
              <a:rPr lang="en-US" sz="4000"/>
              <a:t>– Stakeholder and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A68F-B324-9EB3-983A-0CF179BE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3678846" cy="4070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>
                <a:latin typeface="Georgia Pro Semibold"/>
              </a:rPr>
              <a:t>Stakeholders: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Software Developer 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Project Manager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System Analyst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Technical Reviewer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System Administrator</a:t>
            </a:r>
          </a:p>
          <a:p>
            <a:pPr marL="342900" indent="-342900">
              <a:buChar char="•"/>
            </a:pPr>
            <a:endParaRPr lang="en-US" i="1">
              <a:latin typeface="Georgia Pro Semibold"/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0D9726-ED94-053A-4EF7-0053210A573C}"/>
              </a:ext>
            </a:extLst>
          </p:cNvPr>
          <p:cNvSpPr txBox="1">
            <a:spLocks/>
          </p:cNvSpPr>
          <p:nvPr/>
        </p:nvSpPr>
        <p:spPr>
          <a:xfrm>
            <a:off x="7828392" y="2517710"/>
            <a:ext cx="4221640" cy="354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Georgia Pro Semibold"/>
              </a:rPr>
              <a:t>Users: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Supermarket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Students (User)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</a:rPr>
              <a:t>Delivery Person</a:t>
            </a:r>
          </a:p>
          <a:p>
            <a:pPr marL="342900" indent="-342900"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Customer Service</a:t>
            </a:r>
          </a:p>
          <a:p>
            <a:pPr marL="342900" indent="-342900">
              <a:buChar char="•"/>
            </a:pPr>
            <a:endParaRPr lang="en-US" i="1">
              <a:latin typeface="Georgia Pro Semibold"/>
            </a:endParaRPr>
          </a:p>
          <a:p>
            <a:pPr marL="342900" indent="-342900">
              <a:buChar char="•"/>
            </a:pPr>
            <a:endParaRPr lang="en-US" i="1">
              <a:latin typeface="Georgia Pro Semibold"/>
            </a:endParaRP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E41C0-CE22-EFE9-8CA2-16D4282FE1DB}"/>
              </a:ext>
            </a:extLst>
          </p:cNvPr>
          <p:cNvSpPr txBox="1">
            <a:spLocks/>
          </p:cNvSpPr>
          <p:nvPr/>
        </p:nvSpPr>
        <p:spPr>
          <a:xfrm>
            <a:off x="3799185" y="2517710"/>
            <a:ext cx="3678846" cy="407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>
              <a:latin typeface="Georgia Pro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Database 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Supermarket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>
                <a:latin typeface="Georgia Pro Semibold"/>
                <a:ea typeface="+mn-lt"/>
                <a:cs typeface="+mn-lt"/>
              </a:rPr>
              <a:t>Students (User)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DC2-0151-A7D2-F54B-76921D34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1142269" cy="1325563"/>
          </a:xfrm>
        </p:spPr>
        <p:txBody>
          <a:bodyPr>
            <a:normAutofit/>
          </a:bodyPr>
          <a:lstStyle/>
          <a:p>
            <a:r>
              <a:rPr lang="en-US" sz="6000"/>
              <a:t>Project Vision </a:t>
            </a:r>
            <a:r>
              <a:rPr lang="en-US" sz="4000">
                <a:ea typeface="+mj-lt"/>
                <a:cs typeface="+mj-lt"/>
              </a:rPr>
              <a:t>–</a:t>
            </a:r>
            <a:r>
              <a:rPr lang="en-US" sz="4000"/>
              <a:t> </a:t>
            </a:r>
            <a:r>
              <a:rPr lang="en-US" sz="4000">
                <a:ea typeface="+mj-lt"/>
                <a:cs typeface="+mj-lt"/>
              </a:rPr>
              <a:t>System Features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A68F-B324-9EB3-983A-0CF179BE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756050" cy="42692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Send ingredients' expiration date</a:t>
            </a:r>
            <a:r>
              <a:rPr lang="en-US" sz="2400" i="1">
                <a:ea typeface="+mn-lt"/>
                <a:cs typeface="+mn-lt"/>
              </a:rPr>
              <a:t> </a:t>
            </a:r>
            <a:r>
              <a:rPr lang="en-US" sz="2400" i="1">
                <a:latin typeface="Georgia Pro Semibold"/>
                <a:ea typeface="+mn-lt"/>
                <a:cs typeface="+mn-lt"/>
              </a:rPr>
              <a:t>notification </a:t>
            </a:r>
            <a:endParaRPr lang="en-US" sz="2400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Search recipes by preferences </a:t>
            </a:r>
            <a:endParaRPr lang="en-US" sz="2400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Post, share, comment and like contents for user interactions</a:t>
            </a:r>
            <a:endParaRPr lang="en-US" sz="2400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Order ingredients from grocery store or supermarket online</a:t>
            </a:r>
            <a:endParaRPr lang="en-US" sz="2400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Grocery stores uploading goods information when put on sale</a:t>
            </a:r>
            <a:endParaRPr lang="en-US" sz="2400" i="1">
              <a:latin typeface="Georgia Pro Semibold"/>
            </a:endParaRP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Track delivery status for online orders</a:t>
            </a:r>
          </a:p>
          <a:p>
            <a:pPr marL="342900" indent="-342900"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7E1F-74E4-1B86-744B-A03D8D3C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82684"/>
            <a:ext cx="11611995" cy="142994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/>
              <a:t>High Level Requirement </a:t>
            </a:r>
            <a:r>
              <a:rPr lang="en-US" sz="3000" i="0"/>
              <a:t>-</a:t>
            </a:r>
            <a:r>
              <a:rPr lang="en-US" sz="3000" b="1" i="0">
                <a:ea typeface="+mj-lt"/>
                <a:cs typeface="+mj-lt"/>
              </a:rPr>
              <a:t>Requirement Scope Area</a:t>
            </a:r>
            <a:endParaRPr lang="en-US" sz="3000" i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088F14-736B-754E-420E-1FC6B4BA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31" y="2333200"/>
            <a:ext cx="9005300" cy="4086072"/>
          </a:xfrm>
        </p:spPr>
      </p:pic>
    </p:spTree>
    <p:extLst>
      <p:ext uri="{BB962C8B-B14F-4D97-AF65-F5344CB8AC3E}">
        <p14:creationId xmlns:p14="http://schemas.microsoft.com/office/powerpoint/2010/main" val="104741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7E1F-74E4-1B86-744B-A03D8D3C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442899" cy="13255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/>
              <a:t>High Level Requirement </a:t>
            </a:r>
            <a:r>
              <a:rPr lang="en-US" sz="3000"/>
              <a:t>-</a:t>
            </a:r>
            <a:r>
              <a:rPr lang="en-US" sz="3000">
                <a:ea typeface="+mj-lt"/>
                <a:cs typeface="+mj-lt"/>
              </a:rPr>
              <a:t> </a:t>
            </a:r>
            <a:r>
              <a:rPr lang="en-US" sz="3000" b="1">
                <a:ea typeface="+mj-lt"/>
                <a:cs typeface="+mj-lt"/>
              </a:rPr>
              <a:t>External Entity</a:t>
            </a:r>
            <a:endParaRPr lang="en-US" sz="3000">
              <a:ea typeface="+mj-lt"/>
              <a:cs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23786-AF26-C7CE-1CEE-E43FC752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Delivery Staff Member : Deliver the goods ordered by Users.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Suppliers : A grocery store that provides ingredients and delivery services to another entity 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User : Services in the app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Merchant System (eService) : Electronic payment of credit card processing.</a:t>
            </a:r>
          </a:p>
        </p:txBody>
      </p:sp>
    </p:spTree>
    <p:extLst>
      <p:ext uri="{BB962C8B-B14F-4D97-AF65-F5344CB8AC3E}">
        <p14:creationId xmlns:p14="http://schemas.microsoft.com/office/powerpoint/2010/main" val="79539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6309-890D-CB1E-5C7E-62528DF7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2" y="802278"/>
            <a:ext cx="11163146" cy="13255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>
                <a:ea typeface="+mj-lt"/>
                <a:cs typeface="+mj-lt"/>
              </a:rPr>
              <a:t>High Level Requirement </a:t>
            </a:r>
            <a:r>
              <a:rPr lang="en-US" sz="3000">
                <a:ea typeface="+mj-lt"/>
                <a:cs typeface="+mj-lt"/>
              </a:rPr>
              <a:t>- </a:t>
            </a:r>
            <a:r>
              <a:rPr lang="en-US" sz="3000" b="1">
                <a:ea typeface="+mj-lt"/>
                <a:cs typeface="+mj-lt"/>
              </a:rPr>
              <a:t>Information Flows</a:t>
            </a:r>
            <a:endParaRPr lang="en-US" sz="3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7A67-EE97-6783-8ED5-57BE659D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46" y="2484895"/>
            <a:ext cx="5342800" cy="4288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Search Recipe 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Authorization Request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Payment Status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Order Request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Confirm Order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Stock Alert</a:t>
            </a:r>
          </a:p>
          <a:p>
            <a:pPr marL="342900" indent="-342900">
              <a:buChar char="•"/>
            </a:pPr>
            <a:r>
              <a:rPr lang="en-US" sz="2400" i="1">
                <a:latin typeface="Georgia Pro Semibold"/>
              </a:rPr>
              <a:t>Stock Update</a:t>
            </a:r>
          </a:p>
          <a:p>
            <a:pPr marL="342900" indent="-342900">
              <a:buChar char="•"/>
            </a:pPr>
            <a:endParaRPr lang="en-US" sz="2400" i="1">
              <a:latin typeface="Georgia Pro Semibold"/>
            </a:endParaRP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D06D2-2453-5BCD-ACE9-4922B6B7ABC7}"/>
              </a:ext>
            </a:extLst>
          </p:cNvPr>
          <p:cNvSpPr txBox="1"/>
          <p:nvPr/>
        </p:nvSpPr>
        <p:spPr>
          <a:xfrm>
            <a:off x="5454293" y="2482508"/>
            <a:ext cx="6101918" cy="36863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Expiration Date Reminder</a:t>
            </a:r>
            <a:endParaRPr lang="en-US" sz="2400">
              <a:latin typeface="Georgia Pro Semibold"/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Adding Expiration Date</a:t>
            </a:r>
            <a:endParaRPr lang="en-US">
              <a:latin typeface="Georgia Pro Semibold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Uploading Content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Send Complaint</a:t>
            </a:r>
            <a:endParaRPr lang="en-US" sz="2400" i="1">
              <a:latin typeface="Georgia Pro Semibold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Send Receipt</a:t>
            </a:r>
            <a:endParaRPr lang="en-US" sz="2400" i="1">
              <a:latin typeface="Georgia Pro Semibold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Place Order</a:t>
            </a:r>
            <a:endParaRPr lang="en-US" sz="2400" i="1">
              <a:latin typeface="Georgia Pro Semibold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i="1">
                <a:latin typeface="Georgia Pro Semibold"/>
                <a:ea typeface="+mn-lt"/>
                <a:cs typeface="+mn-lt"/>
              </a:rPr>
              <a:t>Delivery Status</a:t>
            </a:r>
          </a:p>
        </p:txBody>
      </p:sp>
    </p:spTree>
    <p:extLst>
      <p:ext uri="{BB962C8B-B14F-4D97-AF65-F5344CB8AC3E}">
        <p14:creationId xmlns:p14="http://schemas.microsoft.com/office/powerpoint/2010/main" val="206443021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RocaVTI</vt:lpstr>
      <vt:lpstr>Goodie Foodie App</vt:lpstr>
      <vt:lpstr>Intro to the Team</vt:lpstr>
      <vt:lpstr>Project Description</vt:lpstr>
      <vt:lpstr>Project Vision – Positioning</vt:lpstr>
      <vt:lpstr>Project Vision – Stakeholder and User</vt:lpstr>
      <vt:lpstr>Project Vision – System Features</vt:lpstr>
      <vt:lpstr>High Level Requirement -Requirement Scope Area</vt:lpstr>
      <vt:lpstr>High Level Requirement - External Entity</vt:lpstr>
      <vt:lpstr>High Level Requirement - Information Flows</vt:lpstr>
      <vt:lpstr>Project Plan - Deliverables</vt:lpstr>
      <vt:lpstr>Project Plan - Assumptions</vt:lpstr>
      <vt:lpstr>Project Plan - Constraints/Risks</vt:lpstr>
      <vt:lpstr>PowerPoint Presentation</vt:lpstr>
      <vt:lpstr>Team Charter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2022-10-13T17:11:41Z</dcterms:created>
  <dcterms:modified xsi:type="dcterms:W3CDTF">2022-10-14T17:33:48Z</dcterms:modified>
</cp:coreProperties>
</file>