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50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6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42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1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67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52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48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12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96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20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7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3975-8EBE-44BD-8ACD-6FA153A8F1B3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66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ckchain.com/eth/address/0x03f034fb47965123ea4148e3147e2cfdc5b1f7a5?view=stand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Data Science HW1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3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繳交格式和評分標準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請繳交一個名為</a:t>
            </a:r>
            <a:r>
              <a:rPr lang="zh-TW" altLang="en-US" dirty="0" smtClean="0">
                <a:solidFill>
                  <a:srgbClr val="FF0000"/>
                </a:solidFill>
              </a:rPr>
              <a:t>你的學號</a:t>
            </a:r>
            <a:r>
              <a:rPr lang="en-US" altLang="zh-TW" dirty="0" smtClean="0">
                <a:solidFill>
                  <a:srgbClr val="FF0000"/>
                </a:solidFill>
              </a:rPr>
              <a:t>_hw1.py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你的學號</a:t>
            </a:r>
            <a:r>
              <a:rPr lang="en-US" altLang="zh-TW" dirty="0" smtClean="0">
                <a:solidFill>
                  <a:srgbClr val="FF0000"/>
                </a:solidFill>
              </a:rPr>
              <a:t>_hw1.py</a:t>
            </a:r>
            <a:r>
              <a:rPr lang="zh-TW" altLang="en-US" dirty="0" smtClean="0"/>
              <a:t>須能讀</a:t>
            </a:r>
            <a:r>
              <a:rPr lang="en-US" altLang="zh-TW" dirty="0" smtClean="0">
                <a:solidFill>
                  <a:srgbClr val="FF0000"/>
                </a:solidFill>
              </a:rPr>
              <a:t>input_hw1.txt</a:t>
            </a:r>
            <a:r>
              <a:rPr lang="zh-TW" altLang="en-US" dirty="0" smtClean="0"/>
              <a:t>，並把結果依照上述輸出格式寫進一個名為</a:t>
            </a:r>
            <a:r>
              <a:rPr lang="zh-TW" altLang="en-US" dirty="0" smtClean="0">
                <a:solidFill>
                  <a:srgbClr val="FF0000"/>
                </a:solidFill>
              </a:rPr>
              <a:t>你的學號</a:t>
            </a:r>
            <a:r>
              <a:rPr lang="en-US" altLang="zh-TW" dirty="0" smtClean="0">
                <a:solidFill>
                  <a:srgbClr val="FF0000"/>
                </a:solidFill>
              </a:rPr>
              <a:t>_hw1_output.txt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檔，編碼請用</a:t>
            </a:r>
            <a:r>
              <a:rPr lang="en-US" altLang="zh-TW" dirty="0" smtClean="0">
                <a:solidFill>
                  <a:srgbClr val="FF0000"/>
                </a:solidFill>
              </a:rPr>
              <a:t>UTF-8</a:t>
            </a:r>
          </a:p>
          <a:p>
            <a:r>
              <a:rPr lang="zh-TW" altLang="en-US" dirty="0" smtClean="0"/>
              <a:t>請遵守輸出格式，</a:t>
            </a:r>
            <a:r>
              <a:rPr lang="zh-TW" altLang="en-US" dirty="0" smtClean="0">
                <a:solidFill>
                  <a:srgbClr val="FF0000"/>
                </a:solidFill>
              </a:rPr>
              <a:t>格式錯誤視同錯誤答案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每筆測資中資料有誤一處扣</a:t>
            </a:r>
            <a:r>
              <a:rPr lang="en-US" altLang="zh-TW" dirty="0"/>
              <a:t>3</a:t>
            </a:r>
            <a:r>
              <a:rPr lang="zh-TW" altLang="en-US" dirty="0" smtClean="0"/>
              <a:t>分，扣到該筆分數為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為止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9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執行環境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OS:</a:t>
            </a:r>
            <a:r>
              <a:rPr lang="zh-TW" altLang="en-US" dirty="0" smtClean="0"/>
              <a:t> </a:t>
            </a:r>
            <a:r>
              <a:rPr lang="en-US" altLang="zh-TW" dirty="0" smtClean="0"/>
              <a:t>Ubuntu 16.04.5 LTS</a:t>
            </a:r>
          </a:p>
          <a:p>
            <a:r>
              <a:rPr lang="en-US" altLang="zh-TW" dirty="0" smtClean="0"/>
              <a:t>Python version: python 3.5.2</a:t>
            </a:r>
          </a:p>
          <a:p>
            <a:r>
              <a:rPr lang="en-US" altLang="zh-TW" dirty="0" smtClean="0"/>
              <a:t>CPU: Intel i9-9900K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2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內</a:t>
            </a:r>
            <a:r>
              <a:rPr lang="zh-TW" altLang="en-US" b="1" dirty="0"/>
              <a:t>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r>
              <a:rPr lang="en-US" altLang="zh-TW" dirty="0" smtClean="0"/>
              <a:t>:</a:t>
            </a:r>
            <a:r>
              <a:rPr lang="zh-TW" altLang="en-US" dirty="0" smtClean="0"/>
              <a:t> 抓取以太坊資料</a:t>
            </a:r>
            <a:endParaRPr lang="en-US" altLang="zh-TW" dirty="0" smtClean="0"/>
          </a:p>
          <a:p>
            <a:r>
              <a:rPr lang="zh-TW" altLang="en-US" dirty="0" smtClean="0"/>
              <a:t>使用工具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python3</a:t>
            </a:r>
            <a:r>
              <a:rPr lang="zh-TW" altLang="en-US" dirty="0" smtClean="0"/>
              <a:t>和其套件</a:t>
            </a:r>
            <a:r>
              <a:rPr lang="en-US" altLang="zh-TW" dirty="0" smtClean="0">
                <a:solidFill>
                  <a:srgbClr val="FF0000"/>
                </a:solidFill>
              </a:rPr>
              <a:t>Requests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BeautifulSoup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19" y="2896204"/>
            <a:ext cx="6842081" cy="35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一個存有目標地</a:t>
            </a:r>
            <a:r>
              <a:rPr lang="zh-TW" altLang="en-US" dirty="0"/>
              <a:t>址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input_hw1.txt</a:t>
            </a:r>
          </a:p>
          <a:p>
            <a:r>
              <a:rPr lang="zh-TW" altLang="en-US" dirty="0" smtClean="0"/>
              <a:t>一行存一個目標地</a:t>
            </a:r>
            <a:r>
              <a:rPr lang="zh-TW" altLang="en-US" dirty="0"/>
              <a:t>址</a:t>
            </a:r>
            <a:endParaRPr lang="en-US" altLang="zh-TW" dirty="0" smtClean="0"/>
          </a:p>
          <a:p>
            <a:r>
              <a:rPr lang="zh-TW" altLang="en-US" dirty="0" smtClean="0"/>
              <a:t>實際的測資會比公布的測資多，所以</a:t>
            </a:r>
            <a:r>
              <a:rPr lang="zh-TW" altLang="en-US" dirty="0" smtClean="0">
                <a:solidFill>
                  <a:srgbClr val="FF0000"/>
                </a:solidFill>
              </a:rPr>
              <a:t>讀檔時請勿寫死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39" y="4001294"/>
            <a:ext cx="8691522" cy="14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用</a:t>
            </a:r>
            <a:r>
              <a:rPr lang="en-US" altLang="zh-TW" dirty="0"/>
              <a:t>R</a:t>
            </a:r>
            <a:r>
              <a:rPr lang="en-US" altLang="zh-TW" dirty="0" smtClean="0"/>
              <a:t>equests</a:t>
            </a:r>
            <a:r>
              <a:rPr lang="zh-TW" altLang="en-US" dirty="0" smtClean="0"/>
              <a:t>抓取</a:t>
            </a:r>
            <a:r>
              <a:rPr lang="en-US" altLang="zh-TW" dirty="0"/>
              <a:t>	</a:t>
            </a:r>
            <a:br>
              <a:rPr lang="en-US" altLang="zh-TW" dirty="0"/>
            </a:br>
            <a:r>
              <a:rPr lang="en-US" altLang="zh-TW" sz="2400" dirty="0" smtClean="0"/>
              <a:t>” https://www.blockchain.com/eth/address/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目標地址</a:t>
            </a:r>
            <a:r>
              <a:rPr lang="en-US" altLang="zh-TW" sz="2400" dirty="0" smtClean="0"/>
              <a:t>?view=standard”</a:t>
            </a:r>
            <a:br>
              <a:rPr lang="en-US" altLang="zh-TW" sz="2400" dirty="0" smtClean="0"/>
            </a:br>
            <a:r>
              <a:rPr lang="zh-TW" altLang="en-US" dirty="0" smtClean="0"/>
              <a:t>之網頁內容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解析之並提取資訊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https://www.blockchain.com/eth/address/0x03f034fb47965123ea4148e3147e2cfdc5b1f7a5?view=standard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571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目標資訊</a:t>
            </a:r>
            <a:r>
              <a:rPr lang="en-US" altLang="zh-TW" dirty="0" smtClean="0"/>
              <a:t>:</a:t>
            </a:r>
            <a:r>
              <a:rPr lang="zh-TW" altLang="en-US" dirty="0" smtClean="0"/>
              <a:t> 帳戶基本資料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15" y="2345686"/>
            <a:ext cx="7892911" cy="42834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54744" y="3021030"/>
            <a:ext cx="3061252" cy="36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5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說</a:t>
            </a:r>
            <a:r>
              <a:rPr lang="zh-TW" altLang="en-US" b="1" dirty="0"/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目標資訊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找出最舊一筆轉出資訊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抓下來的時間與網站顯示會差</a:t>
            </a:r>
            <a:r>
              <a:rPr lang="en-US" altLang="zh-TW" dirty="0" smtClean="0"/>
              <a:t>8</a:t>
            </a:r>
            <a:r>
              <a:rPr lang="zh-TW" altLang="en-US" dirty="0" smtClean="0"/>
              <a:t>小時，應該是網站為配合使用者時區做的調整，就照抓下來的就好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6" y="2469384"/>
            <a:ext cx="10876308" cy="18044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4288" y="2619642"/>
            <a:ext cx="4069866" cy="15039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說明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接著以最舊一筆轉出之地址為下一個目標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" y="3210786"/>
            <a:ext cx="5394049" cy="15810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90262" y="3588026"/>
            <a:ext cx="4154969" cy="4957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5870299" y="3634253"/>
            <a:ext cx="723899" cy="403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66" y="2605008"/>
            <a:ext cx="5305194" cy="2957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38929" y="3095557"/>
            <a:ext cx="1699593" cy="26019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</a:t>
            </a:r>
            <a:r>
              <a:rPr lang="zh-TW" altLang="en-US" dirty="0"/>
              <a:t>述</a:t>
            </a:r>
            <a:r>
              <a:rPr lang="zh-TW" altLang="en-US" dirty="0" smtClean="0"/>
              <a:t>步驟共進行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起始地址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1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2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，才換成</a:t>
            </a:r>
            <a:r>
              <a:rPr lang="en-US" altLang="zh-TW" dirty="0" smtClean="0"/>
              <a:t>input</a:t>
            </a:r>
            <a:r>
              <a:rPr lang="zh-TW" altLang="en-US" dirty="0"/>
              <a:t> </a:t>
            </a:r>
            <a:r>
              <a:rPr lang="en-US" altLang="zh-TW" dirty="0" smtClean="0"/>
              <a:t>txt</a:t>
            </a:r>
            <a:r>
              <a:rPr lang="zh-TW" altLang="en-US" dirty="0" smtClean="0"/>
              <a:t>中的下一個地址</a:t>
            </a:r>
            <a:endParaRPr lang="en-US" altLang="zh-TW" dirty="0" smtClean="0"/>
          </a:p>
          <a:p>
            <a:r>
              <a:rPr lang="zh-TW" altLang="en-US" dirty="0" smtClean="0"/>
              <a:t>若途中遇到無轉出之地址，則提早停在該地址，直接換成</a:t>
            </a:r>
            <a:r>
              <a:rPr lang="en-US" altLang="zh-TW" dirty="0" smtClean="0"/>
              <a:t>input txt</a:t>
            </a:r>
            <a:r>
              <a:rPr lang="zh-TW" altLang="en-US" dirty="0" smtClean="0"/>
              <a:t>中的下一個地址。</a:t>
            </a:r>
            <a:r>
              <a:rPr lang="en-US" altLang="zh-TW" dirty="0" smtClean="0"/>
              <a:t>ex: </a:t>
            </a:r>
            <a:r>
              <a:rPr lang="zh-TW" altLang="en-US" dirty="0" smtClean="0"/>
              <a:t>起始地址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1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2(</a:t>
            </a:r>
            <a:r>
              <a:rPr lang="zh-TW" altLang="en-US" dirty="0" smtClean="0">
                <a:sym typeface="Wingdings" panose="05000000000000000000" pitchFamily="2" charset="2"/>
              </a:rPr>
              <a:t>提前終止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，而提早停住的地址並無轉出資訊，自然也不需要抓出</a:t>
            </a:r>
            <a:r>
              <a:rPr lang="zh-TW" altLang="en-US" dirty="0" smtClean="0"/>
              <a:t>最舊一筆轉出資訊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73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輸出格式</a:t>
            </a:r>
            <a:endParaRPr lang="zh-TW" altLang="en-US" b="1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詳細</a:t>
            </a:r>
            <a:r>
              <a:rPr lang="zh-TW" altLang="en-US" dirty="0"/>
              <a:t>請</a:t>
            </a:r>
            <a:r>
              <a:rPr lang="zh-TW" altLang="en-US" dirty="0" smtClean="0"/>
              <a:t>直接參</a:t>
            </a:r>
            <a:r>
              <a:rPr lang="zh-TW" altLang="en-US" dirty="0"/>
              <a:t>照</a:t>
            </a:r>
            <a:r>
              <a:rPr lang="en-US" altLang="zh-TW" dirty="0" smtClean="0"/>
              <a:t>output_hw1.txt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13" y="2346670"/>
            <a:ext cx="103632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327</Words>
  <Application>Microsoft Office PowerPoint</Application>
  <PresentationFormat>寬螢幕</PresentationFormat>
  <Paragraphs>39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Office 佈景主題</vt:lpstr>
      <vt:lpstr>Data Science HW1</vt:lpstr>
      <vt:lpstr>內容</vt:lpstr>
      <vt:lpstr>輸入</vt:lpstr>
      <vt:lpstr>步驟</vt:lpstr>
      <vt:lpstr>說明</vt:lpstr>
      <vt:lpstr>說明</vt:lpstr>
      <vt:lpstr>說明</vt:lpstr>
      <vt:lpstr>說明</vt:lpstr>
      <vt:lpstr>輸出格式</vt:lpstr>
      <vt:lpstr>繳交格式和評分標準</vt:lpstr>
      <vt:lpstr>執行環境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HW1</dc:title>
  <dc:creator>舜仁 鄧</dc:creator>
  <cp:lastModifiedBy>舜仁 鄧</cp:lastModifiedBy>
  <cp:revision>18</cp:revision>
  <dcterms:created xsi:type="dcterms:W3CDTF">2020-03-18T12:04:12Z</dcterms:created>
  <dcterms:modified xsi:type="dcterms:W3CDTF">2020-03-19T14:41:33Z</dcterms:modified>
</cp:coreProperties>
</file>