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>
            <a:spLocks noChangeAspect="1"/>
          </p:cNvSpPr>
          <p:nvPr/>
        </p:nvSpPr>
        <p:spPr>
          <a:xfrm>
            <a:off x="2119630" y="707390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-1138555" y="1965325"/>
            <a:ext cx="10800000" cy="900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70655" y="1118235"/>
            <a:ext cx="1080000" cy="14400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4213225" y="178435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850130" y="928370"/>
            <a:ext cx="360000" cy="360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aratame</dc:creator>
  <cp:lastModifiedBy>aratame</cp:lastModifiedBy>
  <cp:revision>1</cp:revision>
  <dcterms:created xsi:type="dcterms:W3CDTF">2023-06-01T17:20:51Z</dcterms:created>
  <dcterms:modified xsi:type="dcterms:W3CDTF">2023-06-01T17:20:51Z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