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DE3"/>
    <a:srgbClr val="BE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AFECC-595F-40B9-B0B9-830813AC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41BE95-65C6-42D6-8DE8-549EAC197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7CD39-E082-4F4D-95B6-BEC1B327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1F2CC-F9E6-4326-8FE5-972AAC38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CC660-DBB4-4680-856E-ABD0FFEE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BDBDF-0B5B-4BCF-A2F8-32865CDA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CE96A-00AE-4995-A476-F357DAC7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314F1-E1A3-418F-B2B4-A41D950C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3760B-2591-452B-B6FC-9E917658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792A-35EF-4EA0-AF6B-DE8F40AA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8D09A1-9105-4D64-B4D6-19298D877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9CF11-3EF6-415A-AA9C-1A0C613F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4153A-21B8-4F7F-93B0-6E78DF2B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724C0-003A-42B1-A465-E93572E3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FF235-EFEC-480B-AF22-49A5ED8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47A6E-6320-41E8-8BCC-39080E3F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A2468-E40A-4758-B479-66C2FD0F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952AD-AB3C-4F88-93CD-34ED590D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B18DD-302C-4EE0-852C-1EE342D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FB0A6-D3B0-40DB-97B4-269C3B6B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A6431-CA1B-4F7C-8E64-C9608F41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7391C-A747-46E6-895E-FB3CD1621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6D9B6-9808-46CD-9E91-C4EC88C3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0D6B9-1FB3-417C-A90A-DB9D83CD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4F10B-FFB0-4446-B3EF-EAC1CA50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9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46D15-39D0-413E-BB2E-1281265F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12FD6-DEEC-4AF6-9700-81515AD69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57883F-594D-4FEB-9332-DC59BA309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AD0E5-E19C-4722-8A32-A4648615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9497F-7058-4BC6-8E67-676162DF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1B537-BDEF-4779-9C25-1F739F66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EB978-D3F8-4F34-AF5E-AFA72CBC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6EBF0-3A14-4805-A9B6-D0B01D1C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3F6A4-3382-4C82-BDB0-0A4468878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A5AD0-D929-4C3C-BAB3-EA48D7B38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98C5BC-17AF-4CBC-A1A8-3D85D77F0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63B9AB-9A46-40CC-86CF-5BD112A2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8B2053-5937-404B-9152-62CE890F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8CE884-3C0D-4407-B9B9-CFE617D0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2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F0F8-8864-4BA2-B77D-E8C1AAA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57CA8-D362-41DE-9108-FD57071E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970918-B690-4CDB-8AE5-3037EBA1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77B619-7A4C-44E9-B6B4-32CB9EE1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988DC2-2AED-403F-ADAC-05EC3578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60FB09-BE83-473B-A399-568FCE00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3473D-6CC4-4C85-BCEC-035170ED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C580B-C8BE-4A74-AC27-3B449D03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B1CF2-81E8-44CA-83F3-867CEDF21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72052-7832-43AA-87CD-151F3442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3B1BF-FA40-4DE2-B121-9AEAF606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71551-12AD-42B9-BAAD-ED937EBC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EB62A-6010-4E4F-8842-4EE09B0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3E61F-673D-458C-BAC0-2EB07413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D2C5AD-DAB1-4ECA-9E63-816865B58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4937D-6D62-412F-8883-46DEA76B9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C5481-3111-4BFD-9C71-69656EF7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9B21-417F-4BAB-87AA-CEDCA08A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C1BE2-1E15-43F2-9E7F-CBF0E273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61B250-3DE3-4900-A99C-E5D52DCF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05475-9444-460F-9028-26300F3B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2FD34-3CE3-41B5-A830-79CD12170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0C81-6B0E-470F-9CDC-C0EE58E47DF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FABC5-B71C-4177-A9D8-340F2281B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9DAD1-E342-4B8D-903D-A59BEAD3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9569-12D5-4614-81C0-2BC44634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ASP - Vienna Ab initio Simulation Package">
            <a:extLst>
              <a:ext uri="{FF2B5EF4-FFF2-40B4-BE49-F238E27FC236}">
                <a16:creationId xmlns:a16="http://schemas.microsoft.com/office/drawing/2014/main" id="{D4E28F2B-9DC1-4244-83A4-D56824C7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32" y="995392"/>
            <a:ext cx="1807425" cy="11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图片 86" descr="背景图案&#10;&#10;描述已自动生成">
            <a:extLst>
              <a:ext uri="{FF2B5EF4-FFF2-40B4-BE49-F238E27FC236}">
                <a16:creationId xmlns:a16="http://schemas.microsoft.com/office/drawing/2014/main" id="{7A7CD2F0-15D8-48CE-ACCA-855C2B5DE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16" y="2486343"/>
            <a:ext cx="2643085" cy="1672709"/>
          </a:xfrm>
          <a:prstGeom prst="rect">
            <a:avLst/>
          </a:prstGeom>
        </p:spPr>
      </p:pic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AD08204E-3C1A-49CC-ABC6-8841F02F7AC5}"/>
              </a:ext>
            </a:extLst>
          </p:cNvPr>
          <p:cNvCxnSpPr>
            <a:cxnSpLocks/>
            <a:endCxn id="1026" idx="1"/>
          </p:cNvCxnSpPr>
          <p:nvPr/>
        </p:nvCxnSpPr>
        <p:spPr>
          <a:xfrm rot="5400000" flipH="1" flipV="1">
            <a:off x="3355891" y="1035485"/>
            <a:ext cx="796595" cy="19136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6DE61AFB-265B-46C8-9CD7-D03270350DD1}"/>
              </a:ext>
            </a:extLst>
          </p:cNvPr>
          <p:cNvCxnSpPr>
            <a:cxnSpLocks/>
            <a:stCxn id="1026" idx="3"/>
            <a:endCxn id="87" idx="0"/>
          </p:cNvCxnSpPr>
          <p:nvPr/>
        </p:nvCxnSpPr>
        <p:spPr>
          <a:xfrm>
            <a:off x="6518457" y="1594030"/>
            <a:ext cx="1966402" cy="8923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39BFF02A-AF3E-4F21-BEF5-50629A39F180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7263726" y="3944985"/>
            <a:ext cx="1007067" cy="14352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E5B35228-8252-4BDA-8E8A-A3704695B09A}"/>
              </a:ext>
            </a:extLst>
          </p:cNvPr>
          <p:cNvCxnSpPr>
            <a:cxnSpLocks/>
          </p:cNvCxnSpPr>
          <p:nvPr/>
        </p:nvCxnSpPr>
        <p:spPr>
          <a:xfrm rot="10800000">
            <a:off x="2797345" y="4467375"/>
            <a:ext cx="1262370" cy="6987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DE77001-194A-4A37-8C4D-4691E1884306}"/>
              </a:ext>
            </a:extLst>
          </p:cNvPr>
          <p:cNvSpPr txBox="1"/>
          <p:nvPr/>
        </p:nvSpPr>
        <p:spPr>
          <a:xfrm>
            <a:off x="4751260" y="546459"/>
            <a:ext cx="18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Calculation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0707AA8-AD9B-44FD-8828-CA4D00AE12B4}"/>
              </a:ext>
            </a:extLst>
          </p:cNvPr>
          <p:cNvSpPr txBox="1"/>
          <p:nvPr/>
        </p:nvSpPr>
        <p:spPr>
          <a:xfrm>
            <a:off x="9704058" y="2999531"/>
            <a:ext cx="180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ensemble training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CE3CA4D-98AE-49CA-BC1B-8203EAA1D05F}"/>
              </a:ext>
            </a:extLst>
          </p:cNvPr>
          <p:cNvSpPr txBox="1"/>
          <p:nvPr/>
        </p:nvSpPr>
        <p:spPr>
          <a:xfrm>
            <a:off x="4631832" y="5877008"/>
            <a:ext cx="209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ensemble with geometry optimizer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7B78FBD-C5CE-459B-861A-2040A3CDB5A7}"/>
              </a:ext>
            </a:extLst>
          </p:cNvPr>
          <p:cNvSpPr txBox="1"/>
          <p:nvPr/>
        </p:nvSpPr>
        <p:spPr>
          <a:xfrm>
            <a:off x="464517" y="3165133"/>
            <a:ext cx="180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 configurations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6BEFA9-6467-40A3-8E09-CA05FB99203F}"/>
              </a:ext>
            </a:extLst>
          </p:cNvPr>
          <p:cNvSpPr txBox="1"/>
          <p:nvPr/>
        </p:nvSpPr>
        <p:spPr>
          <a:xfrm>
            <a:off x="2009348" y="4981453"/>
            <a:ext cx="18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uncertainty</a:t>
            </a:r>
          </a:p>
        </p:txBody>
      </p:sp>
      <p:pic>
        <p:nvPicPr>
          <p:cNvPr id="127" name="图片 126" descr="图片包含 游戏机, 花&#10;&#10;描述已自动生成">
            <a:extLst>
              <a:ext uri="{FF2B5EF4-FFF2-40B4-BE49-F238E27FC236}">
                <a16:creationId xmlns:a16="http://schemas.microsoft.com/office/drawing/2014/main" id="{06BCCF5A-6127-44BE-B6CD-96E6D6E7FD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7" t="33349" r="37543" b="26357"/>
          <a:stretch/>
        </p:blipFill>
        <p:spPr>
          <a:xfrm>
            <a:off x="1545690" y="2489129"/>
            <a:ext cx="2643085" cy="1990843"/>
          </a:xfrm>
          <a:prstGeom prst="rect">
            <a:avLst/>
          </a:prstGeom>
        </p:spPr>
      </p:pic>
      <p:pic>
        <p:nvPicPr>
          <p:cNvPr id="1025" name="图片 1024" descr="图片包含 表面图&#10;&#10;描述已自动生成">
            <a:extLst>
              <a:ext uri="{FF2B5EF4-FFF2-40B4-BE49-F238E27FC236}">
                <a16:creationId xmlns:a16="http://schemas.microsoft.com/office/drawing/2014/main" id="{1E4FE3C7-70D9-44DD-840E-874651C210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6" t="11364" r="14185" b="7859"/>
          <a:stretch/>
        </p:blipFill>
        <p:spPr>
          <a:xfrm>
            <a:off x="4068408" y="4071006"/>
            <a:ext cx="2729615" cy="20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>
            <a:extLst>
              <a:ext uri="{FF2B5EF4-FFF2-40B4-BE49-F238E27FC236}">
                <a16:creationId xmlns:a16="http://schemas.microsoft.com/office/drawing/2014/main" id="{A7A54234-3574-4743-8DC7-EF144ADEE38F}"/>
              </a:ext>
            </a:extLst>
          </p:cNvPr>
          <p:cNvSpPr/>
          <p:nvPr/>
        </p:nvSpPr>
        <p:spPr>
          <a:xfrm>
            <a:off x="1720838" y="1460402"/>
            <a:ext cx="408213" cy="415005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Oval 19">
            <a:extLst>
              <a:ext uri="{FF2B5EF4-FFF2-40B4-BE49-F238E27FC236}">
                <a16:creationId xmlns:a16="http://schemas.microsoft.com/office/drawing/2014/main" id="{66C77C15-5A46-4B0F-9AF0-BC9EDB1C3F8A}"/>
              </a:ext>
            </a:extLst>
          </p:cNvPr>
          <p:cNvSpPr/>
          <p:nvPr/>
        </p:nvSpPr>
        <p:spPr>
          <a:xfrm>
            <a:off x="1720838" y="2336913"/>
            <a:ext cx="408213" cy="415005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Oval 23">
            <a:extLst>
              <a:ext uri="{FF2B5EF4-FFF2-40B4-BE49-F238E27FC236}">
                <a16:creationId xmlns:a16="http://schemas.microsoft.com/office/drawing/2014/main" id="{E412D7BC-2F90-49FD-BFFA-DB6BB694566F}"/>
              </a:ext>
            </a:extLst>
          </p:cNvPr>
          <p:cNvSpPr/>
          <p:nvPr/>
        </p:nvSpPr>
        <p:spPr>
          <a:xfrm>
            <a:off x="1720838" y="3242543"/>
            <a:ext cx="408213" cy="415005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Oval 25">
            <a:extLst>
              <a:ext uri="{FF2B5EF4-FFF2-40B4-BE49-F238E27FC236}">
                <a16:creationId xmlns:a16="http://schemas.microsoft.com/office/drawing/2014/main" id="{6A09E609-9026-4371-9320-C6F4649D2E33}"/>
              </a:ext>
            </a:extLst>
          </p:cNvPr>
          <p:cNvSpPr/>
          <p:nvPr/>
        </p:nvSpPr>
        <p:spPr>
          <a:xfrm>
            <a:off x="2752475" y="1460402"/>
            <a:ext cx="408213" cy="415005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Oval 30">
            <a:extLst>
              <a:ext uri="{FF2B5EF4-FFF2-40B4-BE49-F238E27FC236}">
                <a16:creationId xmlns:a16="http://schemas.microsoft.com/office/drawing/2014/main" id="{81A4330D-1C81-4F1B-A9BD-0AE4DBD3ABB7}"/>
              </a:ext>
            </a:extLst>
          </p:cNvPr>
          <p:cNvSpPr/>
          <p:nvPr/>
        </p:nvSpPr>
        <p:spPr>
          <a:xfrm>
            <a:off x="2752475" y="2336913"/>
            <a:ext cx="408213" cy="415005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id="{D6EE36CA-5F8F-45D3-841F-972786941459}"/>
              </a:ext>
            </a:extLst>
          </p:cNvPr>
          <p:cNvSpPr/>
          <p:nvPr/>
        </p:nvSpPr>
        <p:spPr>
          <a:xfrm>
            <a:off x="2752475" y="3242543"/>
            <a:ext cx="408213" cy="415005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8D1B5280-FB33-4490-8023-35D4EDF69627}"/>
              </a:ext>
            </a:extLst>
          </p:cNvPr>
          <p:cNvSpPr/>
          <p:nvPr/>
        </p:nvSpPr>
        <p:spPr>
          <a:xfrm>
            <a:off x="3819269" y="1441229"/>
            <a:ext cx="408213" cy="41500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Oval 33">
            <a:extLst>
              <a:ext uri="{FF2B5EF4-FFF2-40B4-BE49-F238E27FC236}">
                <a16:creationId xmlns:a16="http://schemas.microsoft.com/office/drawing/2014/main" id="{10551449-EC5B-4E41-8C59-1019D77CCF36}"/>
              </a:ext>
            </a:extLst>
          </p:cNvPr>
          <p:cNvSpPr/>
          <p:nvPr/>
        </p:nvSpPr>
        <p:spPr>
          <a:xfrm>
            <a:off x="3819269" y="2317740"/>
            <a:ext cx="408213" cy="41500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A150BB18-8223-4702-AD21-310F5400844D}"/>
              </a:ext>
            </a:extLst>
          </p:cNvPr>
          <p:cNvSpPr/>
          <p:nvPr/>
        </p:nvSpPr>
        <p:spPr>
          <a:xfrm>
            <a:off x="3819269" y="3223370"/>
            <a:ext cx="408213" cy="41500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Oval 35">
            <a:extLst>
              <a:ext uri="{FF2B5EF4-FFF2-40B4-BE49-F238E27FC236}">
                <a16:creationId xmlns:a16="http://schemas.microsoft.com/office/drawing/2014/main" id="{C901450B-7540-4CF9-8A3F-8C0F7994EFA0}"/>
              </a:ext>
            </a:extLst>
          </p:cNvPr>
          <p:cNvSpPr/>
          <p:nvPr/>
        </p:nvSpPr>
        <p:spPr>
          <a:xfrm>
            <a:off x="4914929" y="2329425"/>
            <a:ext cx="408213" cy="41500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43">
            <a:extLst>
              <a:ext uri="{FF2B5EF4-FFF2-40B4-BE49-F238E27FC236}">
                <a16:creationId xmlns:a16="http://schemas.microsoft.com/office/drawing/2014/main" id="{87123E5B-478C-48B3-BD2D-5175CC1DA79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12430" y="1667905"/>
            <a:ext cx="708408" cy="51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45">
            <a:extLst>
              <a:ext uri="{FF2B5EF4-FFF2-40B4-BE49-F238E27FC236}">
                <a16:creationId xmlns:a16="http://schemas.microsoft.com/office/drawing/2014/main" id="{41D9D246-E228-4DF3-A53F-4A60EDBDD7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12430" y="1667905"/>
            <a:ext cx="708408" cy="114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51">
            <a:extLst>
              <a:ext uri="{FF2B5EF4-FFF2-40B4-BE49-F238E27FC236}">
                <a16:creationId xmlns:a16="http://schemas.microsoft.com/office/drawing/2014/main" id="{C6483A5A-1BBC-4ACF-9881-CD91E9A0671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12430" y="2179081"/>
            <a:ext cx="708408" cy="36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53">
            <a:extLst>
              <a:ext uri="{FF2B5EF4-FFF2-40B4-BE49-F238E27FC236}">
                <a16:creationId xmlns:a16="http://schemas.microsoft.com/office/drawing/2014/main" id="{5A367854-805B-4135-90F9-39F6356D1A6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12430" y="2544416"/>
            <a:ext cx="708408" cy="26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59">
            <a:extLst>
              <a:ext uri="{FF2B5EF4-FFF2-40B4-BE49-F238E27FC236}">
                <a16:creationId xmlns:a16="http://schemas.microsoft.com/office/drawing/2014/main" id="{36ED6E0C-67DC-46BF-827E-178FD05CB5D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012430" y="2179081"/>
            <a:ext cx="708408" cy="127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61">
            <a:extLst>
              <a:ext uri="{FF2B5EF4-FFF2-40B4-BE49-F238E27FC236}">
                <a16:creationId xmlns:a16="http://schemas.microsoft.com/office/drawing/2014/main" id="{DFB66FEC-A0AC-4E75-8A26-E94A3EEC004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012430" y="2807995"/>
            <a:ext cx="708408" cy="64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73">
            <a:extLst>
              <a:ext uri="{FF2B5EF4-FFF2-40B4-BE49-F238E27FC236}">
                <a16:creationId xmlns:a16="http://schemas.microsoft.com/office/drawing/2014/main" id="{DCCA8CF4-6852-4B2D-BFB9-285FAE3662E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129051" y="1667905"/>
            <a:ext cx="6234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5">
            <a:extLst>
              <a:ext uri="{FF2B5EF4-FFF2-40B4-BE49-F238E27FC236}">
                <a16:creationId xmlns:a16="http://schemas.microsoft.com/office/drawing/2014/main" id="{5C4E866B-AC34-4792-A3C9-7AB4DC909DA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129051" y="1667905"/>
            <a:ext cx="623424" cy="8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77">
            <a:extLst>
              <a:ext uri="{FF2B5EF4-FFF2-40B4-BE49-F238E27FC236}">
                <a16:creationId xmlns:a16="http://schemas.microsoft.com/office/drawing/2014/main" id="{414EB4DE-958A-4687-9A07-EC349FDD03C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129051" y="1667905"/>
            <a:ext cx="623424" cy="178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79">
            <a:extLst>
              <a:ext uri="{FF2B5EF4-FFF2-40B4-BE49-F238E27FC236}">
                <a16:creationId xmlns:a16="http://schemas.microsoft.com/office/drawing/2014/main" id="{A9058844-938C-45C8-AE39-35591A0A121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129051" y="1667905"/>
            <a:ext cx="623424" cy="8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81">
            <a:extLst>
              <a:ext uri="{FF2B5EF4-FFF2-40B4-BE49-F238E27FC236}">
                <a16:creationId xmlns:a16="http://schemas.microsoft.com/office/drawing/2014/main" id="{9ECEF3D7-9EE0-4EC2-88AA-0A36B37932D9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129051" y="2544416"/>
            <a:ext cx="623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83">
            <a:extLst>
              <a:ext uri="{FF2B5EF4-FFF2-40B4-BE49-F238E27FC236}">
                <a16:creationId xmlns:a16="http://schemas.microsoft.com/office/drawing/2014/main" id="{DFFA3C5E-7751-4F63-BB55-2699935140E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129051" y="2544416"/>
            <a:ext cx="623424" cy="90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85">
            <a:extLst>
              <a:ext uri="{FF2B5EF4-FFF2-40B4-BE49-F238E27FC236}">
                <a16:creationId xmlns:a16="http://schemas.microsoft.com/office/drawing/2014/main" id="{4AEF8CD1-CD33-47AB-A6FA-77EE63443BE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129051" y="1667905"/>
            <a:ext cx="623424" cy="178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87">
            <a:extLst>
              <a:ext uri="{FF2B5EF4-FFF2-40B4-BE49-F238E27FC236}">
                <a16:creationId xmlns:a16="http://schemas.microsoft.com/office/drawing/2014/main" id="{E7DD3207-141E-486E-A939-93999C97FA4B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129051" y="2544416"/>
            <a:ext cx="623424" cy="90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89">
            <a:extLst>
              <a:ext uri="{FF2B5EF4-FFF2-40B4-BE49-F238E27FC236}">
                <a16:creationId xmlns:a16="http://schemas.microsoft.com/office/drawing/2014/main" id="{A60594AF-E06F-4832-B8D3-38605642DE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129051" y="3450046"/>
            <a:ext cx="623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91">
            <a:extLst>
              <a:ext uri="{FF2B5EF4-FFF2-40B4-BE49-F238E27FC236}">
                <a16:creationId xmlns:a16="http://schemas.microsoft.com/office/drawing/2014/main" id="{5D4D9B64-E587-4889-B9ED-7189D209A39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160688" y="1648732"/>
            <a:ext cx="658581" cy="1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93">
            <a:extLst>
              <a:ext uri="{FF2B5EF4-FFF2-40B4-BE49-F238E27FC236}">
                <a16:creationId xmlns:a16="http://schemas.microsoft.com/office/drawing/2014/main" id="{5F7208B2-745C-4761-A42F-B409328562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160688" y="1648732"/>
            <a:ext cx="658581" cy="8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95">
            <a:extLst>
              <a:ext uri="{FF2B5EF4-FFF2-40B4-BE49-F238E27FC236}">
                <a16:creationId xmlns:a16="http://schemas.microsoft.com/office/drawing/2014/main" id="{A4FAC300-0957-481A-9830-4045712228E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160688" y="1648732"/>
            <a:ext cx="658581" cy="18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97">
            <a:extLst>
              <a:ext uri="{FF2B5EF4-FFF2-40B4-BE49-F238E27FC236}">
                <a16:creationId xmlns:a16="http://schemas.microsoft.com/office/drawing/2014/main" id="{76F0C7FF-9B7A-4686-82D1-02A507B341A3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160688" y="1667905"/>
            <a:ext cx="658581" cy="85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99">
            <a:extLst>
              <a:ext uri="{FF2B5EF4-FFF2-40B4-BE49-F238E27FC236}">
                <a16:creationId xmlns:a16="http://schemas.microsoft.com/office/drawing/2014/main" id="{4D4CA65D-3427-40CE-8C52-AB91B6957D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160688" y="2525243"/>
            <a:ext cx="658581" cy="1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01">
            <a:extLst>
              <a:ext uri="{FF2B5EF4-FFF2-40B4-BE49-F238E27FC236}">
                <a16:creationId xmlns:a16="http://schemas.microsoft.com/office/drawing/2014/main" id="{7709C2EC-3469-4EBF-9B3F-DE5C102E74D3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160688" y="2525243"/>
            <a:ext cx="658581" cy="92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103">
            <a:extLst>
              <a:ext uri="{FF2B5EF4-FFF2-40B4-BE49-F238E27FC236}">
                <a16:creationId xmlns:a16="http://schemas.microsoft.com/office/drawing/2014/main" id="{A006AAE9-3DAD-4747-A59E-BA541ACD5C03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3160688" y="1667905"/>
            <a:ext cx="658581" cy="17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05">
            <a:extLst>
              <a:ext uri="{FF2B5EF4-FFF2-40B4-BE49-F238E27FC236}">
                <a16:creationId xmlns:a16="http://schemas.microsoft.com/office/drawing/2014/main" id="{2CB1EA17-3CB8-463B-B93F-6B5C9317F3AB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3160688" y="2544416"/>
            <a:ext cx="658581" cy="88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107">
            <a:extLst>
              <a:ext uri="{FF2B5EF4-FFF2-40B4-BE49-F238E27FC236}">
                <a16:creationId xmlns:a16="http://schemas.microsoft.com/office/drawing/2014/main" id="{F65A133E-EF68-4B82-89FC-48C856D306F8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3160688" y="3430873"/>
            <a:ext cx="658581" cy="1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109">
            <a:extLst>
              <a:ext uri="{FF2B5EF4-FFF2-40B4-BE49-F238E27FC236}">
                <a16:creationId xmlns:a16="http://schemas.microsoft.com/office/drawing/2014/main" id="{CD88594E-06EF-441E-9943-A08D754C283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4227482" y="1648732"/>
            <a:ext cx="687447" cy="88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111">
            <a:extLst>
              <a:ext uri="{FF2B5EF4-FFF2-40B4-BE49-F238E27FC236}">
                <a16:creationId xmlns:a16="http://schemas.microsoft.com/office/drawing/2014/main" id="{6C646E43-D05C-46CB-9A47-9538B7CE7BB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4227482" y="2525243"/>
            <a:ext cx="687447" cy="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113">
            <a:extLst>
              <a:ext uri="{FF2B5EF4-FFF2-40B4-BE49-F238E27FC236}">
                <a16:creationId xmlns:a16="http://schemas.microsoft.com/office/drawing/2014/main" id="{22A4C635-6371-4CD7-932C-F9A4E9D7FAB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4227482" y="2536928"/>
            <a:ext cx="687447" cy="89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25">
            <a:extLst>
              <a:ext uri="{FF2B5EF4-FFF2-40B4-BE49-F238E27FC236}">
                <a16:creationId xmlns:a16="http://schemas.microsoft.com/office/drawing/2014/main" id="{938B732E-83F5-4D9F-A3FB-808B6B559986}"/>
              </a:ext>
            </a:extLst>
          </p:cNvPr>
          <p:cNvSpPr/>
          <p:nvPr/>
        </p:nvSpPr>
        <p:spPr>
          <a:xfrm>
            <a:off x="604216" y="2028729"/>
            <a:ext cx="408213" cy="415005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Oval 35">
            <a:extLst>
              <a:ext uri="{FF2B5EF4-FFF2-40B4-BE49-F238E27FC236}">
                <a16:creationId xmlns:a16="http://schemas.microsoft.com/office/drawing/2014/main" id="{4E7CD7F5-03DA-4421-962D-01DB7DDC3CAB}"/>
              </a:ext>
            </a:extLst>
          </p:cNvPr>
          <p:cNvSpPr/>
          <p:nvPr/>
        </p:nvSpPr>
        <p:spPr>
          <a:xfrm>
            <a:off x="604216" y="2642501"/>
            <a:ext cx="408213" cy="415005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25">
            <a:extLst>
              <a:ext uri="{FF2B5EF4-FFF2-40B4-BE49-F238E27FC236}">
                <a16:creationId xmlns:a16="http://schemas.microsoft.com/office/drawing/2014/main" id="{8A7EC0BC-508B-48D3-ADAF-BAE4410BC5C3}"/>
              </a:ext>
            </a:extLst>
          </p:cNvPr>
          <p:cNvSpPr/>
          <p:nvPr/>
        </p:nvSpPr>
        <p:spPr>
          <a:xfrm>
            <a:off x="604216" y="1423696"/>
            <a:ext cx="408213" cy="415005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B6565F3C-CB9B-4F1E-9282-F5CD7C1373C8}"/>
              </a:ext>
            </a:extLst>
          </p:cNvPr>
          <p:cNvSpPr/>
          <p:nvPr/>
        </p:nvSpPr>
        <p:spPr>
          <a:xfrm>
            <a:off x="1720837" y="685191"/>
            <a:ext cx="408213" cy="415005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5" name="Oval 25">
            <a:extLst>
              <a:ext uri="{FF2B5EF4-FFF2-40B4-BE49-F238E27FC236}">
                <a16:creationId xmlns:a16="http://schemas.microsoft.com/office/drawing/2014/main" id="{1B541FF3-0A6F-474D-A994-0A6D33ADC940}"/>
              </a:ext>
            </a:extLst>
          </p:cNvPr>
          <p:cNvSpPr/>
          <p:nvPr/>
        </p:nvSpPr>
        <p:spPr>
          <a:xfrm>
            <a:off x="2752474" y="685190"/>
            <a:ext cx="408213" cy="415005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Oval 32">
            <a:extLst>
              <a:ext uri="{FF2B5EF4-FFF2-40B4-BE49-F238E27FC236}">
                <a16:creationId xmlns:a16="http://schemas.microsoft.com/office/drawing/2014/main" id="{13E0A165-8ADC-404E-B146-B27771D6DBE4}"/>
              </a:ext>
            </a:extLst>
          </p:cNvPr>
          <p:cNvSpPr/>
          <p:nvPr/>
        </p:nvSpPr>
        <p:spPr>
          <a:xfrm>
            <a:off x="3819269" y="685190"/>
            <a:ext cx="408213" cy="41500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Oval 35">
            <a:extLst>
              <a:ext uri="{FF2B5EF4-FFF2-40B4-BE49-F238E27FC236}">
                <a16:creationId xmlns:a16="http://schemas.microsoft.com/office/drawing/2014/main" id="{FDA8920F-03DA-41BC-B3A5-C5AD67497A04}"/>
              </a:ext>
            </a:extLst>
          </p:cNvPr>
          <p:cNvSpPr/>
          <p:nvPr/>
        </p:nvSpPr>
        <p:spPr>
          <a:xfrm>
            <a:off x="4914929" y="1458657"/>
            <a:ext cx="408213" cy="41500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3">
            <a:extLst>
              <a:ext uri="{FF2B5EF4-FFF2-40B4-BE49-F238E27FC236}">
                <a16:creationId xmlns:a16="http://schemas.microsoft.com/office/drawing/2014/main" id="{CD7292DA-BE42-4D25-9D6F-54A9C32CC91B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1012429" y="977771"/>
            <a:ext cx="687447" cy="6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3">
            <a:extLst>
              <a:ext uri="{FF2B5EF4-FFF2-40B4-BE49-F238E27FC236}">
                <a16:creationId xmlns:a16="http://schemas.microsoft.com/office/drawing/2014/main" id="{A7F205F3-1307-4A1B-831F-1316708DAFED}"/>
              </a:ext>
            </a:extLst>
          </p:cNvPr>
          <p:cNvCxnSpPr>
            <a:cxnSpLocks/>
            <a:stCxn id="43" idx="6"/>
            <a:endCxn id="4" idx="2"/>
          </p:cNvCxnSpPr>
          <p:nvPr/>
        </p:nvCxnSpPr>
        <p:spPr>
          <a:xfrm>
            <a:off x="1012429" y="1631199"/>
            <a:ext cx="708409" cy="3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43">
            <a:extLst>
              <a:ext uri="{FF2B5EF4-FFF2-40B4-BE49-F238E27FC236}">
                <a16:creationId xmlns:a16="http://schemas.microsoft.com/office/drawing/2014/main" id="{E72A240E-D605-4952-8FD4-741C13DE2066}"/>
              </a:ext>
            </a:extLst>
          </p:cNvPr>
          <p:cNvCxnSpPr>
            <a:cxnSpLocks/>
            <a:stCxn id="43" idx="6"/>
            <a:endCxn id="5" idx="2"/>
          </p:cNvCxnSpPr>
          <p:nvPr/>
        </p:nvCxnSpPr>
        <p:spPr>
          <a:xfrm>
            <a:off x="1012429" y="1631199"/>
            <a:ext cx="708409" cy="91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43">
            <a:extLst>
              <a:ext uri="{FF2B5EF4-FFF2-40B4-BE49-F238E27FC236}">
                <a16:creationId xmlns:a16="http://schemas.microsoft.com/office/drawing/2014/main" id="{A2E42F0D-5B9C-49EE-B3D1-DAE943011300}"/>
              </a:ext>
            </a:extLst>
          </p:cNvPr>
          <p:cNvCxnSpPr>
            <a:cxnSpLocks/>
            <a:stCxn id="43" idx="6"/>
            <a:endCxn id="6" idx="2"/>
          </p:cNvCxnSpPr>
          <p:nvPr/>
        </p:nvCxnSpPr>
        <p:spPr>
          <a:xfrm>
            <a:off x="1012429" y="1631199"/>
            <a:ext cx="708409" cy="181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43">
            <a:extLst>
              <a:ext uri="{FF2B5EF4-FFF2-40B4-BE49-F238E27FC236}">
                <a16:creationId xmlns:a16="http://schemas.microsoft.com/office/drawing/2014/main" id="{87D750F5-B4F3-4216-86B6-178D13A3F80F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2129050" y="892693"/>
            <a:ext cx="623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43">
            <a:extLst>
              <a:ext uri="{FF2B5EF4-FFF2-40B4-BE49-F238E27FC236}">
                <a16:creationId xmlns:a16="http://schemas.microsoft.com/office/drawing/2014/main" id="{B706A9BE-BF91-4FE1-94B1-BB9AE8EEA86A}"/>
              </a:ext>
            </a:extLst>
          </p:cNvPr>
          <p:cNvCxnSpPr>
            <a:cxnSpLocks/>
            <a:stCxn id="44" idx="6"/>
            <a:endCxn id="7" idx="2"/>
          </p:cNvCxnSpPr>
          <p:nvPr/>
        </p:nvCxnSpPr>
        <p:spPr>
          <a:xfrm>
            <a:off x="2129050" y="892694"/>
            <a:ext cx="623425" cy="77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43">
            <a:extLst>
              <a:ext uri="{FF2B5EF4-FFF2-40B4-BE49-F238E27FC236}">
                <a16:creationId xmlns:a16="http://schemas.microsoft.com/office/drawing/2014/main" id="{DBFEEA14-1E64-46C7-8F7B-75D6ECF4A177}"/>
              </a:ext>
            </a:extLst>
          </p:cNvPr>
          <p:cNvCxnSpPr>
            <a:cxnSpLocks/>
            <a:stCxn id="44" idx="6"/>
            <a:endCxn id="8" idx="2"/>
          </p:cNvCxnSpPr>
          <p:nvPr/>
        </p:nvCxnSpPr>
        <p:spPr>
          <a:xfrm>
            <a:off x="2129050" y="892694"/>
            <a:ext cx="623425" cy="165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43">
            <a:extLst>
              <a:ext uri="{FF2B5EF4-FFF2-40B4-BE49-F238E27FC236}">
                <a16:creationId xmlns:a16="http://schemas.microsoft.com/office/drawing/2014/main" id="{54BF2EEE-EB4D-4BC8-B651-2261AB801365}"/>
              </a:ext>
            </a:extLst>
          </p:cNvPr>
          <p:cNvCxnSpPr>
            <a:cxnSpLocks/>
            <a:stCxn id="44" idx="6"/>
            <a:endCxn id="9" idx="2"/>
          </p:cNvCxnSpPr>
          <p:nvPr/>
        </p:nvCxnSpPr>
        <p:spPr>
          <a:xfrm>
            <a:off x="2129050" y="892694"/>
            <a:ext cx="623425" cy="255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43">
            <a:extLst>
              <a:ext uri="{FF2B5EF4-FFF2-40B4-BE49-F238E27FC236}">
                <a16:creationId xmlns:a16="http://schemas.microsoft.com/office/drawing/2014/main" id="{410A83E0-691C-448C-A792-1C0FDDE864C4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1012429" y="977770"/>
            <a:ext cx="687447" cy="125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43">
            <a:extLst>
              <a:ext uri="{FF2B5EF4-FFF2-40B4-BE49-F238E27FC236}">
                <a16:creationId xmlns:a16="http://schemas.microsoft.com/office/drawing/2014/main" id="{1994EF32-3572-40B3-8603-A6C60088526D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1012429" y="977770"/>
            <a:ext cx="687447" cy="187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43">
            <a:extLst>
              <a:ext uri="{FF2B5EF4-FFF2-40B4-BE49-F238E27FC236}">
                <a16:creationId xmlns:a16="http://schemas.microsoft.com/office/drawing/2014/main" id="{568BC005-3467-43DF-9CCB-CB1BCCA884B6}"/>
              </a:ext>
            </a:extLst>
          </p:cNvPr>
          <p:cNvCxnSpPr>
            <a:cxnSpLocks/>
            <a:stCxn id="4" idx="6"/>
            <a:endCxn id="45" idx="2"/>
          </p:cNvCxnSpPr>
          <p:nvPr/>
        </p:nvCxnSpPr>
        <p:spPr>
          <a:xfrm flipV="1">
            <a:off x="2129051" y="892693"/>
            <a:ext cx="623423" cy="77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43">
            <a:extLst>
              <a:ext uri="{FF2B5EF4-FFF2-40B4-BE49-F238E27FC236}">
                <a16:creationId xmlns:a16="http://schemas.microsoft.com/office/drawing/2014/main" id="{C6AFF80F-F969-47F2-B37E-DD4F55590D82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 flipV="1">
            <a:off x="2129051" y="892693"/>
            <a:ext cx="623423" cy="165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43">
            <a:extLst>
              <a:ext uri="{FF2B5EF4-FFF2-40B4-BE49-F238E27FC236}">
                <a16:creationId xmlns:a16="http://schemas.microsoft.com/office/drawing/2014/main" id="{E06F8E7C-FD8B-446C-BBDA-A03563B23CD1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2129051" y="892693"/>
            <a:ext cx="623423" cy="255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43">
            <a:extLst>
              <a:ext uri="{FF2B5EF4-FFF2-40B4-BE49-F238E27FC236}">
                <a16:creationId xmlns:a16="http://schemas.microsoft.com/office/drawing/2014/main" id="{E3E5775A-F5AC-4BB6-9BB3-0579815E695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3160687" y="892693"/>
            <a:ext cx="65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43">
            <a:extLst>
              <a:ext uri="{FF2B5EF4-FFF2-40B4-BE49-F238E27FC236}">
                <a16:creationId xmlns:a16="http://schemas.microsoft.com/office/drawing/2014/main" id="{9591212D-72C5-4DBE-B695-2EAB3484D8FE}"/>
              </a:ext>
            </a:extLst>
          </p:cNvPr>
          <p:cNvCxnSpPr>
            <a:cxnSpLocks/>
            <a:stCxn id="45" idx="6"/>
            <a:endCxn id="10" idx="2"/>
          </p:cNvCxnSpPr>
          <p:nvPr/>
        </p:nvCxnSpPr>
        <p:spPr>
          <a:xfrm>
            <a:off x="3160687" y="892693"/>
            <a:ext cx="658582" cy="75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43">
            <a:extLst>
              <a:ext uri="{FF2B5EF4-FFF2-40B4-BE49-F238E27FC236}">
                <a16:creationId xmlns:a16="http://schemas.microsoft.com/office/drawing/2014/main" id="{4EC9F421-62C0-4051-834D-84908900A881}"/>
              </a:ext>
            </a:extLst>
          </p:cNvPr>
          <p:cNvCxnSpPr>
            <a:cxnSpLocks/>
            <a:stCxn id="45" idx="6"/>
            <a:endCxn id="11" idx="2"/>
          </p:cNvCxnSpPr>
          <p:nvPr/>
        </p:nvCxnSpPr>
        <p:spPr>
          <a:xfrm>
            <a:off x="3160687" y="892693"/>
            <a:ext cx="658582" cy="163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3">
            <a:extLst>
              <a:ext uri="{FF2B5EF4-FFF2-40B4-BE49-F238E27FC236}">
                <a16:creationId xmlns:a16="http://schemas.microsoft.com/office/drawing/2014/main" id="{D90900D1-4365-4ACE-94A3-A59252F76EFD}"/>
              </a:ext>
            </a:extLst>
          </p:cNvPr>
          <p:cNvCxnSpPr>
            <a:cxnSpLocks/>
            <a:stCxn id="45" idx="6"/>
            <a:endCxn id="12" idx="2"/>
          </p:cNvCxnSpPr>
          <p:nvPr/>
        </p:nvCxnSpPr>
        <p:spPr>
          <a:xfrm>
            <a:off x="3160687" y="892693"/>
            <a:ext cx="658582" cy="253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43">
            <a:extLst>
              <a:ext uri="{FF2B5EF4-FFF2-40B4-BE49-F238E27FC236}">
                <a16:creationId xmlns:a16="http://schemas.microsoft.com/office/drawing/2014/main" id="{DA34C27D-D954-454A-ACDF-542433D416C8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 flipV="1">
            <a:off x="3160688" y="892693"/>
            <a:ext cx="658581" cy="77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43">
            <a:extLst>
              <a:ext uri="{FF2B5EF4-FFF2-40B4-BE49-F238E27FC236}">
                <a16:creationId xmlns:a16="http://schemas.microsoft.com/office/drawing/2014/main" id="{8BE23677-41EF-4265-973C-5C79EFF1A77B}"/>
              </a:ext>
            </a:extLst>
          </p:cNvPr>
          <p:cNvCxnSpPr>
            <a:cxnSpLocks/>
            <a:stCxn id="8" idx="6"/>
            <a:endCxn id="46" idx="2"/>
          </p:cNvCxnSpPr>
          <p:nvPr/>
        </p:nvCxnSpPr>
        <p:spPr>
          <a:xfrm flipV="1">
            <a:off x="3160688" y="892693"/>
            <a:ext cx="658581" cy="165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43">
            <a:extLst>
              <a:ext uri="{FF2B5EF4-FFF2-40B4-BE49-F238E27FC236}">
                <a16:creationId xmlns:a16="http://schemas.microsoft.com/office/drawing/2014/main" id="{49FC8247-8821-493B-BBD0-5A22F773F541}"/>
              </a:ext>
            </a:extLst>
          </p:cNvPr>
          <p:cNvCxnSpPr>
            <a:cxnSpLocks/>
            <a:stCxn id="9" idx="6"/>
            <a:endCxn id="46" idx="2"/>
          </p:cNvCxnSpPr>
          <p:nvPr/>
        </p:nvCxnSpPr>
        <p:spPr>
          <a:xfrm flipV="1">
            <a:off x="3160688" y="892693"/>
            <a:ext cx="658581" cy="255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43">
            <a:extLst>
              <a:ext uri="{FF2B5EF4-FFF2-40B4-BE49-F238E27FC236}">
                <a16:creationId xmlns:a16="http://schemas.microsoft.com/office/drawing/2014/main" id="{98D803FC-85EF-4C98-80E7-C7B920A722A0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227482" y="892693"/>
            <a:ext cx="687447" cy="77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43">
            <a:extLst>
              <a:ext uri="{FF2B5EF4-FFF2-40B4-BE49-F238E27FC236}">
                <a16:creationId xmlns:a16="http://schemas.microsoft.com/office/drawing/2014/main" id="{F2FF3E0A-9608-4951-A596-B780C893A76D}"/>
              </a:ext>
            </a:extLst>
          </p:cNvPr>
          <p:cNvCxnSpPr>
            <a:cxnSpLocks/>
            <a:stCxn id="10" idx="6"/>
            <a:endCxn id="47" idx="2"/>
          </p:cNvCxnSpPr>
          <p:nvPr/>
        </p:nvCxnSpPr>
        <p:spPr>
          <a:xfrm>
            <a:off x="4227482" y="1648732"/>
            <a:ext cx="687447" cy="1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43">
            <a:extLst>
              <a:ext uri="{FF2B5EF4-FFF2-40B4-BE49-F238E27FC236}">
                <a16:creationId xmlns:a16="http://schemas.microsoft.com/office/drawing/2014/main" id="{695005F4-9F3F-433F-B380-A7FD8D8A548C}"/>
              </a:ext>
            </a:extLst>
          </p:cNvPr>
          <p:cNvCxnSpPr>
            <a:cxnSpLocks/>
            <a:stCxn id="11" idx="6"/>
            <a:endCxn id="47" idx="2"/>
          </p:cNvCxnSpPr>
          <p:nvPr/>
        </p:nvCxnSpPr>
        <p:spPr>
          <a:xfrm flipV="1">
            <a:off x="4227482" y="1666160"/>
            <a:ext cx="687447" cy="85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43">
            <a:extLst>
              <a:ext uri="{FF2B5EF4-FFF2-40B4-BE49-F238E27FC236}">
                <a16:creationId xmlns:a16="http://schemas.microsoft.com/office/drawing/2014/main" id="{831E20AE-6DA4-4F28-A198-B7E8F65F9AE3}"/>
              </a:ext>
            </a:extLst>
          </p:cNvPr>
          <p:cNvCxnSpPr>
            <a:cxnSpLocks/>
            <a:stCxn id="12" idx="6"/>
            <a:endCxn id="47" idx="2"/>
          </p:cNvCxnSpPr>
          <p:nvPr/>
        </p:nvCxnSpPr>
        <p:spPr>
          <a:xfrm flipV="1">
            <a:off x="4227482" y="1666160"/>
            <a:ext cx="687447" cy="176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43">
            <a:extLst>
              <a:ext uri="{FF2B5EF4-FFF2-40B4-BE49-F238E27FC236}">
                <a16:creationId xmlns:a16="http://schemas.microsoft.com/office/drawing/2014/main" id="{B5FCC05A-9B1F-4C3D-8300-0473085EF536}"/>
              </a:ext>
            </a:extLst>
          </p:cNvPr>
          <p:cNvCxnSpPr>
            <a:cxnSpLocks/>
            <a:stCxn id="46" idx="6"/>
            <a:endCxn id="13" idx="2"/>
          </p:cNvCxnSpPr>
          <p:nvPr/>
        </p:nvCxnSpPr>
        <p:spPr>
          <a:xfrm>
            <a:off x="4227482" y="892693"/>
            <a:ext cx="687447" cy="1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3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条形图&#10;&#10;描述已自动生成">
            <a:extLst>
              <a:ext uri="{FF2B5EF4-FFF2-40B4-BE49-F238E27FC236}">
                <a16:creationId xmlns:a16="http://schemas.microsoft.com/office/drawing/2014/main" id="{5464EA6D-5F65-4CEA-92EE-C18994A81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91" y="889793"/>
            <a:ext cx="6449417" cy="46067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030DF5-9E3C-4030-B566-1EB1F990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364" y="3429000"/>
            <a:ext cx="823912" cy="10263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164076-C80D-4240-AC4B-3F886ACB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989" y="3294474"/>
            <a:ext cx="982825" cy="11278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8C8B52-4655-4101-91D7-84F2FC9D4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719" y="3302741"/>
            <a:ext cx="894281" cy="11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9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51DCC291-A63F-453B-8AD9-897A8D64E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58" y="2208413"/>
            <a:ext cx="5449079" cy="3113759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C071D4C0-EA25-4218-BA4C-7F22B7B5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4" y="2208413"/>
            <a:ext cx="5449078" cy="31137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E66461-B85E-49AF-8836-4CE3677BCF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6" t="3829" r="1672" b="2632"/>
          <a:stretch/>
        </p:blipFill>
        <p:spPr>
          <a:xfrm>
            <a:off x="6939983" y="3689346"/>
            <a:ext cx="630574" cy="472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2AF942-0CF7-43AC-94C9-0F4B07378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081" y="3245048"/>
            <a:ext cx="804432" cy="590409"/>
          </a:xfrm>
          <a:prstGeom prst="rect">
            <a:avLst/>
          </a:prstGeom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1D2730-B03C-435A-BC44-4DDBBA6E8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554" y="3572686"/>
            <a:ext cx="852479" cy="639359"/>
          </a:xfrm>
          <a:prstGeom prst="rect">
            <a:avLst/>
          </a:prstGeom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A17CD46-9CE7-488D-AA6A-46A41E816465}"/>
              </a:ext>
            </a:extLst>
          </p:cNvPr>
          <p:cNvSpPr txBox="1"/>
          <p:nvPr/>
        </p:nvSpPr>
        <p:spPr>
          <a:xfrm>
            <a:off x="6980848" y="3351955"/>
            <a:ext cx="80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5A1F4D-91BC-465C-AE74-524E680DF175}"/>
              </a:ext>
            </a:extLst>
          </p:cNvPr>
          <p:cNvSpPr txBox="1"/>
          <p:nvPr/>
        </p:nvSpPr>
        <p:spPr>
          <a:xfrm>
            <a:off x="8589316" y="3787635"/>
            <a:ext cx="1081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B57072-A205-4433-8E5C-78BD6433EB48}"/>
              </a:ext>
            </a:extLst>
          </p:cNvPr>
          <p:cNvSpPr txBox="1"/>
          <p:nvPr/>
        </p:nvSpPr>
        <p:spPr>
          <a:xfrm>
            <a:off x="10728204" y="3306829"/>
            <a:ext cx="80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BC65936-141B-494D-B9D3-CF00FE515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7829" y="3769178"/>
            <a:ext cx="555520" cy="5377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F631B4-5D0B-44A9-A89B-1484AC14A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105" y="4185043"/>
            <a:ext cx="667766" cy="5765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4F03EE-C63B-4968-950F-7E59B35B94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5796" y="2636062"/>
            <a:ext cx="800405" cy="65314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91B66A0-43BF-407A-83A4-A2CBFF9B0FFC}"/>
              </a:ext>
            </a:extLst>
          </p:cNvPr>
          <p:cNvSpPr txBox="1"/>
          <p:nvPr/>
        </p:nvSpPr>
        <p:spPr>
          <a:xfrm>
            <a:off x="1300152" y="3493202"/>
            <a:ext cx="80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68C681-F6FA-4DF7-9146-223CDBE1BA80}"/>
              </a:ext>
            </a:extLst>
          </p:cNvPr>
          <p:cNvSpPr txBox="1"/>
          <p:nvPr/>
        </p:nvSpPr>
        <p:spPr>
          <a:xfrm>
            <a:off x="3256546" y="3264909"/>
            <a:ext cx="1068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8597BF-D355-45DF-A6CC-EABD751B9ADE}"/>
              </a:ext>
            </a:extLst>
          </p:cNvPr>
          <p:cNvSpPr txBox="1"/>
          <p:nvPr/>
        </p:nvSpPr>
        <p:spPr>
          <a:xfrm>
            <a:off x="4961241" y="3877266"/>
            <a:ext cx="80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8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20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yilin yang</dc:creator>
  <cp:lastModifiedBy>yang yilin</cp:lastModifiedBy>
  <cp:revision>136</cp:revision>
  <dcterms:created xsi:type="dcterms:W3CDTF">2020-07-15T18:03:06Z</dcterms:created>
  <dcterms:modified xsi:type="dcterms:W3CDTF">2021-01-15T17:50:49Z</dcterms:modified>
</cp:coreProperties>
</file>