
<file path=[Content_Types].xml><?xml version="1.0" encoding="utf-8"?>
<Types xmlns="http://schemas.openxmlformats.org/package/2006/content-types">
  <Default Extension="mp3" ContentType="audio/mpe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DC6C"/>
    <a:srgbClr val="85B198"/>
    <a:srgbClr val="DDE3E5"/>
    <a:srgbClr val="655771"/>
    <a:srgbClr val="000000"/>
    <a:srgbClr val="FED756"/>
    <a:srgbClr val="70D5DA"/>
    <a:srgbClr val="5D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4" autoAdjust="0"/>
    <p:restoredTop sz="94660"/>
  </p:normalViewPr>
  <p:slideViewPr>
    <p:cSldViewPr snapToGrid="0" showGuides="1">
      <p:cViewPr>
        <p:scale>
          <a:sx n="60" d="100"/>
          <a:sy n="60" d="100"/>
        </p:scale>
        <p:origin x="1060" y="10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D42E8-A2F0-4658-B432-9334459E7DE9}" type="datetimeFigureOut">
              <a:rPr lang="zh-CN" altLang="en-US" smtClean="0"/>
              <a:t>2017/5/8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4CC6D-2B49-46E4-AE69-45841B5FC1B4}" type="slidenum">
              <a:rPr lang="zh-CN" altLang="en-US" smtClean="0"/>
              <a:t>‹#›</a:t>
            </a:fld>
            <a:endParaRPr lang="zh-CN" altLang="en-US"/>
          </a:p>
        </p:txBody>
      </p:sp>
    </p:spTree>
    <p:extLst>
      <p:ext uri="{BB962C8B-B14F-4D97-AF65-F5344CB8AC3E}">
        <p14:creationId xmlns:p14="http://schemas.microsoft.com/office/powerpoint/2010/main" val="249594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1</a:t>
            </a:fld>
            <a:endParaRPr lang="zh-CN" altLang="en-US"/>
          </a:p>
        </p:txBody>
      </p:sp>
    </p:spTree>
    <p:extLst>
      <p:ext uri="{BB962C8B-B14F-4D97-AF65-F5344CB8AC3E}">
        <p14:creationId xmlns:p14="http://schemas.microsoft.com/office/powerpoint/2010/main" val="2419935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10</a:t>
            </a:fld>
            <a:endParaRPr lang="zh-CN" altLang="en-US"/>
          </a:p>
        </p:txBody>
      </p:sp>
    </p:spTree>
    <p:extLst>
      <p:ext uri="{BB962C8B-B14F-4D97-AF65-F5344CB8AC3E}">
        <p14:creationId xmlns:p14="http://schemas.microsoft.com/office/powerpoint/2010/main" val="2665149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11</a:t>
            </a:fld>
            <a:endParaRPr lang="zh-CN" altLang="en-US"/>
          </a:p>
        </p:txBody>
      </p:sp>
    </p:spTree>
    <p:extLst>
      <p:ext uri="{BB962C8B-B14F-4D97-AF65-F5344CB8AC3E}">
        <p14:creationId xmlns:p14="http://schemas.microsoft.com/office/powerpoint/2010/main" val="3845343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12</a:t>
            </a:fld>
            <a:endParaRPr lang="zh-CN" altLang="en-US"/>
          </a:p>
        </p:txBody>
      </p:sp>
    </p:spTree>
    <p:extLst>
      <p:ext uri="{BB962C8B-B14F-4D97-AF65-F5344CB8AC3E}">
        <p14:creationId xmlns:p14="http://schemas.microsoft.com/office/powerpoint/2010/main" val="591435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13</a:t>
            </a:fld>
            <a:endParaRPr lang="zh-CN" altLang="en-US"/>
          </a:p>
        </p:txBody>
      </p:sp>
    </p:spTree>
    <p:extLst>
      <p:ext uri="{BB962C8B-B14F-4D97-AF65-F5344CB8AC3E}">
        <p14:creationId xmlns:p14="http://schemas.microsoft.com/office/powerpoint/2010/main" val="1089578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14</a:t>
            </a:fld>
            <a:endParaRPr lang="zh-CN" altLang="en-US"/>
          </a:p>
        </p:txBody>
      </p:sp>
    </p:spTree>
    <p:extLst>
      <p:ext uri="{BB962C8B-B14F-4D97-AF65-F5344CB8AC3E}">
        <p14:creationId xmlns:p14="http://schemas.microsoft.com/office/powerpoint/2010/main" val="1799821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15</a:t>
            </a:fld>
            <a:endParaRPr lang="zh-CN" altLang="en-US"/>
          </a:p>
        </p:txBody>
      </p:sp>
    </p:spTree>
    <p:extLst>
      <p:ext uri="{BB962C8B-B14F-4D97-AF65-F5344CB8AC3E}">
        <p14:creationId xmlns:p14="http://schemas.microsoft.com/office/powerpoint/2010/main" val="992891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16</a:t>
            </a:fld>
            <a:endParaRPr lang="zh-CN" altLang="en-US"/>
          </a:p>
        </p:txBody>
      </p:sp>
    </p:spTree>
    <p:extLst>
      <p:ext uri="{BB962C8B-B14F-4D97-AF65-F5344CB8AC3E}">
        <p14:creationId xmlns:p14="http://schemas.microsoft.com/office/powerpoint/2010/main" val="1835063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17</a:t>
            </a:fld>
            <a:endParaRPr lang="zh-CN" altLang="en-US"/>
          </a:p>
        </p:txBody>
      </p:sp>
    </p:spTree>
    <p:extLst>
      <p:ext uri="{BB962C8B-B14F-4D97-AF65-F5344CB8AC3E}">
        <p14:creationId xmlns:p14="http://schemas.microsoft.com/office/powerpoint/2010/main" val="1194881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18</a:t>
            </a:fld>
            <a:endParaRPr lang="zh-CN" altLang="en-US"/>
          </a:p>
        </p:txBody>
      </p:sp>
    </p:spTree>
    <p:extLst>
      <p:ext uri="{BB962C8B-B14F-4D97-AF65-F5344CB8AC3E}">
        <p14:creationId xmlns:p14="http://schemas.microsoft.com/office/powerpoint/2010/main" val="3713023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19</a:t>
            </a:fld>
            <a:endParaRPr lang="zh-CN" altLang="en-US"/>
          </a:p>
        </p:txBody>
      </p:sp>
    </p:spTree>
    <p:extLst>
      <p:ext uri="{BB962C8B-B14F-4D97-AF65-F5344CB8AC3E}">
        <p14:creationId xmlns:p14="http://schemas.microsoft.com/office/powerpoint/2010/main" val="3558295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2</a:t>
            </a:fld>
            <a:endParaRPr lang="zh-CN" altLang="en-US"/>
          </a:p>
        </p:txBody>
      </p:sp>
    </p:spTree>
    <p:extLst>
      <p:ext uri="{BB962C8B-B14F-4D97-AF65-F5344CB8AC3E}">
        <p14:creationId xmlns:p14="http://schemas.microsoft.com/office/powerpoint/2010/main" val="1495920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20</a:t>
            </a:fld>
            <a:endParaRPr lang="zh-CN" altLang="en-US"/>
          </a:p>
        </p:txBody>
      </p:sp>
    </p:spTree>
    <p:extLst>
      <p:ext uri="{BB962C8B-B14F-4D97-AF65-F5344CB8AC3E}">
        <p14:creationId xmlns:p14="http://schemas.microsoft.com/office/powerpoint/2010/main" val="3340124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3</a:t>
            </a:fld>
            <a:endParaRPr lang="zh-CN" altLang="en-US"/>
          </a:p>
        </p:txBody>
      </p:sp>
    </p:spTree>
    <p:extLst>
      <p:ext uri="{BB962C8B-B14F-4D97-AF65-F5344CB8AC3E}">
        <p14:creationId xmlns:p14="http://schemas.microsoft.com/office/powerpoint/2010/main" val="526673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4</a:t>
            </a:fld>
            <a:endParaRPr lang="zh-CN" altLang="en-US"/>
          </a:p>
        </p:txBody>
      </p:sp>
    </p:spTree>
    <p:extLst>
      <p:ext uri="{BB962C8B-B14F-4D97-AF65-F5344CB8AC3E}">
        <p14:creationId xmlns:p14="http://schemas.microsoft.com/office/powerpoint/2010/main" val="22070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5</a:t>
            </a:fld>
            <a:endParaRPr lang="zh-CN" altLang="en-US"/>
          </a:p>
        </p:txBody>
      </p:sp>
    </p:spTree>
    <p:extLst>
      <p:ext uri="{BB962C8B-B14F-4D97-AF65-F5344CB8AC3E}">
        <p14:creationId xmlns:p14="http://schemas.microsoft.com/office/powerpoint/2010/main" val="1263608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6</a:t>
            </a:fld>
            <a:endParaRPr lang="zh-CN" altLang="en-US"/>
          </a:p>
        </p:txBody>
      </p:sp>
    </p:spTree>
    <p:extLst>
      <p:ext uri="{BB962C8B-B14F-4D97-AF65-F5344CB8AC3E}">
        <p14:creationId xmlns:p14="http://schemas.microsoft.com/office/powerpoint/2010/main" val="1729737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7</a:t>
            </a:fld>
            <a:endParaRPr lang="zh-CN" altLang="en-US"/>
          </a:p>
        </p:txBody>
      </p:sp>
    </p:spTree>
    <p:extLst>
      <p:ext uri="{BB962C8B-B14F-4D97-AF65-F5344CB8AC3E}">
        <p14:creationId xmlns:p14="http://schemas.microsoft.com/office/powerpoint/2010/main" val="665115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8</a:t>
            </a:fld>
            <a:endParaRPr lang="zh-CN" altLang="en-US"/>
          </a:p>
        </p:txBody>
      </p:sp>
    </p:spTree>
    <p:extLst>
      <p:ext uri="{BB962C8B-B14F-4D97-AF65-F5344CB8AC3E}">
        <p14:creationId xmlns:p14="http://schemas.microsoft.com/office/powerpoint/2010/main" val="100990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74CC6D-2B49-46E4-AE69-45841B5FC1B4}" type="slidenum">
              <a:rPr lang="zh-CN" altLang="en-US" smtClean="0"/>
              <a:t>9</a:t>
            </a:fld>
            <a:endParaRPr lang="zh-CN" altLang="en-US"/>
          </a:p>
        </p:txBody>
      </p:sp>
    </p:spTree>
    <p:extLst>
      <p:ext uri="{BB962C8B-B14F-4D97-AF65-F5344CB8AC3E}">
        <p14:creationId xmlns:p14="http://schemas.microsoft.com/office/powerpoint/2010/main" val="2973220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1E69D7B-386C-4104-9E9B-1CC2AB88610D}" type="datetimeFigureOut">
              <a:rPr lang="zh-CN" altLang="en-US" smtClean="0"/>
              <a:t>2017/5/8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689640-7F86-4968-B522-CEE6968532C1}" type="slidenum">
              <a:rPr lang="zh-CN" altLang="en-US" smtClean="0"/>
              <a:t>‹#›</a:t>
            </a:fld>
            <a:endParaRPr lang="zh-CN" altLang="en-US"/>
          </a:p>
        </p:txBody>
      </p:sp>
    </p:spTree>
    <p:extLst>
      <p:ext uri="{BB962C8B-B14F-4D97-AF65-F5344CB8AC3E}">
        <p14:creationId xmlns:p14="http://schemas.microsoft.com/office/powerpoint/2010/main" val="1262885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E69D7B-386C-4104-9E9B-1CC2AB88610D}" type="datetimeFigureOut">
              <a:rPr lang="zh-CN" altLang="en-US" smtClean="0"/>
              <a:t>2017/5/8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689640-7F86-4968-B522-CEE6968532C1}" type="slidenum">
              <a:rPr lang="zh-CN" altLang="en-US" smtClean="0"/>
              <a:t>‹#›</a:t>
            </a:fld>
            <a:endParaRPr lang="zh-CN" altLang="en-US"/>
          </a:p>
        </p:txBody>
      </p:sp>
    </p:spTree>
    <p:extLst>
      <p:ext uri="{BB962C8B-B14F-4D97-AF65-F5344CB8AC3E}">
        <p14:creationId xmlns:p14="http://schemas.microsoft.com/office/powerpoint/2010/main" val="200306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E69D7B-386C-4104-9E9B-1CC2AB88610D}" type="datetimeFigureOut">
              <a:rPr lang="zh-CN" altLang="en-US" smtClean="0"/>
              <a:t>2017/5/8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689640-7F86-4968-B522-CEE6968532C1}" type="slidenum">
              <a:rPr lang="zh-CN" altLang="en-US" smtClean="0"/>
              <a:t>‹#›</a:t>
            </a:fld>
            <a:endParaRPr lang="zh-CN" altLang="en-US"/>
          </a:p>
        </p:txBody>
      </p:sp>
    </p:spTree>
    <p:extLst>
      <p:ext uri="{BB962C8B-B14F-4D97-AF65-F5344CB8AC3E}">
        <p14:creationId xmlns:p14="http://schemas.microsoft.com/office/powerpoint/2010/main" val="401712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E69D7B-386C-4104-9E9B-1CC2AB88610D}" type="datetimeFigureOut">
              <a:rPr lang="zh-CN" altLang="en-US" smtClean="0"/>
              <a:t>2017/5/8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689640-7F86-4968-B522-CEE6968532C1}" type="slidenum">
              <a:rPr lang="zh-CN" altLang="en-US" smtClean="0"/>
              <a:t>‹#›</a:t>
            </a:fld>
            <a:endParaRPr lang="zh-CN" altLang="en-US"/>
          </a:p>
        </p:txBody>
      </p:sp>
    </p:spTree>
    <p:extLst>
      <p:ext uri="{BB962C8B-B14F-4D97-AF65-F5344CB8AC3E}">
        <p14:creationId xmlns:p14="http://schemas.microsoft.com/office/powerpoint/2010/main" val="399771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1E69D7B-386C-4104-9E9B-1CC2AB88610D}" type="datetimeFigureOut">
              <a:rPr lang="zh-CN" altLang="en-US" smtClean="0"/>
              <a:t>2017/5/8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689640-7F86-4968-B522-CEE6968532C1}" type="slidenum">
              <a:rPr lang="zh-CN" altLang="en-US" smtClean="0"/>
              <a:t>‹#›</a:t>
            </a:fld>
            <a:endParaRPr lang="zh-CN" altLang="en-US"/>
          </a:p>
        </p:txBody>
      </p:sp>
    </p:spTree>
    <p:extLst>
      <p:ext uri="{BB962C8B-B14F-4D97-AF65-F5344CB8AC3E}">
        <p14:creationId xmlns:p14="http://schemas.microsoft.com/office/powerpoint/2010/main" val="47846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E69D7B-386C-4104-9E9B-1CC2AB88610D}" type="datetimeFigureOut">
              <a:rPr lang="zh-CN" altLang="en-US" smtClean="0"/>
              <a:t>2017/5/8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689640-7F86-4968-B522-CEE6968532C1}" type="slidenum">
              <a:rPr lang="zh-CN" altLang="en-US" smtClean="0"/>
              <a:t>‹#›</a:t>
            </a:fld>
            <a:endParaRPr lang="zh-CN" altLang="en-US"/>
          </a:p>
        </p:txBody>
      </p:sp>
    </p:spTree>
    <p:extLst>
      <p:ext uri="{BB962C8B-B14F-4D97-AF65-F5344CB8AC3E}">
        <p14:creationId xmlns:p14="http://schemas.microsoft.com/office/powerpoint/2010/main" val="14871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E69D7B-386C-4104-9E9B-1CC2AB88610D}" type="datetimeFigureOut">
              <a:rPr lang="zh-CN" altLang="en-US" smtClean="0"/>
              <a:t>2017/5/8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689640-7F86-4968-B522-CEE6968532C1}" type="slidenum">
              <a:rPr lang="zh-CN" altLang="en-US" smtClean="0"/>
              <a:t>‹#›</a:t>
            </a:fld>
            <a:endParaRPr lang="zh-CN" altLang="en-US"/>
          </a:p>
        </p:txBody>
      </p:sp>
    </p:spTree>
    <p:extLst>
      <p:ext uri="{BB962C8B-B14F-4D97-AF65-F5344CB8AC3E}">
        <p14:creationId xmlns:p14="http://schemas.microsoft.com/office/powerpoint/2010/main" val="123860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E69D7B-386C-4104-9E9B-1CC2AB88610D}" type="datetimeFigureOut">
              <a:rPr lang="zh-CN" altLang="en-US" smtClean="0"/>
              <a:t>2017/5/8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689640-7F86-4968-B522-CEE6968532C1}" type="slidenum">
              <a:rPr lang="zh-CN" altLang="en-US" smtClean="0"/>
              <a:t>‹#›</a:t>
            </a:fld>
            <a:endParaRPr lang="zh-CN" altLang="en-US"/>
          </a:p>
        </p:txBody>
      </p:sp>
    </p:spTree>
    <p:extLst>
      <p:ext uri="{BB962C8B-B14F-4D97-AF65-F5344CB8AC3E}">
        <p14:creationId xmlns:p14="http://schemas.microsoft.com/office/powerpoint/2010/main" val="1064226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E69D7B-386C-4104-9E9B-1CC2AB88610D}" type="datetimeFigureOut">
              <a:rPr lang="zh-CN" altLang="en-US" smtClean="0"/>
              <a:t>2017/5/8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689640-7F86-4968-B522-CEE6968532C1}" type="slidenum">
              <a:rPr lang="zh-CN" altLang="en-US" smtClean="0"/>
              <a:t>‹#›</a:t>
            </a:fld>
            <a:endParaRPr lang="zh-CN" altLang="en-US"/>
          </a:p>
        </p:txBody>
      </p:sp>
    </p:spTree>
    <p:extLst>
      <p:ext uri="{BB962C8B-B14F-4D97-AF65-F5344CB8AC3E}">
        <p14:creationId xmlns:p14="http://schemas.microsoft.com/office/powerpoint/2010/main" val="93219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1E69D7B-386C-4104-9E9B-1CC2AB88610D}" type="datetimeFigureOut">
              <a:rPr lang="zh-CN" altLang="en-US" smtClean="0"/>
              <a:t>2017/5/8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689640-7F86-4968-B522-CEE6968532C1}" type="slidenum">
              <a:rPr lang="zh-CN" altLang="en-US" smtClean="0"/>
              <a:t>‹#›</a:t>
            </a:fld>
            <a:endParaRPr lang="zh-CN" altLang="en-US"/>
          </a:p>
        </p:txBody>
      </p:sp>
    </p:spTree>
    <p:extLst>
      <p:ext uri="{BB962C8B-B14F-4D97-AF65-F5344CB8AC3E}">
        <p14:creationId xmlns:p14="http://schemas.microsoft.com/office/powerpoint/2010/main" val="32895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1E69D7B-386C-4104-9E9B-1CC2AB88610D}" type="datetimeFigureOut">
              <a:rPr lang="zh-CN" altLang="en-US" smtClean="0"/>
              <a:t>2017/5/8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689640-7F86-4968-B522-CEE6968532C1}" type="slidenum">
              <a:rPr lang="zh-CN" altLang="en-US" smtClean="0"/>
              <a:t>‹#›</a:t>
            </a:fld>
            <a:endParaRPr lang="zh-CN" altLang="en-US"/>
          </a:p>
        </p:txBody>
      </p:sp>
    </p:spTree>
    <p:extLst>
      <p:ext uri="{BB962C8B-B14F-4D97-AF65-F5344CB8AC3E}">
        <p14:creationId xmlns:p14="http://schemas.microsoft.com/office/powerpoint/2010/main" val="422070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69D7B-386C-4104-9E9B-1CC2AB88610D}" type="datetimeFigureOut">
              <a:rPr lang="zh-CN" altLang="en-US" smtClean="0"/>
              <a:t>2017/5/8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89640-7F86-4968-B522-CEE6968532C1}" type="slidenum">
              <a:rPr lang="zh-CN" altLang="en-US" smtClean="0"/>
              <a:t>‹#›</a:t>
            </a:fld>
            <a:endParaRPr lang="zh-CN" altLang="en-US"/>
          </a:p>
        </p:txBody>
      </p:sp>
    </p:spTree>
    <p:extLst>
      <p:ext uri="{BB962C8B-B14F-4D97-AF65-F5344CB8AC3E}">
        <p14:creationId xmlns:p14="http://schemas.microsoft.com/office/powerpoint/2010/main" val="3135453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2.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5.e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7.emf"/><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8.emf"/><Relationship Id="rId4" Type="http://schemas.openxmlformats.org/officeDocument/2006/relationships/image" Target="../media/image27.emf"/></Relationships>
</file>

<file path=ppt/slides/_rels/slide1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DC6C"/>
        </a:solidFill>
        <a:effectLst/>
      </p:bgPr>
    </p:bg>
    <p:spTree>
      <p:nvGrpSpPr>
        <p:cNvPr id="1" name=""/>
        <p:cNvGrpSpPr/>
        <p:nvPr/>
      </p:nvGrpSpPr>
      <p:grpSpPr>
        <a:xfrm>
          <a:off x="0" y="0"/>
          <a:ext cx="0" cy="0"/>
          <a:chOff x="0" y="0"/>
          <a:chExt cx="0" cy="0"/>
        </a:xfrm>
      </p:grpSpPr>
      <p:sp>
        <p:nvSpPr>
          <p:cNvPr id="16" name="椭圆 15"/>
          <p:cNvSpPr/>
          <p:nvPr/>
        </p:nvSpPr>
        <p:spPr>
          <a:xfrm>
            <a:off x="4296063" y="742384"/>
            <a:ext cx="1548143" cy="1548143"/>
          </a:xfrm>
          <a:prstGeom prst="ellipse">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07750" y="1022664"/>
            <a:ext cx="5121050" cy="5121050"/>
          </a:xfrm>
          <a:prstGeom prst="ellips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5"/>
          <a:stretch>
            <a:fillRect/>
          </a:stretch>
        </p:blipFill>
        <p:spPr>
          <a:xfrm>
            <a:off x="700701" y="1454979"/>
            <a:ext cx="5124833" cy="3948041"/>
          </a:xfrm>
          <a:prstGeom prst="rect">
            <a:avLst/>
          </a:prstGeom>
        </p:spPr>
      </p:pic>
      <p:sp>
        <p:nvSpPr>
          <p:cNvPr id="6" name="椭圆 5"/>
          <p:cNvSpPr/>
          <p:nvPr/>
        </p:nvSpPr>
        <p:spPr>
          <a:xfrm>
            <a:off x="-923453" y="-733330"/>
            <a:ext cx="2679826" cy="2679826"/>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264181" y="5271744"/>
            <a:ext cx="407407" cy="407407"/>
          </a:xfrm>
          <a:prstGeom prst="ellips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7191" y="4716856"/>
            <a:ext cx="1668465" cy="1668465"/>
          </a:xfrm>
          <a:prstGeom prst="ellips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020133" y="1647075"/>
            <a:ext cx="5610318" cy="646331"/>
          </a:xfrm>
          <a:prstGeom prst="rect">
            <a:avLst/>
          </a:prstGeom>
          <a:noFill/>
        </p:spPr>
        <p:txBody>
          <a:bodyPr wrap="none" rtlCol="0">
            <a:spAutoFit/>
          </a:bodyPr>
          <a:lstStyle/>
          <a:p>
            <a:r>
              <a:rPr lang="en-US" altLang="zh-CN" sz="3600" b="1" dirty="0">
                <a:solidFill>
                  <a:srgbClr val="5D5D5D"/>
                </a:solidFill>
                <a:latin typeface="微软雅黑" panose="020B0503020204020204" pitchFamily="34" charset="-122"/>
                <a:ea typeface="微软雅黑" panose="020B0503020204020204" pitchFamily="34" charset="-122"/>
              </a:rPr>
              <a:t>POWER POINT REPORT</a:t>
            </a:r>
            <a:endParaRPr lang="zh-CN" altLang="en-US" sz="3600" b="1" dirty="0">
              <a:solidFill>
                <a:srgbClr val="5D5D5D"/>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020133" y="2293406"/>
            <a:ext cx="5234125" cy="646331"/>
          </a:xfrm>
          <a:prstGeom prst="rect">
            <a:avLst/>
          </a:prstGeom>
          <a:noFill/>
        </p:spPr>
        <p:txBody>
          <a:bodyPr wrap="none" rtlCol="0">
            <a:spAutoFit/>
          </a:bodyPr>
          <a:lstStyle/>
          <a:p>
            <a:r>
              <a:rPr lang="zh-CN" altLang="en-US" sz="3600" b="1" dirty="0">
                <a:solidFill>
                  <a:srgbClr val="5D5D5D"/>
                </a:solidFill>
                <a:latin typeface="微软雅黑" panose="020B0503020204020204" pitchFamily="34" charset="-122"/>
                <a:ea typeface="微软雅黑" panose="020B0503020204020204" pitchFamily="34" charset="-122"/>
              </a:rPr>
              <a:t>学院风论文答辩</a:t>
            </a:r>
            <a:r>
              <a:rPr lang="en-US" altLang="zh-CN" sz="3600" b="1" dirty="0">
                <a:solidFill>
                  <a:srgbClr val="5D5D5D"/>
                </a:solidFill>
                <a:latin typeface="微软雅黑" panose="020B0503020204020204" pitchFamily="34" charset="-122"/>
                <a:ea typeface="微软雅黑" panose="020B0503020204020204" pitchFamily="34" charset="-122"/>
              </a:rPr>
              <a:t>PPT</a:t>
            </a:r>
            <a:r>
              <a:rPr lang="zh-CN" altLang="en-US" sz="3600" b="1" dirty="0">
                <a:solidFill>
                  <a:srgbClr val="5D5D5D"/>
                </a:solidFill>
                <a:latin typeface="微软雅黑" panose="020B0503020204020204" pitchFamily="34" charset="-122"/>
                <a:ea typeface="微软雅黑" panose="020B0503020204020204" pitchFamily="34" charset="-122"/>
              </a:rPr>
              <a:t>模板</a:t>
            </a:r>
          </a:p>
        </p:txBody>
      </p:sp>
      <p:grpSp>
        <p:nvGrpSpPr>
          <p:cNvPr id="19" name="组合 18"/>
          <p:cNvGrpSpPr/>
          <p:nvPr/>
        </p:nvGrpSpPr>
        <p:grpSpPr>
          <a:xfrm>
            <a:off x="6096000" y="3096133"/>
            <a:ext cx="2869949" cy="518312"/>
            <a:chOff x="6147493" y="3251187"/>
            <a:chExt cx="2869949" cy="518312"/>
          </a:xfrm>
        </p:grpSpPr>
        <p:sp>
          <p:nvSpPr>
            <p:cNvPr id="14" name="矩形: 圆角 13"/>
            <p:cNvSpPr/>
            <p:nvPr/>
          </p:nvSpPr>
          <p:spPr>
            <a:xfrm>
              <a:off x="6147493" y="3251187"/>
              <a:ext cx="2869949" cy="518312"/>
            </a:xfrm>
            <a:prstGeom prst="roundRect">
              <a:avLst>
                <a:gd name="adj" fmla="val 50000"/>
              </a:avLst>
            </a:prstGeom>
            <a:solidFill>
              <a:srgbClr val="5D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335590" y="3338344"/>
              <a:ext cx="2539478"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DESIGN BY KELARO </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17" name="矩形 16"/>
          <p:cNvSpPr/>
          <p:nvPr/>
        </p:nvSpPr>
        <p:spPr>
          <a:xfrm>
            <a:off x="6216653" y="4294156"/>
            <a:ext cx="5217277" cy="1384995"/>
          </a:xfrm>
          <a:prstGeom prst="rect">
            <a:avLst/>
          </a:prstGeom>
        </p:spPr>
        <p:txBody>
          <a:bodyPr wrap="square">
            <a:spAutoFit/>
          </a:bodyPr>
          <a:lstStyle/>
          <a:p>
            <a:r>
              <a:rPr lang="en-US" altLang="zh-CN" sz="1400" dirty="0">
                <a:solidFill>
                  <a:srgbClr val="5D5D5D"/>
                </a:solidFill>
              </a:rPr>
              <a:t>copy or write your text and paste it here copy or write your text and paste it here copy or write your text and paste it copy or write your text and paste it here copy or write your text and paste it here copy or write your text and paste it copy or write your text and paste it here copy or write your text and paste it here copy or write your text and paste</a:t>
            </a:r>
          </a:p>
        </p:txBody>
      </p:sp>
      <p:sp>
        <p:nvSpPr>
          <p:cNvPr id="18" name="矩形 17"/>
          <p:cNvSpPr/>
          <p:nvPr/>
        </p:nvSpPr>
        <p:spPr>
          <a:xfrm>
            <a:off x="6216653" y="3924824"/>
            <a:ext cx="1429687" cy="369332"/>
          </a:xfrm>
          <a:prstGeom prst="rect">
            <a:avLst/>
          </a:prstGeom>
        </p:spPr>
        <p:txBody>
          <a:bodyPr wrap="none">
            <a:spAutoFit/>
          </a:bodyPr>
          <a:lstStyle/>
          <a:p>
            <a:r>
              <a:rPr lang="en-US" altLang="zh-CN" b="1" dirty="0">
                <a:solidFill>
                  <a:srgbClr val="5D5D5D"/>
                </a:solidFill>
                <a:latin typeface="微软雅黑" panose="020B0503020204020204" pitchFamily="34" charset="-122"/>
                <a:ea typeface="微软雅黑" panose="020B0503020204020204" pitchFamily="34" charset="-122"/>
              </a:rPr>
              <a:t>ABSTRACT</a:t>
            </a:r>
            <a:endParaRPr lang="zh-CN" altLang="en-US" b="1" dirty="0">
              <a:solidFill>
                <a:srgbClr val="5D5D5D"/>
              </a:solidFill>
              <a:latin typeface="微软雅黑" panose="020B0503020204020204" pitchFamily="34" charset="-122"/>
              <a:ea typeface="微软雅黑" panose="020B0503020204020204" pitchFamily="34" charset="-122"/>
            </a:endParaRPr>
          </a:p>
        </p:txBody>
      </p:sp>
      <p:pic>
        <p:nvPicPr>
          <p:cNvPr id="20" name="V.K克 - Intro ~未来~">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07116" y="3206444"/>
            <a:ext cx="468313" cy="468313"/>
          </a:xfrm>
          <a:prstGeom prst="rect">
            <a:avLst/>
          </a:prstGeom>
        </p:spPr>
      </p:pic>
    </p:spTree>
    <p:extLst>
      <p:ext uri="{BB962C8B-B14F-4D97-AF65-F5344CB8AC3E}">
        <p14:creationId xmlns:p14="http://schemas.microsoft.com/office/powerpoint/2010/main" val="2583585350"/>
      </p:ext>
    </p:extLst>
  </p:cSld>
  <p:clrMapOvr>
    <a:masterClrMapping/>
  </p:clrMapOvr>
  <mc:AlternateContent xmlns:mc="http://schemas.openxmlformats.org/markup-compatibility/2006">
    <mc:Choice xmlns:p14="http://schemas.microsoft.com/office/powerpoint/2010/main" Requires="p14">
      <p:transition spd="slow" p14:dur="2000" advTm="4874"/>
    </mc:Choice>
    <mc:Fallback>
      <p:transition spd="slow" advTm="48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
                                        </p:tgtEl>
                                      </p:cBhvr>
                                    </p:cmd>
                                  </p:childTnLst>
                                </p:cTn>
                              </p:par>
                              <p:par>
                                <p:cTn id="7" presetID="2" presetClass="entr" presetSubtype="8"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 calcmode="lin" valueType="num">
                                      <p:cBhvr additive="base">
                                        <p:cTn id="9" dur="500" fill="hold"/>
                                        <p:tgtEl>
                                          <p:spTgt spid="11"/>
                                        </p:tgtEl>
                                        <p:attrNameLst>
                                          <p:attrName>ppt_x</p:attrName>
                                        </p:attrNameLst>
                                      </p:cBhvr>
                                      <p:tavLst>
                                        <p:tav tm="0">
                                          <p:val>
                                            <p:strVal val="0-#ppt_w/2"/>
                                          </p:val>
                                        </p:tav>
                                        <p:tav tm="100000">
                                          <p:val>
                                            <p:strVal val="#ppt_x"/>
                                          </p:val>
                                        </p:tav>
                                      </p:tavLst>
                                    </p:anim>
                                    <p:anim calcmode="lin" valueType="num">
                                      <p:cBhvr additive="base">
                                        <p:cTn id="10" dur="500" fill="hold"/>
                                        <p:tgtEl>
                                          <p:spTgt spid="11"/>
                                        </p:tgtEl>
                                        <p:attrNameLst>
                                          <p:attrName>ppt_y</p:attrName>
                                        </p:attrNameLst>
                                      </p:cBhvr>
                                      <p:tavLst>
                                        <p:tav tm="0">
                                          <p:val>
                                            <p:strVal val="#ppt_y"/>
                                          </p:val>
                                        </p:tav>
                                        <p:tav tm="100000">
                                          <p:val>
                                            <p:strVal val="#ppt_y"/>
                                          </p:val>
                                        </p:tav>
                                      </p:tavLst>
                                    </p:anim>
                                  </p:childTnLst>
                                </p:cTn>
                              </p:par>
                              <p:par>
                                <p:cTn id="11" presetID="42" presetClass="entr" presetSubtype="0" fill="hold" nodeType="withEffect">
                                  <p:stCondLst>
                                    <p:cond delay="6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0-#ppt_w/2"/>
                                          </p:val>
                                        </p:tav>
                                        <p:tav tm="100000">
                                          <p:val>
                                            <p:strVal val="#ppt_x"/>
                                          </p:val>
                                        </p:tav>
                                      </p:tavLst>
                                    </p:anim>
                                    <p:anim calcmode="lin" valueType="num">
                                      <p:cBhvr additive="base">
                                        <p:cTn id="19" dur="500" fill="hold"/>
                                        <p:tgtEl>
                                          <p:spTgt spid="16"/>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0-#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0-#ppt_w/2"/>
                                          </p:val>
                                        </p:tav>
                                        <p:tav tm="100000">
                                          <p:val>
                                            <p:strVal val="#ppt_x"/>
                                          </p:val>
                                        </p:tav>
                                      </p:tavLst>
                                    </p:anim>
                                    <p:anim calcmode="lin" valueType="num">
                                      <p:cBhvr additive="base">
                                        <p:cTn id="31" dur="500" fill="hold"/>
                                        <p:tgtEl>
                                          <p:spTgt spid="7"/>
                                        </p:tgtEl>
                                        <p:attrNameLst>
                                          <p:attrName>ppt_y</p:attrName>
                                        </p:attrNameLst>
                                      </p:cBhvr>
                                      <p:tavLst>
                                        <p:tav tm="0">
                                          <p:val>
                                            <p:strVal val="#ppt_y"/>
                                          </p:val>
                                        </p:tav>
                                        <p:tav tm="100000">
                                          <p:val>
                                            <p:strVal val="#ppt_y"/>
                                          </p:val>
                                        </p:tav>
                                      </p:tavLst>
                                    </p:anim>
                                  </p:childTnLst>
                                </p:cTn>
                              </p:par>
                            </p:childTnLst>
                          </p:cTn>
                        </p:par>
                        <p:par>
                          <p:cTn id="32" fill="hold">
                            <p:stCondLst>
                              <p:cond delay="1600"/>
                            </p:stCondLst>
                            <p:childTnLst>
                              <p:par>
                                <p:cTn id="33" presetID="2" presetClass="entr" presetSubtype="2"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53" presetClass="entr" presetSubtype="16" fill="hold" grpId="0" nodeType="afterEffect">
                                  <p:stCondLst>
                                    <p:cond delay="0"/>
                                  </p:stCondLst>
                                  <p:iterate type="lt">
                                    <p:tmPct val="30303"/>
                                  </p:iterate>
                                  <p:childTnLst>
                                    <p:set>
                                      <p:cBhvr>
                                        <p:cTn id="39" dur="1" fill="hold">
                                          <p:stCondLst>
                                            <p:cond delay="0"/>
                                          </p:stCondLst>
                                        </p:cTn>
                                        <p:tgtEl>
                                          <p:spTgt spid="13"/>
                                        </p:tgtEl>
                                        <p:attrNameLst>
                                          <p:attrName>style.visibility</p:attrName>
                                        </p:attrNameLst>
                                      </p:cBhvr>
                                      <p:to>
                                        <p:strVal val="visible"/>
                                      </p:to>
                                    </p:set>
                                    <p:anim calcmode="lin" valueType="num">
                                      <p:cBhvr>
                                        <p:cTn id="40" dur="300" fill="hold"/>
                                        <p:tgtEl>
                                          <p:spTgt spid="13"/>
                                        </p:tgtEl>
                                        <p:attrNameLst>
                                          <p:attrName>ppt_w</p:attrName>
                                        </p:attrNameLst>
                                      </p:cBhvr>
                                      <p:tavLst>
                                        <p:tav tm="0">
                                          <p:val>
                                            <p:fltVal val="0"/>
                                          </p:val>
                                        </p:tav>
                                        <p:tav tm="100000">
                                          <p:val>
                                            <p:strVal val="#ppt_w"/>
                                          </p:val>
                                        </p:tav>
                                      </p:tavLst>
                                    </p:anim>
                                    <p:anim calcmode="lin" valueType="num">
                                      <p:cBhvr>
                                        <p:cTn id="41" dur="300" fill="hold"/>
                                        <p:tgtEl>
                                          <p:spTgt spid="13"/>
                                        </p:tgtEl>
                                        <p:attrNameLst>
                                          <p:attrName>ppt_h</p:attrName>
                                        </p:attrNameLst>
                                      </p:cBhvr>
                                      <p:tavLst>
                                        <p:tav tm="0">
                                          <p:val>
                                            <p:fltVal val="0"/>
                                          </p:val>
                                        </p:tav>
                                        <p:tav tm="100000">
                                          <p:val>
                                            <p:strVal val="#ppt_h"/>
                                          </p:val>
                                        </p:tav>
                                      </p:tavLst>
                                    </p:anim>
                                    <p:animEffect transition="in" filter="fade">
                                      <p:cBhvr>
                                        <p:cTn id="42" dur="300"/>
                                        <p:tgtEl>
                                          <p:spTgt spid="13"/>
                                        </p:tgtEl>
                                      </p:cBhvr>
                                    </p:animEffect>
                                  </p:childTnLst>
                                </p:cTn>
                              </p:par>
                            </p:childTnLst>
                          </p:cTn>
                        </p:par>
                        <p:par>
                          <p:cTn id="43" fill="hold">
                            <p:stCondLst>
                              <p:cond delay="3400"/>
                            </p:stCondLst>
                            <p:childTnLst>
                              <p:par>
                                <p:cTn id="44" presetID="42" presetClass="entr" presetSubtype="0" fill="hold"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anim calcmode="lin" valueType="num">
                                      <p:cBhvr>
                                        <p:cTn id="47" dur="500" fill="hold"/>
                                        <p:tgtEl>
                                          <p:spTgt spid="19"/>
                                        </p:tgtEl>
                                        <p:attrNameLst>
                                          <p:attrName>ppt_x</p:attrName>
                                        </p:attrNameLst>
                                      </p:cBhvr>
                                      <p:tavLst>
                                        <p:tav tm="0">
                                          <p:val>
                                            <p:strVal val="#ppt_x"/>
                                          </p:val>
                                        </p:tav>
                                        <p:tav tm="100000">
                                          <p:val>
                                            <p:strVal val="#ppt_x"/>
                                          </p:val>
                                        </p:tav>
                                      </p:tavLst>
                                    </p:anim>
                                    <p:anim calcmode="lin" valueType="num">
                                      <p:cBhvr>
                                        <p:cTn id="48" dur="500" fill="hold"/>
                                        <p:tgtEl>
                                          <p:spTgt spid="19"/>
                                        </p:tgtEl>
                                        <p:attrNameLst>
                                          <p:attrName>ppt_y</p:attrName>
                                        </p:attrNameLst>
                                      </p:cBhvr>
                                      <p:tavLst>
                                        <p:tav tm="0">
                                          <p:val>
                                            <p:strVal val="#ppt_y+.1"/>
                                          </p:val>
                                        </p:tav>
                                        <p:tav tm="100000">
                                          <p:val>
                                            <p:strVal val="#ppt_y"/>
                                          </p:val>
                                        </p:tav>
                                      </p:tavLst>
                                    </p:anim>
                                  </p:childTnLst>
                                </p:cTn>
                              </p:par>
                            </p:childTnLst>
                          </p:cTn>
                        </p:par>
                        <p:par>
                          <p:cTn id="49" fill="hold">
                            <p:stCondLst>
                              <p:cond delay="3900"/>
                            </p:stCondLst>
                            <p:childTnLst>
                              <p:par>
                                <p:cTn id="50" presetID="10" presetClass="entr" presetSubtype="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6" repeatCount="indefinite" fill="hold" display="0">
                  <p:stCondLst>
                    <p:cond delay="indefinite"/>
                  </p:stCondLst>
                  <p:endCondLst>
                    <p:cond evt="onStopAudio" delay="0">
                      <p:tgtEl>
                        <p:sldTgt/>
                      </p:tgtEl>
                    </p:cond>
                  </p:endCondLst>
                </p:cTn>
                <p:tgtEl>
                  <p:spTgt spid="20"/>
                </p:tgtEl>
              </p:cMediaNode>
            </p:audio>
          </p:childTnLst>
        </p:cTn>
      </p:par>
    </p:tnLst>
    <p:bldLst>
      <p:bldP spid="16" grpId="0" animBg="1"/>
      <p:bldP spid="11" grpId="0" animBg="1"/>
      <p:bldP spid="6" grpId="0" animBg="1"/>
      <p:bldP spid="7" grpId="0" animBg="1"/>
      <p:bldP spid="8" grpId="0" animBg="1"/>
      <p:bldP spid="12" grpId="0"/>
      <p:bldP spid="13" grpId="0"/>
      <p:bldP spid="17" grpId="0"/>
      <p:bldP spid="18" grpId="0"/>
    </p:bldLst>
  </p:timing>
  <p:extLst>
    <p:ext uri="{E180D4A7-C9FB-4DFB-919C-405C955672EB}">
      <p14:showEvtLst xmlns:p14="http://schemas.microsoft.com/office/powerpoint/2010/main">
        <p14:playEvt time="62" objId="20"/>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55771"/>
        </a:solidFill>
        <a:effectLst/>
      </p:bgPr>
    </p:bg>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4465637" y="2551747"/>
            <a:ext cx="3260725" cy="3095625"/>
            <a:chOff x="2986" y="1185"/>
            <a:chExt cx="2054" cy="1950"/>
          </a:xfrm>
        </p:grpSpPr>
        <p:sp>
          <p:nvSpPr>
            <p:cNvPr id="4" name="AutoShape 3"/>
            <p:cNvSpPr>
              <a:spLocks noChangeAspect="1" noChangeArrowheads="1" noTextEdit="1"/>
            </p:cNvSpPr>
            <p:nvPr/>
          </p:nvSpPr>
          <p:spPr bwMode="auto">
            <a:xfrm>
              <a:off x="2986" y="1185"/>
              <a:ext cx="2054" cy="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5"/>
            <p:cNvSpPr>
              <a:spLocks/>
            </p:cNvSpPr>
            <p:nvPr/>
          </p:nvSpPr>
          <p:spPr bwMode="auto">
            <a:xfrm>
              <a:off x="3677" y="2454"/>
              <a:ext cx="670" cy="568"/>
            </a:xfrm>
            <a:custGeom>
              <a:avLst/>
              <a:gdLst>
                <a:gd name="T0" fmla="*/ 320 w 320"/>
                <a:gd name="T1" fmla="*/ 0 h 272"/>
                <a:gd name="T2" fmla="*/ 160 w 320"/>
                <a:gd name="T3" fmla="*/ 43 h 272"/>
                <a:gd name="T4" fmla="*/ 0 w 320"/>
                <a:gd name="T5" fmla="*/ 0 h 272"/>
                <a:gd name="T6" fmla="*/ 160 w 320"/>
                <a:gd name="T7" fmla="*/ 272 h 272"/>
                <a:gd name="T8" fmla="*/ 320 w 320"/>
                <a:gd name="T9" fmla="*/ 0 h 272"/>
              </a:gdLst>
              <a:ahLst/>
              <a:cxnLst>
                <a:cxn ang="0">
                  <a:pos x="T0" y="T1"/>
                </a:cxn>
                <a:cxn ang="0">
                  <a:pos x="T2" y="T3"/>
                </a:cxn>
                <a:cxn ang="0">
                  <a:pos x="T4" y="T5"/>
                </a:cxn>
                <a:cxn ang="0">
                  <a:pos x="T6" y="T7"/>
                </a:cxn>
                <a:cxn ang="0">
                  <a:pos x="T8" y="T9"/>
                </a:cxn>
              </a:cxnLst>
              <a:rect l="0" t="0" r="r" b="b"/>
              <a:pathLst>
                <a:path w="320" h="272">
                  <a:moveTo>
                    <a:pt x="320" y="0"/>
                  </a:moveTo>
                  <a:cubicBezTo>
                    <a:pt x="273" y="27"/>
                    <a:pt x="218" y="43"/>
                    <a:pt x="160" y="43"/>
                  </a:cubicBezTo>
                  <a:cubicBezTo>
                    <a:pt x="102" y="43"/>
                    <a:pt x="47" y="27"/>
                    <a:pt x="0" y="0"/>
                  </a:cubicBezTo>
                  <a:cubicBezTo>
                    <a:pt x="2" y="116"/>
                    <a:pt x="66" y="217"/>
                    <a:pt x="160" y="272"/>
                  </a:cubicBezTo>
                  <a:cubicBezTo>
                    <a:pt x="254" y="217"/>
                    <a:pt x="318" y="116"/>
                    <a:pt x="320" y="0"/>
                  </a:cubicBez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p:cNvSpPr>
              <a:spLocks/>
            </p:cNvSpPr>
            <p:nvPr/>
          </p:nvSpPr>
          <p:spPr bwMode="auto">
            <a:xfrm>
              <a:off x="3342" y="1774"/>
              <a:ext cx="670" cy="680"/>
            </a:xfrm>
            <a:custGeom>
              <a:avLst/>
              <a:gdLst>
                <a:gd name="T0" fmla="*/ 160 w 320"/>
                <a:gd name="T1" fmla="*/ 325 h 325"/>
                <a:gd name="T2" fmla="*/ 160 w 320"/>
                <a:gd name="T3" fmla="*/ 320 h 325"/>
                <a:gd name="T4" fmla="*/ 320 w 320"/>
                <a:gd name="T5" fmla="*/ 43 h 325"/>
                <a:gd name="T6" fmla="*/ 160 w 320"/>
                <a:gd name="T7" fmla="*/ 0 h 325"/>
                <a:gd name="T8" fmla="*/ 0 w 320"/>
                <a:gd name="T9" fmla="*/ 43 h 325"/>
                <a:gd name="T10" fmla="*/ 0 w 320"/>
                <a:gd name="T11" fmla="*/ 48 h 325"/>
                <a:gd name="T12" fmla="*/ 160 w 320"/>
                <a:gd name="T13" fmla="*/ 325 h 325"/>
              </a:gdLst>
              <a:ahLst/>
              <a:cxnLst>
                <a:cxn ang="0">
                  <a:pos x="T0" y="T1"/>
                </a:cxn>
                <a:cxn ang="0">
                  <a:pos x="T2" y="T3"/>
                </a:cxn>
                <a:cxn ang="0">
                  <a:pos x="T4" y="T5"/>
                </a:cxn>
                <a:cxn ang="0">
                  <a:pos x="T6" y="T7"/>
                </a:cxn>
                <a:cxn ang="0">
                  <a:pos x="T8" y="T9"/>
                </a:cxn>
                <a:cxn ang="0">
                  <a:pos x="T10" y="T11"/>
                </a:cxn>
                <a:cxn ang="0">
                  <a:pos x="T12" y="T13"/>
                </a:cxn>
              </a:cxnLst>
              <a:rect l="0" t="0" r="r" b="b"/>
              <a:pathLst>
                <a:path w="320" h="325">
                  <a:moveTo>
                    <a:pt x="160" y="325"/>
                  </a:moveTo>
                  <a:cubicBezTo>
                    <a:pt x="160" y="323"/>
                    <a:pt x="160" y="321"/>
                    <a:pt x="160" y="320"/>
                  </a:cubicBezTo>
                  <a:cubicBezTo>
                    <a:pt x="160" y="201"/>
                    <a:pt x="224" y="98"/>
                    <a:pt x="320" y="43"/>
                  </a:cubicBezTo>
                  <a:cubicBezTo>
                    <a:pt x="273" y="15"/>
                    <a:pt x="218" y="0"/>
                    <a:pt x="160" y="0"/>
                  </a:cubicBezTo>
                  <a:cubicBezTo>
                    <a:pt x="102" y="0"/>
                    <a:pt x="47" y="15"/>
                    <a:pt x="0" y="43"/>
                  </a:cubicBezTo>
                  <a:cubicBezTo>
                    <a:pt x="0" y="44"/>
                    <a:pt x="0" y="46"/>
                    <a:pt x="0" y="48"/>
                  </a:cubicBezTo>
                  <a:cubicBezTo>
                    <a:pt x="0" y="166"/>
                    <a:pt x="64" y="270"/>
                    <a:pt x="160" y="325"/>
                  </a:cubicBez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4012" y="1774"/>
              <a:ext cx="670" cy="680"/>
            </a:xfrm>
            <a:custGeom>
              <a:avLst/>
              <a:gdLst>
                <a:gd name="T0" fmla="*/ 0 w 320"/>
                <a:gd name="T1" fmla="*/ 43 h 325"/>
                <a:gd name="T2" fmla="*/ 160 w 320"/>
                <a:gd name="T3" fmla="*/ 320 h 325"/>
                <a:gd name="T4" fmla="*/ 160 w 320"/>
                <a:gd name="T5" fmla="*/ 325 h 325"/>
                <a:gd name="T6" fmla="*/ 320 w 320"/>
                <a:gd name="T7" fmla="*/ 48 h 325"/>
                <a:gd name="T8" fmla="*/ 320 w 320"/>
                <a:gd name="T9" fmla="*/ 43 h 325"/>
                <a:gd name="T10" fmla="*/ 160 w 320"/>
                <a:gd name="T11" fmla="*/ 0 h 325"/>
                <a:gd name="T12" fmla="*/ 0 w 320"/>
                <a:gd name="T13" fmla="*/ 43 h 325"/>
              </a:gdLst>
              <a:ahLst/>
              <a:cxnLst>
                <a:cxn ang="0">
                  <a:pos x="T0" y="T1"/>
                </a:cxn>
                <a:cxn ang="0">
                  <a:pos x="T2" y="T3"/>
                </a:cxn>
                <a:cxn ang="0">
                  <a:pos x="T4" y="T5"/>
                </a:cxn>
                <a:cxn ang="0">
                  <a:pos x="T6" y="T7"/>
                </a:cxn>
                <a:cxn ang="0">
                  <a:pos x="T8" y="T9"/>
                </a:cxn>
                <a:cxn ang="0">
                  <a:pos x="T10" y="T11"/>
                </a:cxn>
                <a:cxn ang="0">
                  <a:pos x="T12" y="T13"/>
                </a:cxn>
              </a:cxnLst>
              <a:rect l="0" t="0" r="r" b="b"/>
              <a:pathLst>
                <a:path w="320" h="325">
                  <a:moveTo>
                    <a:pt x="0" y="43"/>
                  </a:moveTo>
                  <a:cubicBezTo>
                    <a:pt x="95" y="98"/>
                    <a:pt x="160" y="201"/>
                    <a:pt x="160" y="320"/>
                  </a:cubicBezTo>
                  <a:cubicBezTo>
                    <a:pt x="160" y="321"/>
                    <a:pt x="160" y="323"/>
                    <a:pt x="160" y="325"/>
                  </a:cubicBezTo>
                  <a:cubicBezTo>
                    <a:pt x="255" y="270"/>
                    <a:pt x="320" y="166"/>
                    <a:pt x="320" y="48"/>
                  </a:cubicBezTo>
                  <a:cubicBezTo>
                    <a:pt x="320" y="46"/>
                    <a:pt x="320" y="44"/>
                    <a:pt x="320" y="43"/>
                  </a:cubicBezTo>
                  <a:cubicBezTo>
                    <a:pt x="273" y="15"/>
                    <a:pt x="218" y="0"/>
                    <a:pt x="160" y="0"/>
                  </a:cubicBezTo>
                  <a:cubicBezTo>
                    <a:pt x="102" y="0"/>
                    <a:pt x="47" y="15"/>
                    <a:pt x="0" y="43"/>
                  </a:cubicBez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3677" y="1864"/>
              <a:ext cx="670" cy="680"/>
            </a:xfrm>
            <a:custGeom>
              <a:avLst/>
              <a:gdLst>
                <a:gd name="T0" fmla="*/ 160 w 320"/>
                <a:gd name="T1" fmla="*/ 0 h 325"/>
                <a:gd name="T2" fmla="*/ 0 w 320"/>
                <a:gd name="T3" fmla="*/ 277 h 325"/>
                <a:gd name="T4" fmla="*/ 0 w 320"/>
                <a:gd name="T5" fmla="*/ 282 h 325"/>
                <a:gd name="T6" fmla="*/ 160 w 320"/>
                <a:gd name="T7" fmla="*/ 325 h 325"/>
                <a:gd name="T8" fmla="*/ 320 w 320"/>
                <a:gd name="T9" fmla="*/ 282 h 325"/>
                <a:gd name="T10" fmla="*/ 320 w 320"/>
                <a:gd name="T11" fmla="*/ 277 h 325"/>
                <a:gd name="T12" fmla="*/ 160 w 320"/>
                <a:gd name="T13" fmla="*/ 0 h 325"/>
              </a:gdLst>
              <a:ahLst/>
              <a:cxnLst>
                <a:cxn ang="0">
                  <a:pos x="T0" y="T1"/>
                </a:cxn>
                <a:cxn ang="0">
                  <a:pos x="T2" y="T3"/>
                </a:cxn>
                <a:cxn ang="0">
                  <a:pos x="T4" y="T5"/>
                </a:cxn>
                <a:cxn ang="0">
                  <a:pos x="T6" y="T7"/>
                </a:cxn>
                <a:cxn ang="0">
                  <a:pos x="T8" y="T9"/>
                </a:cxn>
                <a:cxn ang="0">
                  <a:pos x="T10" y="T11"/>
                </a:cxn>
                <a:cxn ang="0">
                  <a:pos x="T12" y="T13"/>
                </a:cxn>
              </a:cxnLst>
              <a:rect l="0" t="0" r="r" b="b"/>
              <a:pathLst>
                <a:path w="320" h="325">
                  <a:moveTo>
                    <a:pt x="160" y="0"/>
                  </a:moveTo>
                  <a:cubicBezTo>
                    <a:pt x="64" y="55"/>
                    <a:pt x="0" y="158"/>
                    <a:pt x="0" y="277"/>
                  </a:cubicBezTo>
                  <a:cubicBezTo>
                    <a:pt x="0" y="278"/>
                    <a:pt x="0" y="280"/>
                    <a:pt x="0" y="282"/>
                  </a:cubicBezTo>
                  <a:cubicBezTo>
                    <a:pt x="47" y="309"/>
                    <a:pt x="102" y="325"/>
                    <a:pt x="160" y="325"/>
                  </a:cubicBezTo>
                  <a:cubicBezTo>
                    <a:pt x="218" y="325"/>
                    <a:pt x="273" y="309"/>
                    <a:pt x="320" y="282"/>
                  </a:cubicBezTo>
                  <a:cubicBezTo>
                    <a:pt x="320" y="280"/>
                    <a:pt x="320" y="278"/>
                    <a:pt x="320" y="277"/>
                  </a:cubicBezTo>
                  <a:cubicBezTo>
                    <a:pt x="320" y="158"/>
                    <a:pt x="255" y="55"/>
                    <a:pt x="160" y="0"/>
                  </a:cubicBezTo>
                  <a:close/>
                </a:path>
              </a:pathLst>
            </a:custGeom>
            <a:solidFill>
              <a:srgbClr val="FED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9"/>
            <p:cNvSpPr>
              <a:spLocks noChangeArrowheads="1"/>
            </p:cNvSpPr>
            <p:nvPr/>
          </p:nvSpPr>
          <p:spPr bwMode="auto">
            <a:xfrm>
              <a:off x="3007" y="1774"/>
              <a:ext cx="1340" cy="1338"/>
            </a:xfrm>
            <a:prstGeom prst="ellipse">
              <a:avLst/>
            </a:prstGeom>
            <a:noFill/>
            <a:ln w="666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0"/>
            <p:cNvSpPr>
              <a:spLocks noChangeArrowheads="1"/>
            </p:cNvSpPr>
            <p:nvPr/>
          </p:nvSpPr>
          <p:spPr bwMode="auto">
            <a:xfrm>
              <a:off x="3677" y="1774"/>
              <a:ext cx="1340" cy="1338"/>
            </a:xfrm>
            <a:prstGeom prst="ellipse">
              <a:avLst/>
            </a:prstGeom>
            <a:noFill/>
            <a:ln w="666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11"/>
            <p:cNvSpPr>
              <a:spLocks noChangeArrowheads="1"/>
            </p:cNvSpPr>
            <p:nvPr/>
          </p:nvSpPr>
          <p:spPr bwMode="auto">
            <a:xfrm>
              <a:off x="3342" y="1206"/>
              <a:ext cx="1340" cy="1338"/>
            </a:xfrm>
            <a:prstGeom prst="ellipse">
              <a:avLst/>
            </a:prstGeom>
            <a:noFill/>
            <a:ln w="666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矩形 11"/>
          <p:cNvSpPr/>
          <p:nvPr/>
        </p:nvSpPr>
        <p:spPr>
          <a:xfrm>
            <a:off x="5609680" y="2865725"/>
            <a:ext cx="972639" cy="461665"/>
          </a:xfrm>
          <a:prstGeom prst="rect">
            <a:avLst/>
          </a:prstGeom>
        </p:spPr>
        <p:txBody>
          <a:bodyPr wrap="none">
            <a:spAutoFit/>
          </a:bodyPr>
          <a:lstStyle/>
          <a:p>
            <a:pPr algn="ctr"/>
            <a:r>
              <a:rPr lang="en-US" altLang="zh-CN" sz="2400" b="1" dirty="0">
                <a:solidFill>
                  <a:srgbClr val="FED756"/>
                </a:solidFill>
                <a:latin typeface="微软雅黑" panose="020B0503020204020204" pitchFamily="34" charset="-122"/>
                <a:ea typeface="微软雅黑" panose="020B0503020204020204" pitchFamily="34" charset="-122"/>
              </a:rPr>
              <a:t>TEXT</a:t>
            </a:r>
            <a:endParaRPr lang="zh-CN" altLang="en-US" sz="2400" dirty="0">
              <a:solidFill>
                <a:srgbClr val="FED756"/>
              </a:solidFill>
            </a:endParaRPr>
          </a:p>
        </p:txBody>
      </p:sp>
      <p:sp>
        <p:nvSpPr>
          <p:cNvPr id="13" name="矩形 12"/>
          <p:cNvSpPr/>
          <p:nvPr/>
        </p:nvSpPr>
        <p:spPr>
          <a:xfrm>
            <a:off x="4564651" y="4485520"/>
            <a:ext cx="972639" cy="461665"/>
          </a:xfrm>
          <a:prstGeom prst="rect">
            <a:avLst/>
          </a:prstGeom>
        </p:spPr>
        <p:txBody>
          <a:bodyPr wrap="none">
            <a:spAutoFit/>
          </a:bodyPr>
          <a:lstStyle/>
          <a:p>
            <a:pPr algn="ctr"/>
            <a:r>
              <a:rPr lang="en-US" altLang="zh-CN" sz="2400" b="1" dirty="0">
                <a:solidFill>
                  <a:srgbClr val="FED756"/>
                </a:solidFill>
                <a:latin typeface="微软雅黑" panose="020B0503020204020204" pitchFamily="34" charset="-122"/>
                <a:ea typeface="微软雅黑" panose="020B0503020204020204" pitchFamily="34" charset="-122"/>
              </a:rPr>
              <a:t>TEXT</a:t>
            </a:r>
            <a:endParaRPr lang="zh-CN" altLang="en-US" sz="2400" dirty="0">
              <a:solidFill>
                <a:srgbClr val="FED756"/>
              </a:solidFill>
            </a:endParaRPr>
          </a:p>
        </p:txBody>
      </p:sp>
      <p:sp>
        <p:nvSpPr>
          <p:cNvPr id="14" name="矩形 13"/>
          <p:cNvSpPr/>
          <p:nvPr/>
        </p:nvSpPr>
        <p:spPr>
          <a:xfrm>
            <a:off x="6646000" y="4485520"/>
            <a:ext cx="972639" cy="461665"/>
          </a:xfrm>
          <a:prstGeom prst="rect">
            <a:avLst/>
          </a:prstGeom>
        </p:spPr>
        <p:txBody>
          <a:bodyPr wrap="none">
            <a:spAutoFit/>
          </a:bodyPr>
          <a:lstStyle/>
          <a:p>
            <a:pPr algn="ctr"/>
            <a:r>
              <a:rPr lang="en-US" altLang="zh-CN" sz="2400" b="1" dirty="0">
                <a:solidFill>
                  <a:srgbClr val="FED756"/>
                </a:solidFill>
                <a:latin typeface="微软雅黑" panose="020B0503020204020204" pitchFamily="34" charset="-122"/>
                <a:ea typeface="微软雅黑" panose="020B0503020204020204" pitchFamily="34" charset="-122"/>
              </a:rPr>
              <a:t>TEXT</a:t>
            </a:r>
            <a:endParaRPr lang="zh-CN" altLang="en-US" sz="2400" dirty="0">
              <a:solidFill>
                <a:srgbClr val="FED756"/>
              </a:solidFill>
            </a:endParaRPr>
          </a:p>
        </p:txBody>
      </p:sp>
      <p:sp>
        <p:nvSpPr>
          <p:cNvPr id="15" name="矩形 14"/>
          <p:cNvSpPr/>
          <p:nvPr/>
        </p:nvSpPr>
        <p:spPr>
          <a:xfrm>
            <a:off x="7746137" y="4470131"/>
            <a:ext cx="4112579" cy="954107"/>
          </a:xfrm>
          <a:prstGeom prst="rect">
            <a:avLst/>
          </a:prstGeom>
        </p:spPr>
        <p:txBody>
          <a:bodyPr wrap="square">
            <a:spAutoFit/>
          </a:bodyPr>
          <a:lstStyle/>
          <a:p>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a:t>
            </a:r>
            <a:endParaRPr lang="zh-CN" altLang="en-US" sz="1400" dirty="0"/>
          </a:p>
        </p:txBody>
      </p:sp>
      <p:sp>
        <p:nvSpPr>
          <p:cNvPr id="17" name="矩形 16"/>
          <p:cNvSpPr/>
          <p:nvPr/>
        </p:nvSpPr>
        <p:spPr>
          <a:xfrm>
            <a:off x="284096" y="4485520"/>
            <a:ext cx="4148703" cy="954107"/>
          </a:xfrm>
          <a:prstGeom prst="rect">
            <a:avLst/>
          </a:prstGeom>
        </p:spPr>
        <p:txBody>
          <a:bodyPr wrap="square">
            <a:spAutoFit/>
          </a:bodyPr>
          <a:lstStyle/>
          <a:p>
            <a:pPr algn="r"/>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a:t>
            </a:r>
            <a:endParaRPr lang="zh-CN" altLang="en-US" sz="1400" dirty="0"/>
          </a:p>
        </p:txBody>
      </p:sp>
      <p:sp>
        <p:nvSpPr>
          <p:cNvPr id="19" name="矩形 18"/>
          <p:cNvSpPr/>
          <p:nvPr/>
        </p:nvSpPr>
        <p:spPr>
          <a:xfrm>
            <a:off x="214061" y="3327390"/>
            <a:ext cx="4248401" cy="954107"/>
          </a:xfrm>
          <a:prstGeom prst="rect">
            <a:avLst/>
          </a:prstGeom>
        </p:spPr>
        <p:txBody>
          <a:bodyPr wrap="square">
            <a:spAutoFit/>
          </a:bodyPr>
          <a:lstStyle/>
          <a:p>
            <a:pPr algn="r"/>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a:t>
            </a:r>
            <a:endParaRPr lang="zh-CN" altLang="en-US" sz="1400" dirty="0"/>
          </a:p>
        </p:txBody>
      </p:sp>
      <p:pic>
        <p:nvPicPr>
          <p:cNvPr id="20" name="图片 19"/>
          <p:cNvPicPr>
            <a:picLocks noChangeAspect="1"/>
          </p:cNvPicPr>
          <p:nvPr/>
        </p:nvPicPr>
        <p:blipFill>
          <a:blip r:embed="rId3"/>
          <a:stretch>
            <a:fillRect/>
          </a:stretch>
        </p:blipFill>
        <p:spPr>
          <a:xfrm>
            <a:off x="6888352" y="2604677"/>
            <a:ext cx="633532" cy="901547"/>
          </a:xfrm>
          <a:prstGeom prst="rect">
            <a:avLst/>
          </a:prstGeom>
        </p:spPr>
      </p:pic>
      <p:sp>
        <p:nvSpPr>
          <p:cNvPr id="52" name="矩形 51"/>
          <p:cNvSpPr/>
          <p:nvPr/>
        </p:nvSpPr>
        <p:spPr>
          <a:xfrm>
            <a:off x="7731168" y="3301980"/>
            <a:ext cx="4248401" cy="954107"/>
          </a:xfrm>
          <a:prstGeom prst="rect">
            <a:avLst/>
          </a:prstGeom>
        </p:spPr>
        <p:txBody>
          <a:bodyPr wrap="square">
            <a:spAutoFit/>
          </a:bodyPr>
          <a:lstStyle/>
          <a:p>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a:t>
            </a:r>
            <a:endParaRPr lang="zh-CN" altLang="en-US" sz="1400" dirty="0"/>
          </a:p>
        </p:txBody>
      </p:sp>
      <p:sp>
        <p:nvSpPr>
          <p:cNvPr id="53" name="文本框 52"/>
          <p:cNvSpPr txBox="1"/>
          <p:nvPr/>
        </p:nvSpPr>
        <p:spPr>
          <a:xfrm>
            <a:off x="2564471" y="2840315"/>
            <a:ext cx="1884747" cy="461665"/>
          </a:xfrm>
          <a:prstGeom prst="rect">
            <a:avLst/>
          </a:prstGeom>
          <a:noFill/>
        </p:spPr>
        <p:txBody>
          <a:bodyPr wrap="non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TEXT HERE</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7693819" y="2840315"/>
            <a:ext cx="1884747" cy="461665"/>
          </a:xfrm>
          <a:prstGeom prst="rect">
            <a:avLst/>
          </a:prstGeom>
          <a:noFill/>
        </p:spPr>
        <p:txBody>
          <a:bodyPr wrap="non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TEXT HERE</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464409" y="432970"/>
            <a:ext cx="3195248" cy="2152115"/>
            <a:chOff x="4464409" y="432970"/>
            <a:chExt cx="3195248" cy="2152115"/>
          </a:xfrm>
        </p:grpSpPr>
        <p:grpSp>
          <p:nvGrpSpPr>
            <p:cNvPr id="51" name="组合 50"/>
            <p:cNvGrpSpPr/>
            <p:nvPr/>
          </p:nvGrpSpPr>
          <p:grpSpPr>
            <a:xfrm>
              <a:off x="5538523" y="1091384"/>
              <a:ext cx="1048248" cy="1493701"/>
              <a:chOff x="3054459" y="2666251"/>
              <a:chExt cx="1048248" cy="1493701"/>
            </a:xfrm>
          </p:grpSpPr>
          <p:sp>
            <p:nvSpPr>
              <p:cNvPr id="50" name="椭圆 49"/>
              <p:cNvSpPr/>
              <p:nvPr/>
            </p:nvSpPr>
            <p:spPr>
              <a:xfrm>
                <a:off x="3112393" y="2717335"/>
                <a:ext cx="951489" cy="9514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Group 14"/>
              <p:cNvGrpSpPr>
                <a:grpSpLocks noChangeAspect="1"/>
              </p:cNvGrpSpPr>
              <p:nvPr/>
            </p:nvGrpSpPr>
            <p:grpSpPr bwMode="auto">
              <a:xfrm>
                <a:off x="3054459" y="2666251"/>
                <a:ext cx="1048248" cy="1493701"/>
                <a:chOff x="2194" y="1711"/>
                <a:chExt cx="513" cy="731"/>
              </a:xfrm>
            </p:grpSpPr>
            <p:sp>
              <p:nvSpPr>
                <p:cNvPr id="23" name="AutoShape 13"/>
                <p:cNvSpPr>
                  <a:spLocks noChangeAspect="1" noChangeArrowheads="1" noTextEdit="1"/>
                </p:cNvSpPr>
                <p:nvPr/>
              </p:nvSpPr>
              <p:spPr bwMode="auto">
                <a:xfrm>
                  <a:off x="2194" y="1711"/>
                  <a:ext cx="513"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15"/>
                <p:cNvSpPr>
                  <a:spLocks noChangeArrowheads="1"/>
                </p:cNvSpPr>
                <p:nvPr/>
              </p:nvSpPr>
              <p:spPr bwMode="auto">
                <a:xfrm>
                  <a:off x="2275" y="1791"/>
                  <a:ext cx="351" cy="351"/>
                </a:xfrm>
                <a:prstGeom prst="ellipse">
                  <a:avLst/>
                </a:pr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5" name="Rectangle 16"/>
                <p:cNvSpPr>
                  <a:spLocks noChangeArrowheads="1"/>
                </p:cNvSpPr>
                <p:nvPr/>
              </p:nvSpPr>
              <p:spPr bwMode="auto">
                <a:xfrm>
                  <a:off x="2392" y="2339"/>
                  <a:ext cx="117" cy="1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17"/>
                <p:cNvSpPr>
                  <a:spLocks noChangeArrowheads="1"/>
                </p:cNvSpPr>
                <p:nvPr/>
              </p:nvSpPr>
              <p:spPr bwMode="auto">
                <a:xfrm>
                  <a:off x="2363" y="2279"/>
                  <a:ext cx="175" cy="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18"/>
                <p:cNvSpPr>
                  <a:spLocks noChangeShapeType="1"/>
                </p:cNvSpPr>
                <p:nvPr/>
              </p:nvSpPr>
              <p:spPr bwMode="auto">
                <a:xfrm flipV="1">
                  <a:off x="2685" y="1734"/>
                  <a:ext cx="0" cy="233"/>
                </a:xfrm>
                <a:prstGeom prst="line">
                  <a:avLst/>
                </a:prstGeom>
                <a:noFill/>
                <a:ln w="206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19"/>
                <p:cNvSpPr>
                  <a:spLocks noChangeShapeType="1"/>
                </p:cNvSpPr>
                <p:nvPr/>
              </p:nvSpPr>
              <p:spPr bwMode="auto">
                <a:xfrm flipH="1">
                  <a:off x="2216" y="1734"/>
                  <a:ext cx="235" cy="0"/>
                </a:xfrm>
                <a:prstGeom prst="line">
                  <a:avLst/>
                </a:prstGeom>
                <a:noFill/>
                <a:ln w="206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0"/>
                <p:cNvSpPr>
                  <a:spLocks noChangeShapeType="1"/>
                </p:cNvSpPr>
                <p:nvPr/>
              </p:nvSpPr>
              <p:spPr bwMode="auto">
                <a:xfrm>
                  <a:off x="2216" y="1967"/>
                  <a:ext cx="0" cy="234"/>
                </a:xfrm>
                <a:prstGeom prst="line">
                  <a:avLst/>
                </a:prstGeom>
                <a:noFill/>
                <a:ln w="206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21"/>
                <p:cNvSpPr>
                  <a:spLocks noChangeShapeType="1"/>
                </p:cNvSpPr>
                <p:nvPr/>
              </p:nvSpPr>
              <p:spPr bwMode="auto">
                <a:xfrm>
                  <a:off x="2341" y="2394"/>
                  <a:ext cx="235" cy="0"/>
                </a:xfrm>
                <a:prstGeom prst="line">
                  <a:avLst/>
                </a:prstGeom>
                <a:noFill/>
                <a:ln w="206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2"/>
                <p:cNvSpPr>
                  <a:spLocks noChangeShapeType="1"/>
                </p:cNvSpPr>
                <p:nvPr/>
              </p:nvSpPr>
              <p:spPr bwMode="auto">
                <a:xfrm>
                  <a:off x="2333" y="2429"/>
                  <a:ext cx="235" cy="0"/>
                </a:xfrm>
                <a:prstGeom prst="line">
                  <a:avLst/>
                </a:prstGeom>
                <a:noFill/>
                <a:ln w="206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3"/>
                <p:cNvSpPr>
                  <a:spLocks noChangeShapeType="1"/>
                </p:cNvSpPr>
                <p:nvPr/>
              </p:nvSpPr>
              <p:spPr bwMode="auto">
                <a:xfrm>
                  <a:off x="2349" y="2339"/>
                  <a:ext cx="235" cy="0"/>
                </a:xfrm>
                <a:prstGeom prst="line">
                  <a:avLst/>
                </a:prstGeom>
                <a:noFill/>
                <a:ln w="206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24"/>
                <p:cNvSpPr>
                  <a:spLocks noChangeShapeType="1"/>
                </p:cNvSpPr>
                <p:nvPr/>
              </p:nvSpPr>
              <p:spPr bwMode="auto">
                <a:xfrm>
                  <a:off x="2341" y="2297"/>
                  <a:ext cx="235" cy="0"/>
                </a:xfrm>
                <a:prstGeom prst="line">
                  <a:avLst/>
                </a:prstGeom>
                <a:noFill/>
                <a:ln w="206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5"/>
                <p:cNvSpPr>
                  <a:spLocks/>
                </p:cNvSpPr>
                <p:nvPr/>
              </p:nvSpPr>
              <p:spPr bwMode="auto">
                <a:xfrm>
                  <a:off x="2431" y="1909"/>
                  <a:ext cx="39" cy="39"/>
                </a:xfrm>
                <a:custGeom>
                  <a:avLst/>
                  <a:gdLst>
                    <a:gd name="T0" fmla="*/ 0 w 39"/>
                    <a:gd name="T1" fmla="*/ 39 h 39"/>
                    <a:gd name="T2" fmla="*/ 39 w 39"/>
                    <a:gd name="T3" fmla="*/ 39 h 39"/>
                    <a:gd name="T4" fmla="*/ 20 w 39"/>
                    <a:gd name="T5" fmla="*/ 0 h 39"/>
                    <a:gd name="T6" fmla="*/ 0 w 39"/>
                    <a:gd name="T7" fmla="*/ 39 h 39"/>
                  </a:gdLst>
                  <a:ahLst/>
                  <a:cxnLst>
                    <a:cxn ang="0">
                      <a:pos x="T0" y="T1"/>
                    </a:cxn>
                    <a:cxn ang="0">
                      <a:pos x="T2" y="T3"/>
                    </a:cxn>
                    <a:cxn ang="0">
                      <a:pos x="T4" y="T5"/>
                    </a:cxn>
                    <a:cxn ang="0">
                      <a:pos x="T6" y="T7"/>
                    </a:cxn>
                  </a:cxnLst>
                  <a:rect l="0" t="0" r="r" b="b"/>
                  <a:pathLst>
                    <a:path w="39" h="39">
                      <a:moveTo>
                        <a:pt x="0" y="39"/>
                      </a:moveTo>
                      <a:lnTo>
                        <a:pt x="39" y="39"/>
                      </a:lnTo>
                      <a:lnTo>
                        <a:pt x="20" y="0"/>
                      </a:lnTo>
                      <a:lnTo>
                        <a:pt x="0" y="39"/>
                      </a:lnTo>
                      <a:close/>
                    </a:path>
                  </a:pathLst>
                </a:custGeom>
                <a:solidFill>
                  <a:srgbClr val="BCE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6"/>
                <p:cNvSpPr>
                  <a:spLocks/>
                </p:cNvSpPr>
                <p:nvPr/>
              </p:nvSpPr>
              <p:spPr bwMode="auto">
                <a:xfrm>
                  <a:off x="2216" y="1734"/>
                  <a:ext cx="469" cy="545"/>
                </a:xfrm>
                <a:custGeom>
                  <a:avLst/>
                  <a:gdLst>
                    <a:gd name="T0" fmla="*/ 544 w 768"/>
                    <a:gd name="T1" fmla="*/ 896 h 896"/>
                    <a:gd name="T2" fmla="*/ 768 w 768"/>
                    <a:gd name="T3" fmla="*/ 384 h 896"/>
                    <a:gd name="T4" fmla="*/ 384 w 768"/>
                    <a:gd name="T5" fmla="*/ 0 h 896"/>
                    <a:gd name="T6" fmla="*/ 0 w 768"/>
                    <a:gd name="T7" fmla="*/ 384 h 896"/>
                    <a:gd name="T8" fmla="*/ 224 w 768"/>
                    <a:gd name="T9" fmla="*/ 896 h 896"/>
                  </a:gdLst>
                  <a:ahLst/>
                  <a:cxnLst>
                    <a:cxn ang="0">
                      <a:pos x="T0" y="T1"/>
                    </a:cxn>
                    <a:cxn ang="0">
                      <a:pos x="T2" y="T3"/>
                    </a:cxn>
                    <a:cxn ang="0">
                      <a:pos x="T4" y="T5"/>
                    </a:cxn>
                    <a:cxn ang="0">
                      <a:pos x="T6" y="T7"/>
                    </a:cxn>
                    <a:cxn ang="0">
                      <a:pos x="T8" y="T9"/>
                    </a:cxn>
                  </a:cxnLst>
                  <a:rect l="0" t="0" r="r" b="b"/>
                  <a:pathLst>
                    <a:path w="768" h="896">
                      <a:moveTo>
                        <a:pt x="544" y="896"/>
                      </a:moveTo>
                      <a:cubicBezTo>
                        <a:pt x="544" y="672"/>
                        <a:pt x="768" y="640"/>
                        <a:pt x="768" y="384"/>
                      </a:cubicBezTo>
                      <a:cubicBezTo>
                        <a:pt x="768" y="172"/>
                        <a:pt x="596" y="0"/>
                        <a:pt x="384" y="0"/>
                      </a:cubicBezTo>
                      <a:cubicBezTo>
                        <a:pt x="172" y="0"/>
                        <a:pt x="0" y="172"/>
                        <a:pt x="0" y="384"/>
                      </a:cubicBezTo>
                      <a:cubicBezTo>
                        <a:pt x="0" y="640"/>
                        <a:pt x="224" y="672"/>
                        <a:pt x="224" y="896"/>
                      </a:cubicBezTo>
                    </a:path>
                  </a:pathLst>
                </a:custGeom>
                <a:noFill/>
                <a:ln w="206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7"/>
                <p:cNvSpPr>
                  <a:spLocks noChangeShapeType="1"/>
                </p:cNvSpPr>
                <p:nvPr/>
              </p:nvSpPr>
              <p:spPr bwMode="auto">
                <a:xfrm flipH="1">
                  <a:off x="2431" y="1948"/>
                  <a:ext cx="39" cy="0"/>
                </a:xfrm>
                <a:prstGeom prst="line">
                  <a:avLst/>
                </a:prstGeom>
                <a:noFill/>
                <a:ln w="206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8"/>
                <p:cNvSpPr>
                  <a:spLocks noChangeShapeType="1"/>
                </p:cNvSpPr>
                <p:nvPr/>
              </p:nvSpPr>
              <p:spPr bwMode="auto">
                <a:xfrm>
                  <a:off x="2402" y="2006"/>
                  <a:ext cx="97" cy="0"/>
                </a:xfrm>
                <a:prstGeom prst="line">
                  <a:avLst/>
                </a:prstGeom>
                <a:noFill/>
                <a:ln w="206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29"/>
                <p:cNvSpPr>
                  <a:spLocks noChangeShapeType="1"/>
                </p:cNvSpPr>
                <p:nvPr/>
              </p:nvSpPr>
              <p:spPr bwMode="auto">
                <a:xfrm>
                  <a:off x="2434" y="2006"/>
                  <a:ext cx="0" cy="273"/>
                </a:xfrm>
                <a:prstGeom prst="line">
                  <a:avLst/>
                </a:prstGeom>
                <a:noFill/>
                <a:ln w="206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0"/>
                <p:cNvSpPr>
                  <a:spLocks noChangeShapeType="1"/>
                </p:cNvSpPr>
                <p:nvPr/>
              </p:nvSpPr>
              <p:spPr bwMode="auto">
                <a:xfrm>
                  <a:off x="2467" y="2006"/>
                  <a:ext cx="0" cy="273"/>
                </a:xfrm>
                <a:prstGeom prst="line">
                  <a:avLst/>
                </a:prstGeom>
                <a:noFill/>
                <a:ln w="206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1"/>
                <p:cNvSpPr>
                  <a:spLocks/>
                </p:cNvSpPr>
                <p:nvPr/>
              </p:nvSpPr>
              <p:spPr bwMode="auto">
                <a:xfrm>
                  <a:off x="2402" y="1909"/>
                  <a:ext cx="97" cy="370"/>
                </a:xfrm>
                <a:custGeom>
                  <a:avLst/>
                  <a:gdLst>
                    <a:gd name="T0" fmla="*/ 0 w 97"/>
                    <a:gd name="T1" fmla="*/ 370 h 370"/>
                    <a:gd name="T2" fmla="*/ 0 w 97"/>
                    <a:gd name="T3" fmla="*/ 97 h 370"/>
                    <a:gd name="T4" fmla="*/ 49 w 97"/>
                    <a:gd name="T5" fmla="*/ 0 h 370"/>
                    <a:gd name="T6" fmla="*/ 97 w 97"/>
                    <a:gd name="T7" fmla="*/ 97 h 370"/>
                    <a:gd name="T8" fmla="*/ 97 w 97"/>
                    <a:gd name="T9" fmla="*/ 370 h 370"/>
                  </a:gdLst>
                  <a:ahLst/>
                  <a:cxnLst>
                    <a:cxn ang="0">
                      <a:pos x="T0" y="T1"/>
                    </a:cxn>
                    <a:cxn ang="0">
                      <a:pos x="T2" y="T3"/>
                    </a:cxn>
                    <a:cxn ang="0">
                      <a:pos x="T4" y="T5"/>
                    </a:cxn>
                    <a:cxn ang="0">
                      <a:pos x="T6" y="T7"/>
                    </a:cxn>
                    <a:cxn ang="0">
                      <a:pos x="T8" y="T9"/>
                    </a:cxn>
                  </a:cxnLst>
                  <a:rect l="0" t="0" r="r" b="b"/>
                  <a:pathLst>
                    <a:path w="97" h="370">
                      <a:moveTo>
                        <a:pt x="0" y="370"/>
                      </a:moveTo>
                      <a:lnTo>
                        <a:pt x="0" y="97"/>
                      </a:lnTo>
                      <a:lnTo>
                        <a:pt x="49" y="0"/>
                      </a:lnTo>
                      <a:lnTo>
                        <a:pt x="97" y="97"/>
                      </a:lnTo>
                      <a:lnTo>
                        <a:pt x="97" y="370"/>
                      </a:lnTo>
                    </a:path>
                  </a:pathLst>
                </a:custGeom>
                <a:noFill/>
                <a:ln w="206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Oval 32"/>
                <p:cNvSpPr>
                  <a:spLocks noChangeArrowheads="1"/>
                </p:cNvSpPr>
                <p:nvPr/>
              </p:nvSpPr>
              <p:spPr bwMode="auto">
                <a:xfrm>
                  <a:off x="2666" y="1948"/>
                  <a:ext cx="39" cy="39"/>
                </a:xfrm>
                <a:prstGeom prst="ellipse">
                  <a:avLst/>
                </a:prstGeom>
                <a:solidFill>
                  <a:srgbClr val="BCE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Oval 33"/>
                <p:cNvSpPr>
                  <a:spLocks noChangeArrowheads="1"/>
                </p:cNvSpPr>
                <p:nvPr/>
              </p:nvSpPr>
              <p:spPr bwMode="auto">
                <a:xfrm>
                  <a:off x="2196" y="1948"/>
                  <a:ext cx="40" cy="39"/>
                </a:xfrm>
                <a:prstGeom prst="ellipse">
                  <a:avLst/>
                </a:prstGeom>
                <a:solidFill>
                  <a:srgbClr val="BCE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Oval 34"/>
                <p:cNvSpPr>
                  <a:spLocks noChangeArrowheads="1"/>
                </p:cNvSpPr>
                <p:nvPr/>
              </p:nvSpPr>
              <p:spPr bwMode="auto">
                <a:xfrm>
                  <a:off x="2431" y="1714"/>
                  <a:ext cx="39" cy="39"/>
                </a:xfrm>
                <a:prstGeom prst="ellipse">
                  <a:avLst/>
                </a:prstGeom>
                <a:solidFill>
                  <a:srgbClr val="BCE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Oval 35"/>
                <p:cNvSpPr>
                  <a:spLocks noChangeArrowheads="1"/>
                </p:cNvSpPr>
                <p:nvPr/>
              </p:nvSpPr>
              <p:spPr bwMode="auto">
                <a:xfrm>
                  <a:off x="2201" y="1719"/>
                  <a:ext cx="30" cy="29"/>
                </a:xfrm>
                <a:prstGeom prst="ellipse">
                  <a:avLst/>
                </a:pr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Oval 36"/>
                <p:cNvSpPr>
                  <a:spLocks noChangeArrowheads="1"/>
                </p:cNvSpPr>
                <p:nvPr/>
              </p:nvSpPr>
              <p:spPr bwMode="auto">
                <a:xfrm>
                  <a:off x="2670" y="1719"/>
                  <a:ext cx="30" cy="29"/>
                </a:xfrm>
                <a:prstGeom prst="ellipse">
                  <a:avLst/>
                </a:pr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Oval 37"/>
                <p:cNvSpPr>
                  <a:spLocks noChangeArrowheads="1"/>
                </p:cNvSpPr>
                <p:nvPr/>
              </p:nvSpPr>
              <p:spPr bwMode="auto">
                <a:xfrm>
                  <a:off x="2201" y="2186"/>
                  <a:ext cx="30" cy="29"/>
                </a:xfrm>
                <a:prstGeom prst="ellipse">
                  <a:avLst/>
                </a:pr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Oval 38"/>
                <p:cNvSpPr>
                  <a:spLocks noChangeArrowheads="1"/>
                </p:cNvSpPr>
                <p:nvPr/>
              </p:nvSpPr>
              <p:spPr bwMode="auto">
                <a:xfrm>
                  <a:off x="2663" y="1945"/>
                  <a:ext cx="44" cy="44"/>
                </a:xfrm>
                <a:prstGeom prst="ellipse">
                  <a:avLst/>
                </a:prstGeom>
                <a:solidFill>
                  <a:srgbClr val="85B1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Oval 39"/>
                <p:cNvSpPr>
                  <a:spLocks noChangeArrowheads="1"/>
                </p:cNvSpPr>
                <p:nvPr/>
              </p:nvSpPr>
              <p:spPr bwMode="auto">
                <a:xfrm>
                  <a:off x="2194" y="1945"/>
                  <a:ext cx="44" cy="44"/>
                </a:xfrm>
                <a:prstGeom prst="ellipse">
                  <a:avLst/>
                </a:prstGeom>
                <a:solidFill>
                  <a:srgbClr val="85B1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Oval 40"/>
                <p:cNvSpPr>
                  <a:spLocks noChangeArrowheads="1"/>
                </p:cNvSpPr>
                <p:nvPr/>
              </p:nvSpPr>
              <p:spPr bwMode="auto">
                <a:xfrm>
                  <a:off x="2429" y="1712"/>
                  <a:ext cx="44" cy="43"/>
                </a:xfrm>
                <a:prstGeom prst="ellipse">
                  <a:avLst/>
                </a:prstGeom>
                <a:solidFill>
                  <a:srgbClr val="85B1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5" name="矩形 54"/>
            <p:cNvSpPr/>
            <p:nvPr/>
          </p:nvSpPr>
          <p:spPr>
            <a:xfrm>
              <a:off x="4464409" y="1423590"/>
              <a:ext cx="775725"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TEXT</a:t>
              </a:r>
              <a:endParaRPr lang="zh-CN" altLang="en-US" dirty="0"/>
            </a:p>
          </p:txBody>
        </p:sp>
        <p:sp>
          <p:nvSpPr>
            <p:cNvPr id="56" name="矩形 55"/>
            <p:cNvSpPr/>
            <p:nvPr/>
          </p:nvSpPr>
          <p:spPr>
            <a:xfrm>
              <a:off x="5721138" y="432970"/>
              <a:ext cx="775725" cy="369332"/>
            </a:xfrm>
            <a:prstGeom prst="rect">
              <a:avLst/>
            </a:prstGeom>
          </p:spPr>
          <p:txBody>
            <a:bodyPr wrap="none">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TEXT</a:t>
              </a:r>
              <a:endParaRPr lang="zh-CN" altLang="en-US" dirty="0"/>
            </a:p>
          </p:txBody>
        </p:sp>
        <p:sp>
          <p:nvSpPr>
            <p:cNvPr id="57" name="矩形 56"/>
            <p:cNvSpPr/>
            <p:nvPr/>
          </p:nvSpPr>
          <p:spPr>
            <a:xfrm>
              <a:off x="6883932" y="1440715"/>
              <a:ext cx="775725"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TEXT</a:t>
              </a:r>
              <a:endParaRPr lang="zh-CN" altLang="en-US" dirty="0"/>
            </a:p>
          </p:txBody>
        </p:sp>
        <p:sp>
          <p:nvSpPr>
            <p:cNvPr id="58" name="等腰三角形 57"/>
            <p:cNvSpPr/>
            <p:nvPr/>
          </p:nvSpPr>
          <p:spPr>
            <a:xfrm>
              <a:off x="5970874" y="833098"/>
              <a:ext cx="263236" cy="18466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5400000">
              <a:off x="6673411" y="1513456"/>
              <a:ext cx="263236" cy="18466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rot="16200000">
              <a:off x="5175300" y="1513918"/>
              <a:ext cx="263236" cy="18466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07479081"/>
      </p:ext>
    </p:extLst>
  </p:cSld>
  <p:clrMapOvr>
    <a:masterClrMapping/>
  </p:clrMapOvr>
  <p:transition spd="slow" advTm="2911">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1000"/>
                            </p:stCondLst>
                            <p:childTnLst>
                              <p:par>
                                <p:cTn id="22" presetID="47"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anim calcmode="lin" valueType="num">
                                      <p:cBhvr>
                                        <p:cTn id="25" dur="500" fill="hold"/>
                                        <p:tgtEl>
                                          <p:spTgt spid="2"/>
                                        </p:tgtEl>
                                        <p:attrNameLst>
                                          <p:attrName>ppt_x</p:attrName>
                                        </p:attrNameLst>
                                      </p:cBhvr>
                                      <p:tavLst>
                                        <p:tav tm="0">
                                          <p:val>
                                            <p:strVal val="#ppt_x"/>
                                          </p:val>
                                        </p:tav>
                                        <p:tav tm="100000">
                                          <p:val>
                                            <p:strVal val="#ppt_x"/>
                                          </p:val>
                                        </p:tav>
                                      </p:tavLst>
                                    </p:anim>
                                    <p:anim calcmode="lin" valueType="num">
                                      <p:cBhvr>
                                        <p:cTn id="26" dur="500" fill="hold"/>
                                        <p:tgtEl>
                                          <p:spTgt spid="2"/>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3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anim calcmode="lin" valueType="num">
                                      <p:cBhvr>
                                        <p:cTn id="30" dur="500" fill="hold"/>
                                        <p:tgtEl>
                                          <p:spTgt spid="20"/>
                                        </p:tgtEl>
                                        <p:attrNameLst>
                                          <p:attrName>ppt_x</p:attrName>
                                        </p:attrNameLst>
                                      </p:cBhvr>
                                      <p:tavLst>
                                        <p:tav tm="0">
                                          <p:val>
                                            <p:strVal val="#ppt_x"/>
                                          </p:val>
                                        </p:tav>
                                        <p:tav tm="100000">
                                          <p:val>
                                            <p:strVal val="#ppt_x"/>
                                          </p:val>
                                        </p:tav>
                                      </p:tavLst>
                                    </p:anim>
                                    <p:anim calcmode="lin" valueType="num">
                                      <p:cBhvr>
                                        <p:cTn id="31" dur="500" fill="hold"/>
                                        <p:tgtEl>
                                          <p:spTgt spid="20"/>
                                        </p:tgtEl>
                                        <p:attrNameLst>
                                          <p:attrName>ppt_y</p:attrName>
                                        </p:attrNameLst>
                                      </p:cBhvr>
                                      <p:tavLst>
                                        <p:tav tm="0">
                                          <p:val>
                                            <p:strVal val="#ppt_y-.1"/>
                                          </p:val>
                                        </p:tav>
                                        <p:tav tm="100000">
                                          <p:val>
                                            <p:strVal val="#ppt_y"/>
                                          </p:val>
                                        </p:tav>
                                      </p:tavLst>
                                    </p:anim>
                                  </p:childTnLst>
                                </p:cTn>
                              </p:par>
                            </p:childTnLst>
                          </p:cTn>
                        </p:par>
                        <p:par>
                          <p:cTn id="32" fill="hold">
                            <p:stCondLst>
                              <p:cond delay="1800"/>
                            </p:stCondLst>
                            <p:childTnLst>
                              <p:par>
                                <p:cTn id="33" presetID="2" presetClass="entr" presetSubtype="8"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0-#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0-#ppt_w/2"/>
                                          </p:val>
                                        </p:tav>
                                        <p:tav tm="100000">
                                          <p:val>
                                            <p:strVal val="#ppt_x"/>
                                          </p:val>
                                        </p:tav>
                                      </p:tavLst>
                                    </p:anim>
                                    <p:anim calcmode="lin" valueType="num">
                                      <p:cBhvr additive="base">
                                        <p:cTn id="40" dur="500" fill="hold"/>
                                        <p:tgtEl>
                                          <p:spTgt spid="19"/>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0-#ppt_w/2"/>
                                          </p:val>
                                        </p:tav>
                                        <p:tav tm="100000">
                                          <p:val>
                                            <p:strVal val="#ppt_x"/>
                                          </p:val>
                                        </p:tav>
                                      </p:tavLst>
                                    </p:anim>
                                    <p:anim calcmode="lin" valueType="num">
                                      <p:cBhvr additive="base">
                                        <p:cTn id="44" dur="500" fill="hold"/>
                                        <p:tgtEl>
                                          <p:spTgt spid="5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additive="base">
                                        <p:cTn id="51" dur="500" fill="hold"/>
                                        <p:tgtEl>
                                          <p:spTgt spid="52"/>
                                        </p:tgtEl>
                                        <p:attrNameLst>
                                          <p:attrName>ppt_x</p:attrName>
                                        </p:attrNameLst>
                                      </p:cBhvr>
                                      <p:tavLst>
                                        <p:tav tm="0">
                                          <p:val>
                                            <p:strVal val="1+#ppt_w/2"/>
                                          </p:val>
                                        </p:tav>
                                        <p:tav tm="100000">
                                          <p:val>
                                            <p:strVal val="#ppt_x"/>
                                          </p:val>
                                        </p:tav>
                                      </p:tavLst>
                                    </p:anim>
                                    <p:anim calcmode="lin" valueType="num">
                                      <p:cBhvr additive="base">
                                        <p:cTn id="52" dur="500" fill="hold"/>
                                        <p:tgtEl>
                                          <p:spTgt spid="5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 calcmode="lin" valueType="num">
                                      <p:cBhvr additive="base">
                                        <p:cTn id="55" dur="500" fill="hold"/>
                                        <p:tgtEl>
                                          <p:spTgt spid="54"/>
                                        </p:tgtEl>
                                        <p:attrNameLst>
                                          <p:attrName>ppt_x</p:attrName>
                                        </p:attrNameLst>
                                      </p:cBhvr>
                                      <p:tavLst>
                                        <p:tav tm="0">
                                          <p:val>
                                            <p:strVal val="1+#ppt_w/2"/>
                                          </p:val>
                                        </p:tav>
                                        <p:tav tm="100000">
                                          <p:val>
                                            <p:strVal val="#ppt_x"/>
                                          </p:val>
                                        </p:tav>
                                      </p:tavLst>
                                    </p:anim>
                                    <p:anim calcmode="lin" valueType="num">
                                      <p:cBhvr additive="base">
                                        <p:cTn id="56"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7" grpId="0"/>
      <p:bldP spid="19" grpId="0"/>
      <p:bldP spid="52" grpId="0"/>
      <p:bldP spid="53" grpId="0"/>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55771"/>
        </a:solidFill>
        <a:effectLst/>
      </p:bgPr>
    </p:bg>
    <p:spTree>
      <p:nvGrpSpPr>
        <p:cNvPr id="1" name=""/>
        <p:cNvGrpSpPr/>
        <p:nvPr/>
      </p:nvGrpSpPr>
      <p:grpSpPr>
        <a:xfrm>
          <a:off x="0" y="0"/>
          <a:ext cx="0" cy="0"/>
          <a:chOff x="0" y="0"/>
          <a:chExt cx="0" cy="0"/>
        </a:xfrm>
      </p:grpSpPr>
      <p:grpSp>
        <p:nvGrpSpPr>
          <p:cNvPr id="33" name="组合 32"/>
          <p:cNvGrpSpPr/>
          <p:nvPr/>
        </p:nvGrpSpPr>
        <p:grpSpPr>
          <a:xfrm>
            <a:off x="4681289" y="2014288"/>
            <a:ext cx="2829423" cy="2829423"/>
            <a:chOff x="4681287" y="2014288"/>
            <a:chExt cx="2829423" cy="2829423"/>
          </a:xfrm>
        </p:grpSpPr>
        <p:sp>
          <p:nvSpPr>
            <p:cNvPr id="28" name="椭圆 27"/>
            <p:cNvSpPr/>
            <p:nvPr/>
          </p:nvSpPr>
          <p:spPr>
            <a:xfrm>
              <a:off x="4681287" y="2014288"/>
              <a:ext cx="2829423" cy="28294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219663" y="2341977"/>
              <a:ext cx="1793376" cy="461665"/>
            </a:xfrm>
            <a:prstGeom prst="rect">
              <a:avLst/>
            </a:prstGeom>
          </p:spPr>
          <p:txBody>
            <a:bodyPr wrap="none">
              <a:spAutoFit/>
            </a:bodyPr>
            <a:lstStyle/>
            <a:p>
              <a:pPr algn="ctr"/>
              <a:r>
                <a:rPr lang="en-US" altLang="zh-CN" sz="2400" b="1" dirty="0">
                  <a:solidFill>
                    <a:srgbClr val="655771"/>
                  </a:solidFill>
                  <a:latin typeface="微软雅黑" panose="020B0503020204020204" pitchFamily="34" charset="-122"/>
                  <a:ea typeface="微软雅黑" panose="020B0503020204020204" pitchFamily="34" charset="-122"/>
                </a:rPr>
                <a:t>TEXTHERE</a:t>
              </a:r>
              <a:endParaRPr lang="zh-CN" altLang="en-US" sz="2400" dirty="0">
                <a:solidFill>
                  <a:srgbClr val="655771"/>
                </a:solidFill>
              </a:endParaRPr>
            </a:p>
          </p:txBody>
        </p:sp>
        <p:sp>
          <p:nvSpPr>
            <p:cNvPr id="30" name="矩形 29"/>
            <p:cNvSpPr/>
            <p:nvPr/>
          </p:nvSpPr>
          <p:spPr>
            <a:xfrm>
              <a:off x="4785359" y="2883721"/>
              <a:ext cx="2621280" cy="1200329"/>
            </a:xfrm>
            <a:prstGeom prst="rect">
              <a:avLst/>
            </a:prstGeom>
          </p:spPr>
          <p:txBody>
            <a:bodyPr wrap="square">
              <a:spAutoFit/>
            </a:bodyPr>
            <a:lstStyle/>
            <a:p>
              <a:pPr algn="ctr"/>
              <a:r>
                <a:rPr lang="en-US" altLang="zh-CN" sz="1200" dirty="0">
                  <a:solidFill>
                    <a:srgbClr val="655771"/>
                  </a:solidFill>
                </a:rPr>
                <a:t>copy or write your text and paste it here copy or write your text and paste it here copy or write your text and paste it copy or write your text and paste it here copy or write your text and paste it here </a:t>
              </a:r>
              <a:endParaRPr lang="zh-CN" altLang="en-US" sz="1200" dirty="0">
                <a:solidFill>
                  <a:srgbClr val="655771"/>
                </a:solidFill>
              </a:endParaRPr>
            </a:p>
          </p:txBody>
        </p:sp>
        <p:sp>
          <p:nvSpPr>
            <p:cNvPr id="32" name="矩形: 圆角 31"/>
            <p:cNvSpPr/>
            <p:nvPr/>
          </p:nvSpPr>
          <p:spPr>
            <a:xfrm>
              <a:off x="5538651" y="4219780"/>
              <a:ext cx="1114697" cy="188912"/>
            </a:xfrm>
            <a:prstGeom prst="roundRect">
              <a:avLst>
                <a:gd name="adj" fmla="val 50000"/>
              </a:avLst>
            </a:prstGeom>
            <a:solidFill>
              <a:srgbClr val="655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p:nvPr/>
        </p:nvSpPr>
        <p:spPr>
          <a:xfrm>
            <a:off x="9115321" y="2853050"/>
            <a:ext cx="2621280" cy="1600438"/>
          </a:xfrm>
          <a:prstGeom prst="rect">
            <a:avLst/>
          </a:prstGeom>
        </p:spPr>
        <p:txBody>
          <a:bodyPr wrap="square">
            <a:spAutoFit/>
          </a:bodyPr>
          <a:lstStyle/>
          <a:p>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a:t>
            </a:r>
            <a:endParaRPr lang="zh-CN" altLang="en-US" sz="1400" dirty="0"/>
          </a:p>
        </p:txBody>
      </p:sp>
      <p:sp>
        <p:nvSpPr>
          <p:cNvPr id="37" name="文本框 36"/>
          <p:cNvSpPr txBox="1"/>
          <p:nvPr/>
        </p:nvSpPr>
        <p:spPr>
          <a:xfrm>
            <a:off x="7881122" y="2328797"/>
            <a:ext cx="1884747" cy="461665"/>
          </a:xfrm>
          <a:prstGeom prst="rect">
            <a:avLst/>
          </a:prstGeom>
          <a:noFill/>
        </p:spPr>
        <p:txBody>
          <a:bodyPr wrap="non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TEXT HERE</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8011885" y="2955787"/>
            <a:ext cx="976088" cy="976088"/>
            <a:chOff x="8011885" y="2955787"/>
            <a:chExt cx="976088" cy="976088"/>
          </a:xfrm>
        </p:grpSpPr>
        <p:sp>
          <p:nvSpPr>
            <p:cNvPr id="34" name="椭圆 33"/>
            <p:cNvSpPr/>
            <p:nvPr/>
          </p:nvSpPr>
          <p:spPr>
            <a:xfrm>
              <a:off x="8011885" y="2955787"/>
              <a:ext cx="976088" cy="9760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8281745" y="3246767"/>
              <a:ext cx="436368" cy="364466"/>
              <a:chOff x="8464550" y="2197101"/>
              <a:chExt cx="279400" cy="233362"/>
            </a:xfrm>
            <a:solidFill>
              <a:srgbClr val="655771"/>
            </a:solidFill>
          </p:grpSpPr>
          <p:sp>
            <p:nvSpPr>
              <p:cNvPr id="39" name="Freeform 491"/>
              <p:cNvSpPr>
                <a:spLocks noEditPoints="1"/>
              </p:cNvSpPr>
              <p:nvPr/>
            </p:nvSpPr>
            <p:spPr bwMode="auto">
              <a:xfrm>
                <a:off x="8480425" y="2281238"/>
                <a:ext cx="246063" cy="149225"/>
              </a:xfrm>
              <a:custGeom>
                <a:avLst/>
                <a:gdLst>
                  <a:gd name="T0" fmla="*/ 0 w 155"/>
                  <a:gd name="T1" fmla="*/ 94 h 94"/>
                  <a:gd name="T2" fmla="*/ 155 w 155"/>
                  <a:gd name="T3" fmla="*/ 94 h 94"/>
                  <a:gd name="T4" fmla="*/ 155 w 155"/>
                  <a:gd name="T5" fmla="*/ 0 h 94"/>
                  <a:gd name="T6" fmla="*/ 0 w 155"/>
                  <a:gd name="T7" fmla="*/ 0 h 94"/>
                  <a:gd name="T8" fmla="*/ 0 w 155"/>
                  <a:gd name="T9" fmla="*/ 94 h 94"/>
                  <a:gd name="T10" fmla="*/ 52 w 155"/>
                  <a:gd name="T11" fmla="*/ 25 h 94"/>
                  <a:gd name="T12" fmla="*/ 104 w 155"/>
                  <a:gd name="T13" fmla="*/ 25 h 94"/>
                  <a:gd name="T14" fmla="*/ 104 w 155"/>
                  <a:gd name="T15" fmla="*/ 47 h 94"/>
                  <a:gd name="T16" fmla="*/ 52 w 155"/>
                  <a:gd name="T17" fmla="*/ 47 h 94"/>
                  <a:gd name="T18" fmla="*/ 52 w 155"/>
                  <a:gd name="T19" fmla="*/ 2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94">
                    <a:moveTo>
                      <a:pt x="0" y="94"/>
                    </a:moveTo>
                    <a:lnTo>
                      <a:pt x="155" y="94"/>
                    </a:lnTo>
                    <a:lnTo>
                      <a:pt x="155" y="0"/>
                    </a:lnTo>
                    <a:lnTo>
                      <a:pt x="0" y="0"/>
                    </a:lnTo>
                    <a:lnTo>
                      <a:pt x="0" y="94"/>
                    </a:lnTo>
                    <a:close/>
                    <a:moveTo>
                      <a:pt x="52" y="25"/>
                    </a:moveTo>
                    <a:lnTo>
                      <a:pt x="104" y="25"/>
                    </a:lnTo>
                    <a:lnTo>
                      <a:pt x="104" y="47"/>
                    </a:lnTo>
                    <a:lnTo>
                      <a:pt x="52" y="47"/>
                    </a:lnTo>
                    <a:lnTo>
                      <a:pt x="5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92"/>
              <p:cNvSpPr>
                <a:spLocks/>
              </p:cNvSpPr>
              <p:nvPr/>
            </p:nvSpPr>
            <p:spPr bwMode="auto">
              <a:xfrm>
                <a:off x="8464550" y="2197101"/>
                <a:ext cx="279400" cy="65088"/>
              </a:xfrm>
              <a:custGeom>
                <a:avLst/>
                <a:gdLst>
                  <a:gd name="T0" fmla="*/ 138 w 176"/>
                  <a:gd name="T1" fmla="*/ 0 h 41"/>
                  <a:gd name="T2" fmla="*/ 38 w 176"/>
                  <a:gd name="T3" fmla="*/ 0 h 41"/>
                  <a:gd name="T4" fmla="*/ 0 w 176"/>
                  <a:gd name="T5" fmla="*/ 22 h 41"/>
                  <a:gd name="T6" fmla="*/ 0 w 176"/>
                  <a:gd name="T7" fmla="*/ 41 h 41"/>
                  <a:gd name="T8" fmla="*/ 176 w 176"/>
                  <a:gd name="T9" fmla="*/ 41 h 41"/>
                  <a:gd name="T10" fmla="*/ 176 w 176"/>
                  <a:gd name="T11" fmla="*/ 22 h 41"/>
                  <a:gd name="T12" fmla="*/ 138 w 176"/>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76" h="41">
                    <a:moveTo>
                      <a:pt x="138" y="0"/>
                    </a:moveTo>
                    <a:lnTo>
                      <a:pt x="38" y="0"/>
                    </a:lnTo>
                    <a:lnTo>
                      <a:pt x="0" y="22"/>
                    </a:lnTo>
                    <a:lnTo>
                      <a:pt x="0" y="41"/>
                    </a:lnTo>
                    <a:lnTo>
                      <a:pt x="176" y="41"/>
                    </a:lnTo>
                    <a:lnTo>
                      <a:pt x="176" y="22"/>
                    </a:ln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1" name="组合 30"/>
          <p:cNvGrpSpPr/>
          <p:nvPr/>
        </p:nvGrpSpPr>
        <p:grpSpPr>
          <a:xfrm>
            <a:off x="0" y="357052"/>
            <a:ext cx="5199314" cy="1517899"/>
            <a:chOff x="0" y="357052"/>
            <a:chExt cx="5199314" cy="1517899"/>
          </a:xfrm>
        </p:grpSpPr>
        <p:sp>
          <p:nvSpPr>
            <p:cNvPr id="41" name="矩形 40"/>
            <p:cNvSpPr/>
            <p:nvPr/>
          </p:nvSpPr>
          <p:spPr>
            <a:xfrm>
              <a:off x="0" y="357052"/>
              <a:ext cx="278674" cy="1517899"/>
            </a:xfrm>
            <a:prstGeom prst="rect">
              <a:avLst/>
            </a:prstGeom>
            <a:solidFill>
              <a:srgbClr val="DDE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49332" y="357052"/>
              <a:ext cx="4849982"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ADD YOUR TEXT HERE</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299085" y="882724"/>
              <a:ext cx="4486276" cy="954107"/>
            </a:xfrm>
            <a:prstGeom prst="rect">
              <a:avLst/>
            </a:prstGeom>
          </p:spPr>
          <p:txBody>
            <a:bodyPr wrap="square">
              <a:spAutoFit/>
            </a:bodyPr>
            <a:lstStyle/>
            <a:p>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a:t>
              </a:r>
              <a:endParaRPr lang="zh-CN" altLang="en-US" sz="1400" dirty="0"/>
            </a:p>
          </p:txBody>
        </p:sp>
      </p:grpSp>
      <p:grpSp>
        <p:nvGrpSpPr>
          <p:cNvPr id="44" name="组合 43"/>
          <p:cNvGrpSpPr/>
          <p:nvPr/>
        </p:nvGrpSpPr>
        <p:grpSpPr>
          <a:xfrm>
            <a:off x="5566372" y="5271423"/>
            <a:ext cx="1059256" cy="1059256"/>
            <a:chOff x="5566372" y="5271423"/>
            <a:chExt cx="1059256" cy="1059256"/>
          </a:xfrm>
        </p:grpSpPr>
        <p:sp>
          <p:nvSpPr>
            <p:cNvPr id="47" name="椭圆 46"/>
            <p:cNvSpPr/>
            <p:nvPr/>
          </p:nvSpPr>
          <p:spPr>
            <a:xfrm>
              <a:off x="5566372" y="5271423"/>
              <a:ext cx="1059256" cy="1059256"/>
            </a:xfrm>
            <a:prstGeom prst="ellipse">
              <a:avLst/>
            </a:prstGeom>
            <a:solidFill>
              <a:srgbClr val="FED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0800000">
              <a:off x="5806289" y="5661533"/>
              <a:ext cx="579422" cy="3802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2340384"/>
            <a:ext cx="4402138" cy="2226491"/>
            <a:chOff x="0" y="2340384"/>
            <a:chExt cx="4402138" cy="2226491"/>
          </a:xfrm>
        </p:grpSpPr>
        <p:sp>
          <p:nvSpPr>
            <p:cNvPr id="35" name="椭圆 34"/>
            <p:cNvSpPr/>
            <p:nvPr/>
          </p:nvSpPr>
          <p:spPr>
            <a:xfrm>
              <a:off x="3188593" y="2912812"/>
              <a:ext cx="976088" cy="9760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4"/>
            <p:cNvGrpSpPr>
              <a:grpSpLocks noChangeAspect="1"/>
            </p:cNvGrpSpPr>
            <p:nvPr/>
          </p:nvGrpSpPr>
          <p:grpSpPr bwMode="auto">
            <a:xfrm>
              <a:off x="0" y="2653937"/>
              <a:ext cx="4402138" cy="1912938"/>
              <a:chOff x="0" y="2160"/>
              <a:chExt cx="2773" cy="1205"/>
            </a:xfrm>
          </p:grpSpPr>
          <p:sp>
            <p:nvSpPr>
              <p:cNvPr id="4" name="AutoShape 3"/>
              <p:cNvSpPr>
                <a:spLocks noChangeAspect="1" noChangeArrowheads="1" noTextEdit="1"/>
              </p:cNvSpPr>
              <p:nvPr/>
            </p:nvSpPr>
            <p:spPr bwMode="auto">
              <a:xfrm>
                <a:off x="0" y="2160"/>
                <a:ext cx="2773" cy="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5"/>
              <p:cNvSpPr>
                <a:spLocks/>
              </p:cNvSpPr>
              <p:nvPr/>
            </p:nvSpPr>
            <p:spPr bwMode="auto">
              <a:xfrm>
                <a:off x="1598" y="2280"/>
                <a:ext cx="531" cy="702"/>
              </a:xfrm>
              <a:custGeom>
                <a:avLst/>
                <a:gdLst>
                  <a:gd name="T0" fmla="*/ 0 w 531"/>
                  <a:gd name="T1" fmla="*/ 166 h 702"/>
                  <a:gd name="T2" fmla="*/ 0 w 531"/>
                  <a:gd name="T3" fmla="*/ 351 h 702"/>
                  <a:gd name="T4" fmla="*/ 0 w 531"/>
                  <a:gd name="T5" fmla="*/ 536 h 702"/>
                  <a:gd name="T6" fmla="*/ 531 w 531"/>
                  <a:gd name="T7" fmla="*/ 702 h 702"/>
                  <a:gd name="T8" fmla="*/ 531 w 531"/>
                  <a:gd name="T9" fmla="*/ 0 h 702"/>
                  <a:gd name="T10" fmla="*/ 0 w 531"/>
                  <a:gd name="T11" fmla="*/ 166 h 702"/>
                </a:gdLst>
                <a:ahLst/>
                <a:cxnLst>
                  <a:cxn ang="0">
                    <a:pos x="T0" y="T1"/>
                  </a:cxn>
                  <a:cxn ang="0">
                    <a:pos x="T2" y="T3"/>
                  </a:cxn>
                  <a:cxn ang="0">
                    <a:pos x="T4" y="T5"/>
                  </a:cxn>
                  <a:cxn ang="0">
                    <a:pos x="T6" y="T7"/>
                  </a:cxn>
                  <a:cxn ang="0">
                    <a:pos x="T8" y="T9"/>
                  </a:cxn>
                  <a:cxn ang="0">
                    <a:pos x="T10" y="T11"/>
                  </a:cxn>
                </a:cxnLst>
                <a:rect l="0" t="0" r="r" b="b"/>
                <a:pathLst>
                  <a:path w="531" h="702">
                    <a:moveTo>
                      <a:pt x="0" y="166"/>
                    </a:moveTo>
                    <a:lnTo>
                      <a:pt x="0" y="351"/>
                    </a:lnTo>
                    <a:lnTo>
                      <a:pt x="0" y="536"/>
                    </a:lnTo>
                    <a:lnTo>
                      <a:pt x="531" y="702"/>
                    </a:lnTo>
                    <a:lnTo>
                      <a:pt x="531" y="0"/>
                    </a:lnTo>
                    <a:lnTo>
                      <a:pt x="0" y="166"/>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p:cNvSpPr>
                <a:spLocks/>
              </p:cNvSpPr>
              <p:nvPr/>
            </p:nvSpPr>
            <p:spPr bwMode="auto">
              <a:xfrm>
                <a:off x="2129" y="2246"/>
                <a:ext cx="106" cy="769"/>
              </a:xfrm>
              <a:custGeom>
                <a:avLst/>
                <a:gdLst>
                  <a:gd name="T0" fmla="*/ 0 w 106"/>
                  <a:gd name="T1" fmla="*/ 34 h 769"/>
                  <a:gd name="T2" fmla="*/ 0 w 106"/>
                  <a:gd name="T3" fmla="*/ 736 h 769"/>
                  <a:gd name="T4" fmla="*/ 106 w 106"/>
                  <a:gd name="T5" fmla="*/ 769 h 769"/>
                  <a:gd name="T6" fmla="*/ 106 w 106"/>
                  <a:gd name="T7" fmla="*/ 0 h 769"/>
                  <a:gd name="T8" fmla="*/ 0 w 106"/>
                  <a:gd name="T9" fmla="*/ 34 h 769"/>
                </a:gdLst>
                <a:ahLst/>
                <a:cxnLst>
                  <a:cxn ang="0">
                    <a:pos x="T0" y="T1"/>
                  </a:cxn>
                  <a:cxn ang="0">
                    <a:pos x="T2" y="T3"/>
                  </a:cxn>
                  <a:cxn ang="0">
                    <a:pos x="T4" y="T5"/>
                  </a:cxn>
                  <a:cxn ang="0">
                    <a:pos x="T6" y="T7"/>
                  </a:cxn>
                  <a:cxn ang="0">
                    <a:pos x="T8" y="T9"/>
                  </a:cxn>
                </a:cxnLst>
                <a:rect l="0" t="0" r="r" b="b"/>
                <a:pathLst>
                  <a:path w="106" h="769">
                    <a:moveTo>
                      <a:pt x="0" y="34"/>
                    </a:moveTo>
                    <a:lnTo>
                      <a:pt x="0" y="736"/>
                    </a:lnTo>
                    <a:lnTo>
                      <a:pt x="106" y="769"/>
                    </a:lnTo>
                    <a:lnTo>
                      <a:pt x="106" y="0"/>
                    </a:lnTo>
                    <a:lnTo>
                      <a:pt x="0"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2235" y="2182"/>
                <a:ext cx="213" cy="899"/>
              </a:xfrm>
              <a:custGeom>
                <a:avLst/>
                <a:gdLst>
                  <a:gd name="T0" fmla="*/ 0 w 213"/>
                  <a:gd name="T1" fmla="*/ 64 h 899"/>
                  <a:gd name="T2" fmla="*/ 0 w 213"/>
                  <a:gd name="T3" fmla="*/ 833 h 899"/>
                  <a:gd name="T4" fmla="*/ 213 w 213"/>
                  <a:gd name="T5" fmla="*/ 899 h 899"/>
                  <a:gd name="T6" fmla="*/ 213 w 213"/>
                  <a:gd name="T7" fmla="*/ 0 h 899"/>
                  <a:gd name="T8" fmla="*/ 0 w 213"/>
                  <a:gd name="T9" fmla="*/ 64 h 899"/>
                </a:gdLst>
                <a:ahLst/>
                <a:cxnLst>
                  <a:cxn ang="0">
                    <a:pos x="T0" y="T1"/>
                  </a:cxn>
                  <a:cxn ang="0">
                    <a:pos x="T2" y="T3"/>
                  </a:cxn>
                  <a:cxn ang="0">
                    <a:pos x="T4" y="T5"/>
                  </a:cxn>
                  <a:cxn ang="0">
                    <a:pos x="T6" y="T7"/>
                  </a:cxn>
                  <a:cxn ang="0">
                    <a:pos x="T8" y="T9"/>
                  </a:cxn>
                </a:cxnLst>
                <a:rect l="0" t="0" r="r" b="b"/>
                <a:pathLst>
                  <a:path w="213" h="899">
                    <a:moveTo>
                      <a:pt x="0" y="64"/>
                    </a:moveTo>
                    <a:lnTo>
                      <a:pt x="0" y="833"/>
                    </a:lnTo>
                    <a:lnTo>
                      <a:pt x="213" y="899"/>
                    </a:lnTo>
                    <a:lnTo>
                      <a:pt x="213" y="0"/>
                    </a:lnTo>
                    <a:lnTo>
                      <a:pt x="0" y="64"/>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1067" y="2631"/>
                <a:ext cx="531" cy="238"/>
              </a:xfrm>
              <a:custGeom>
                <a:avLst/>
                <a:gdLst>
                  <a:gd name="T0" fmla="*/ 0 w 531"/>
                  <a:gd name="T1" fmla="*/ 0 h 238"/>
                  <a:gd name="T2" fmla="*/ 0 w 531"/>
                  <a:gd name="T3" fmla="*/ 185 h 238"/>
                  <a:gd name="T4" fmla="*/ 0 w 531"/>
                  <a:gd name="T5" fmla="*/ 238 h 238"/>
                  <a:gd name="T6" fmla="*/ 531 w 531"/>
                  <a:gd name="T7" fmla="*/ 238 h 238"/>
                  <a:gd name="T8" fmla="*/ 531 w 531"/>
                  <a:gd name="T9" fmla="*/ 185 h 238"/>
                  <a:gd name="T10" fmla="*/ 531 w 531"/>
                  <a:gd name="T11" fmla="*/ 0 h 238"/>
                  <a:gd name="T12" fmla="*/ 0 w 531"/>
                  <a:gd name="T13" fmla="*/ 0 h 238"/>
                </a:gdLst>
                <a:ahLst/>
                <a:cxnLst>
                  <a:cxn ang="0">
                    <a:pos x="T0" y="T1"/>
                  </a:cxn>
                  <a:cxn ang="0">
                    <a:pos x="T2" y="T3"/>
                  </a:cxn>
                  <a:cxn ang="0">
                    <a:pos x="T4" y="T5"/>
                  </a:cxn>
                  <a:cxn ang="0">
                    <a:pos x="T6" y="T7"/>
                  </a:cxn>
                  <a:cxn ang="0">
                    <a:pos x="T8" y="T9"/>
                  </a:cxn>
                  <a:cxn ang="0">
                    <a:pos x="T10" y="T11"/>
                  </a:cxn>
                  <a:cxn ang="0">
                    <a:pos x="T12" y="T13"/>
                  </a:cxn>
                </a:cxnLst>
                <a:rect l="0" t="0" r="r" b="b"/>
                <a:pathLst>
                  <a:path w="531" h="238">
                    <a:moveTo>
                      <a:pt x="0" y="0"/>
                    </a:moveTo>
                    <a:lnTo>
                      <a:pt x="0" y="185"/>
                    </a:lnTo>
                    <a:lnTo>
                      <a:pt x="0" y="238"/>
                    </a:lnTo>
                    <a:lnTo>
                      <a:pt x="531" y="238"/>
                    </a:lnTo>
                    <a:lnTo>
                      <a:pt x="531" y="185"/>
                    </a:lnTo>
                    <a:lnTo>
                      <a:pt x="531" y="0"/>
                    </a:lnTo>
                    <a:lnTo>
                      <a:pt x="0" y="0"/>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1067" y="2392"/>
                <a:ext cx="531" cy="239"/>
              </a:xfrm>
              <a:custGeom>
                <a:avLst/>
                <a:gdLst>
                  <a:gd name="T0" fmla="*/ 531 w 531"/>
                  <a:gd name="T1" fmla="*/ 239 h 239"/>
                  <a:gd name="T2" fmla="*/ 531 w 531"/>
                  <a:gd name="T3" fmla="*/ 54 h 239"/>
                  <a:gd name="T4" fmla="*/ 531 w 531"/>
                  <a:gd name="T5" fmla="*/ 0 h 239"/>
                  <a:gd name="T6" fmla="*/ 0 w 531"/>
                  <a:gd name="T7" fmla="*/ 0 h 239"/>
                  <a:gd name="T8" fmla="*/ 0 w 531"/>
                  <a:gd name="T9" fmla="*/ 54 h 239"/>
                  <a:gd name="T10" fmla="*/ 0 w 531"/>
                  <a:gd name="T11" fmla="*/ 239 h 239"/>
                  <a:gd name="T12" fmla="*/ 531 w 531"/>
                  <a:gd name="T13" fmla="*/ 239 h 239"/>
                </a:gdLst>
                <a:ahLst/>
                <a:cxnLst>
                  <a:cxn ang="0">
                    <a:pos x="T0" y="T1"/>
                  </a:cxn>
                  <a:cxn ang="0">
                    <a:pos x="T2" y="T3"/>
                  </a:cxn>
                  <a:cxn ang="0">
                    <a:pos x="T4" y="T5"/>
                  </a:cxn>
                  <a:cxn ang="0">
                    <a:pos x="T6" y="T7"/>
                  </a:cxn>
                  <a:cxn ang="0">
                    <a:pos x="T8" y="T9"/>
                  </a:cxn>
                  <a:cxn ang="0">
                    <a:pos x="T10" y="T11"/>
                  </a:cxn>
                  <a:cxn ang="0">
                    <a:pos x="T12" y="T13"/>
                  </a:cxn>
                </a:cxnLst>
                <a:rect l="0" t="0" r="r" b="b"/>
                <a:pathLst>
                  <a:path w="531" h="239">
                    <a:moveTo>
                      <a:pt x="531" y="239"/>
                    </a:moveTo>
                    <a:lnTo>
                      <a:pt x="531" y="54"/>
                    </a:lnTo>
                    <a:lnTo>
                      <a:pt x="531" y="0"/>
                    </a:lnTo>
                    <a:lnTo>
                      <a:pt x="0" y="0"/>
                    </a:lnTo>
                    <a:lnTo>
                      <a:pt x="0" y="54"/>
                    </a:lnTo>
                    <a:lnTo>
                      <a:pt x="0" y="239"/>
                    </a:lnTo>
                    <a:lnTo>
                      <a:pt x="531" y="239"/>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1200" y="2872"/>
                <a:ext cx="239" cy="478"/>
              </a:xfrm>
              <a:custGeom>
                <a:avLst/>
                <a:gdLst>
                  <a:gd name="T0" fmla="*/ 53 w 239"/>
                  <a:gd name="T1" fmla="*/ 478 h 478"/>
                  <a:gd name="T2" fmla="*/ 239 w 239"/>
                  <a:gd name="T3" fmla="*/ 478 h 478"/>
                  <a:gd name="T4" fmla="*/ 239 w 239"/>
                  <a:gd name="T5" fmla="*/ 0 h 478"/>
                  <a:gd name="T6" fmla="*/ 0 w 239"/>
                  <a:gd name="T7" fmla="*/ 0 h 478"/>
                  <a:gd name="T8" fmla="*/ 53 w 239"/>
                  <a:gd name="T9" fmla="*/ 478 h 478"/>
                </a:gdLst>
                <a:ahLst/>
                <a:cxnLst>
                  <a:cxn ang="0">
                    <a:pos x="T0" y="T1"/>
                  </a:cxn>
                  <a:cxn ang="0">
                    <a:pos x="T2" y="T3"/>
                  </a:cxn>
                  <a:cxn ang="0">
                    <a:pos x="T4" y="T5"/>
                  </a:cxn>
                  <a:cxn ang="0">
                    <a:pos x="T6" y="T7"/>
                  </a:cxn>
                  <a:cxn ang="0">
                    <a:pos x="T8" y="T9"/>
                  </a:cxn>
                </a:cxnLst>
                <a:rect l="0" t="0" r="r" b="b"/>
                <a:pathLst>
                  <a:path w="239" h="478">
                    <a:moveTo>
                      <a:pt x="53" y="478"/>
                    </a:moveTo>
                    <a:lnTo>
                      <a:pt x="239" y="478"/>
                    </a:lnTo>
                    <a:lnTo>
                      <a:pt x="239" y="0"/>
                    </a:lnTo>
                    <a:lnTo>
                      <a:pt x="0" y="0"/>
                    </a:lnTo>
                    <a:lnTo>
                      <a:pt x="53" y="478"/>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961" y="2446"/>
                <a:ext cx="106" cy="370"/>
              </a:xfrm>
              <a:custGeom>
                <a:avLst/>
                <a:gdLst>
                  <a:gd name="T0" fmla="*/ 106 w 106"/>
                  <a:gd name="T1" fmla="*/ 0 h 370"/>
                  <a:gd name="T2" fmla="*/ 0 w 106"/>
                  <a:gd name="T3" fmla="*/ 0 h 370"/>
                  <a:gd name="T4" fmla="*/ 0 w 106"/>
                  <a:gd name="T5" fmla="*/ 370 h 370"/>
                  <a:gd name="T6" fmla="*/ 106 w 106"/>
                  <a:gd name="T7" fmla="*/ 370 h 370"/>
                  <a:gd name="T8" fmla="*/ 106 w 106"/>
                  <a:gd name="T9" fmla="*/ 185 h 370"/>
                  <a:gd name="T10" fmla="*/ 106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106" y="0"/>
                    </a:moveTo>
                    <a:lnTo>
                      <a:pt x="0" y="0"/>
                    </a:lnTo>
                    <a:lnTo>
                      <a:pt x="0" y="370"/>
                    </a:lnTo>
                    <a:lnTo>
                      <a:pt x="106" y="370"/>
                    </a:lnTo>
                    <a:lnTo>
                      <a:pt x="106" y="185"/>
                    </a:lnTo>
                    <a:lnTo>
                      <a:pt x="106" y="0"/>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2"/>
              <p:cNvSpPr>
                <a:spLocks noChangeArrowheads="1"/>
              </p:cNvSpPr>
              <p:nvPr/>
            </p:nvSpPr>
            <p:spPr bwMode="auto">
              <a:xfrm>
                <a:off x="-2" y="2965"/>
                <a:ext cx="996" cy="319"/>
              </a:xfrm>
              <a:prstGeom prst="rect">
                <a:avLst/>
              </a:prstGeom>
              <a:solidFill>
                <a:srgbClr val="70D5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1598" y="2182"/>
                <a:ext cx="850" cy="899"/>
              </a:xfrm>
              <a:custGeom>
                <a:avLst/>
                <a:gdLst>
                  <a:gd name="T0" fmla="*/ 0 w 850"/>
                  <a:gd name="T1" fmla="*/ 634 h 899"/>
                  <a:gd name="T2" fmla="*/ 850 w 850"/>
                  <a:gd name="T3" fmla="*/ 899 h 899"/>
                  <a:gd name="T4" fmla="*/ 850 w 850"/>
                  <a:gd name="T5" fmla="*/ 0 h 899"/>
                  <a:gd name="T6" fmla="*/ 0 w 850"/>
                  <a:gd name="T7" fmla="*/ 264 h 899"/>
                </a:gdLst>
                <a:ahLst/>
                <a:cxnLst>
                  <a:cxn ang="0">
                    <a:pos x="T0" y="T1"/>
                  </a:cxn>
                  <a:cxn ang="0">
                    <a:pos x="T2" y="T3"/>
                  </a:cxn>
                  <a:cxn ang="0">
                    <a:pos x="T4" y="T5"/>
                  </a:cxn>
                  <a:cxn ang="0">
                    <a:pos x="T6" y="T7"/>
                  </a:cxn>
                </a:cxnLst>
                <a:rect l="0" t="0" r="r" b="b"/>
                <a:pathLst>
                  <a:path w="850" h="899">
                    <a:moveTo>
                      <a:pt x="0" y="634"/>
                    </a:moveTo>
                    <a:lnTo>
                      <a:pt x="850" y="899"/>
                    </a:lnTo>
                    <a:lnTo>
                      <a:pt x="850" y="0"/>
                    </a:lnTo>
                    <a:lnTo>
                      <a:pt x="0" y="264"/>
                    </a:lnTo>
                  </a:path>
                </a:pathLst>
              </a:custGeom>
              <a:noFill/>
              <a:ln w="523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14"/>
              <p:cNvSpPr>
                <a:spLocks noChangeArrowheads="1"/>
              </p:cNvSpPr>
              <p:nvPr/>
            </p:nvSpPr>
            <p:spPr bwMode="auto">
              <a:xfrm>
                <a:off x="1067" y="2392"/>
                <a:ext cx="531" cy="477"/>
              </a:xfrm>
              <a:prstGeom prst="rect">
                <a:avLst/>
              </a:prstGeom>
              <a:noFill/>
              <a:ln w="523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1200" y="2872"/>
                <a:ext cx="239" cy="478"/>
              </a:xfrm>
              <a:custGeom>
                <a:avLst/>
                <a:gdLst>
                  <a:gd name="T0" fmla="*/ 239 w 239"/>
                  <a:gd name="T1" fmla="*/ 0 h 478"/>
                  <a:gd name="T2" fmla="*/ 239 w 239"/>
                  <a:gd name="T3" fmla="*/ 478 h 478"/>
                  <a:gd name="T4" fmla="*/ 53 w 239"/>
                  <a:gd name="T5" fmla="*/ 478 h 478"/>
                  <a:gd name="T6" fmla="*/ 0 w 239"/>
                  <a:gd name="T7" fmla="*/ 0 h 478"/>
                </a:gdLst>
                <a:ahLst/>
                <a:cxnLst>
                  <a:cxn ang="0">
                    <a:pos x="T0" y="T1"/>
                  </a:cxn>
                  <a:cxn ang="0">
                    <a:pos x="T2" y="T3"/>
                  </a:cxn>
                  <a:cxn ang="0">
                    <a:pos x="T4" y="T5"/>
                  </a:cxn>
                  <a:cxn ang="0">
                    <a:pos x="T6" y="T7"/>
                  </a:cxn>
                </a:cxnLst>
                <a:rect l="0" t="0" r="r" b="b"/>
                <a:pathLst>
                  <a:path w="239" h="478">
                    <a:moveTo>
                      <a:pt x="239" y="0"/>
                    </a:moveTo>
                    <a:lnTo>
                      <a:pt x="239" y="478"/>
                    </a:lnTo>
                    <a:lnTo>
                      <a:pt x="53" y="478"/>
                    </a:lnTo>
                    <a:lnTo>
                      <a:pt x="0" y="0"/>
                    </a:lnTo>
                  </a:path>
                </a:pathLst>
              </a:custGeom>
              <a:noFill/>
              <a:ln w="523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6"/>
              <p:cNvSpPr>
                <a:spLocks noChangeShapeType="1"/>
              </p:cNvSpPr>
              <p:nvPr/>
            </p:nvSpPr>
            <p:spPr bwMode="auto">
              <a:xfrm>
                <a:off x="1067" y="2631"/>
                <a:ext cx="531" cy="0"/>
              </a:xfrm>
              <a:prstGeom prst="line">
                <a:avLst/>
              </a:prstGeom>
              <a:noFill/>
              <a:ln w="523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961" y="2446"/>
                <a:ext cx="106" cy="370"/>
              </a:xfrm>
              <a:custGeom>
                <a:avLst/>
                <a:gdLst>
                  <a:gd name="T0" fmla="*/ 106 w 106"/>
                  <a:gd name="T1" fmla="*/ 0 h 370"/>
                  <a:gd name="T2" fmla="*/ 0 w 106"/>
                  <a:gd name="T3" fmla="*/ 0 h 370"/>
                  <a:gd name="T4" fmla="*/ 0 w 106"/>
                  <a:gd name="T5" fmla="*/ 370 h 370"/>
                  <a:gd name="T6" fmla="*/ 106 w 106"/>
                  <a:gd name="T7" fmla="*/ 370 h 370"/>
                </a:gdLst>
                <a:ahLst/>
                <a:cxnLst>
                  <a:cxn ang="0">
                    <a:pos x="T0" y="T1"/>
                  </a:cxn>
                  <a:cxn ang="0">
                    <a:pos x="T2" y="T3"/>
                  </a:cxn>
                  <a:cxn ang="0">
                    <a:pos x="T4" y="T5"/>
                  </a:cxn>
                  <a:cxn ang="0">
                    <a:pos x="T6" y="T7"/>
                  </a:cxn>
                </a:cxnLst>
                <a:rect l="0" t="0" r="r" b="b"/>
                <a:pathLst>
                  <a:path w="106" h="370">
                    <a:moveTo>
                      <a:pt x="106" y="0"/>
                    </a:moveTo>
                    <a:lnTo>
                      <a:pt x="0" y="0"/>
                    </a:lnTo>
                    <a:lnTo>
                      <a:pt x="0" y="370"/>
                    </a:lnTo>
                    <a:lnTo>
                      <a:pt x="106" y="370"/>
                    </a:lnTo>
                  </a:path>
                </a:pathLst>
              </a:custGeom>
              <a:noFill/>
              <a:ln w="523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8"/>
              <p:cNvSpPr>
                <a:spLocks noChangeShapeType="1"/>
              </p:cNvSpPr>
              <p:nvPr/>
            </p:nvSpPr>
            <p:spPr bwMode="auto">
              <a:xfrm>
                <a:off x="2235" y="2246"/>
                <a:ext cx="0" cy="769"/>
              </a:xfrm>
              <a:prstGeom prst="line">
                <a:avLst/>
              </a:prstGeom>
              <a:noFill/>
              <a:ln w="523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9"/>
              <p:cNvSpPr>
                <a:spLocks noChangeShapeType="1"/>
              </p:cNvSpPr>
              <p:nvPr/>
            </p:nvSpPr>
            <p:spPr bwMode="auto">
              <a:xfrm flipV="1">
                <a:off x="2129" y="2280"/>
                <a:ext cx="0" cy="702"/>
              </a:xfrm>
              <a:prstGeom prst="line">
                <a:avLst/>
              </a:prstGeom>
              <a:noFill/>
              <a:ln w="523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0"/>
              <p:cNvSpPr>
                <a:spLocks noChangeShapeType="1"/>
              </p:cNvSpPr>
              <p:nvPr/>
            </p:nvSpPr>
            <p:spPr bwMode="auto">
              <a:xfrm>
                <a:off x="2607" y="2605"/>
                <a:ext cx="159" cy="0"/>
              </a:xfrm>
              <a:prstGeom prst="line">
                <a:avLst/>
              </a:prstGeom>
              <a:noFill/>
              <a:ln w="52388" cap="flat">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21"/>
              <p:cNvSpPr>
                <a:spLocks noChangeShapeType="1"/>
              </p:cNvSpPr>
              <p:nvPr/>
            </p:nvSpPr>
            <p:spPr bwMode="auto">
              <a:xfrm flipV="1">
                <a:off x="2607" y="2392"/>
                <a:ext cx="159" cy="54"/>
              </a:xfrm>
              <a:prstGeom prst="line">
                <a:avLst/>
              </a:prstGeom>
              <a:noFill/>
              <a:ln w="52388" cap="flat">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22"/>
              <p:cNvSpPr>
                <a:spLocks noChangeShapeType="1"/>
              </p:cNvSpPr>
              <p:nvPr/>
            </p:nvSpPr>
            <p:spPr bwMode="auto">
              <a:xfrm>
                <a:off x="2607" y="2763"/>
                <a:ext cx="159" cy="53"/>
              </a:xfrm>
              <a:prstGeom prst="line">
                <a:avLst/>
              </a:prstGeom>
              <a:noFill/>
              <a:ln w="52388" cap="flat">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23"/>
              <p:cNvSpPr>
                <a:spLocks noChangeArrowheads="1"/>
              </p:cNvSpPr>
              <p:nvPr/>
            </p:nvSpPr>
            <p:spPr bwMode="auto">
              <a:xfrm>
                <a:off x="994" y="3018"/>
                <a:ext cx="319" cy="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994" y="3018"/>
                <a:ext cx="319" cy="213"/>
              </a:xfrm>
              <a:custGeom>
                <a:avLst/>
                <a:gdLst>
                  <a:gd name="T0" fmla="*/ 0 w 319"/>
                  <a:gd name="T1" fmla="*/ 213 h 213"/>
                  <a:gd name="T2" fmla="*/ 319 w 319"/>
                  <a:gd name="T3" fmla="*/ 213 h 213"/>
                  <a:gd name="T4" fmla="*/ 319 w 319"/>
                  <a:gd name="T5" fmla="*/ 0 h 213"/>
                  <a:gd name="T6" fmla="*/ 0 w 319"/>
                  <a:gd name="T7" fmla="*/ 0 h 213"/>
                </a:gdLst>
                <a:ahLst/>
                <a:cxnLst>
                  <a:cxn ang="0">
                    <a:pos x="T0" y="T1"/>
                  </a:cxn>
                  <a:cxn ang="0">
                    <a:pos x="T2" y="T3"/>
                  </a:cxn>
                  <a:cxn ang="0">
                    <a:pos x="T4" y="T5"/>
                  </a:cxn>
                  <a:cxn ang="0">
                    <a:pos x="T6" y="T7"/>
                  </a:cxn>
                </a:cxnLst>
                <a:rect l="0" t="0" r="r" b="b"/>
                <a:pathLst>
                  <a:path w="319" h="213">
                    <a:moveTo>
                      <a:pt x="0" y="213"/>
                    </a:moveTo>
                    <a:lnTo>
                      <a:pt x="319" y="213"/>
                    </a:lnTo>
                    <a:lnTo>
                      <a:pt x="319" y="0"/>
                    </a:lnTo>
                    <a:lnTo>
                      <a:pt x="0" y="0"/>
                    </a:lnTo>
                  </a:path>
                </a:pathLst>
              </a:custGeom>
              <a:noFill/>
              <a:ln w="523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1113" y="2965"/>
                <a:ext cx="412" cy="319"/>
              </a:xfrm>
              <a:custGeom>
                <a:avLst/>
                <a:gdLst>
                  <a:gd name="T0" fmla="*/ 200 w 248"/>
                  <a:gd name="T1" fmla="*/ 0 h 192"/>
                  <a:gd name="T2" fmla="*/ 48 w 248"/>
                  <a:gd name="T3" fmla="*/ 0 h 192"/>
                  <a:gd name="T4" fmla="*/ 0 w 248"/>
                  <a:gd name="T5" fmla="*/ 48 h 192"/>
                  <a:gd name="T6" fmla="*/ 0 w 248"/>
                  <a:gd name="T7" fmla="*/ 144 h 192"/>
                  <a:gd name="T8" fmla="*/ 48 w 248"/>
                  <a:gd name="T9" fmla="*/ 192 h 192"/>
                  <a:gd name="T10" fmla="*/ 200 w 248"/>
                  <a:gd name="T11" fmla="*/ 192 h 192"/>
                  <a:gd name="T12" fmla="*/ 248 w 248"/>
                  <a:gd name="T13" fmla="*/ 144 h 192"/>
                  <a:gd name="T14" fmla="*/ 248 w 248"/>
                  <a:gd name="T15" fmla="*/ 48 h 192"/>
                  <a:gd name="T16" fmla="*/ 200 w 248"/>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192">
                    <a:moveTo>
                      <a:pt x="200" y="0"/>
                    </a:moveTo>
                    <a:cubicBezTo>
                      <a:pt x="48" y="0"/>
                      <a:pt x="48" y="0"/>
                      <a:pt x="48" y="0"/>
                    </a:cubicBezTo>
                    <a:cubicBezTo>
                      <a:pt x="21" y="0"/>
                      <a:pt x="0" y="21"/>
                      <a:pt x="0" y="48"/>
                    </a:cubicBezTo>
                    <a:cubicBezTo>
                      <a:pt x="0" y="144"/>
                      <a:pt x="0" y="144"/>
                      <a:pt x="0" y="144"/>
                    </a:cubicBezTo>
                    <a:cubicBezTo>
                      <a:pt x="0" y="170"/>
                      <a:pt x="21" y="192"/>
                      <a:pt x="48" y="192"/>
                    </a:cubicBezTo>
                    <a:cubicBezTo>
                      <a:pt x="200" y="192"/>
                      <a:pt x="200" y="192"/>
                      <a:pt x="200" y="192"/>
                    </a:cubicBezTo>
                    <a:cubicBezTo>
                      <a:pt x="226" y="192"/>
                      <a:pt x="248" y="170"/>
                      <a:pt x="248" y="144"/>
                    </a:cubicBezTo>
                    <a:cubicBezTo>
                      <a:pt x="248" y="48"/>
                      <a:pt x="248" y="48"/>
                      <a:pt x="248" y="48"/>
                    </a:cubicBezTo>
                    <a:cubicBezTo>
                      <a:pt x="248" y="21"/>
                      <a:pt x="226" y="0"/>
                      <a:pt x="200" y="0"/>
                    </a:cubicBezTo>
                    <a:close/>
                  </a:path>
                </a:pathLst>
              </a:custGeom>
              <a:solidFill>
                <a:srgbClr val="FFFFFF"/>
              </a:solidFill>
              <a:ln w="5238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6"/>
              <p:cNvSpPr>
                <a:spLocks/>
              </p:cNvSpPr>
              <p:nvPr/>
            </p:nvSpPr>
            <p:spPr bwMode="auto">
              <a:xfrm>
                <a:off x="-2" y="2965"/>
                <a:ext cx="996" cy="319"/>
              </a:xfrm>
              <a:custGeom>
                <a:avLst/>
                <a:gdLst>
                  <a:gd name="T0" fmla="*/ 0 w 996"/>
                  <a:gd name="T1" fmla="*/ 319 h 319"/>
                  <a:gd name="T2" fmla="*/ 996 w 996"/>
                  <a:gd name="T3" fmla="*/ 319 h 319"/>
                  <a:gd name="T4" fmla="*/ 996 w 996"/>
                  <a:gd name="T5" fmla="*/ 0 h 319"/>
                  <a:gd name="T6" fmla="*/ 0 w 996"/>
                  <a:gd name="T7" fmla="*/ 0 h 319"/>
                </a:gdLst>
                <a:ahLst/>
                <a:cxnLst>
                  <a:cxn ang="0">
                    <a:pos x="T0" y="T1"/>
                  </a:cxn>
                  <a:cxn ang="0">
                    <a:pos x="T2" y="T3"/>
                  </a:cxn>
                  <a:cxn ang="0">
                    <a:pos x="T4" y="T5"/>
                  </a:cxn>
                  <a:cxn ang="0">
                    <a:pos x="T6" y="T7"/>
                  </a:cxn>
                </a:cxnLst>
                <a:rect l="0" t="0" r="r" b="b"/>
                <a:pathLst>
                  <a:path w="996" h="319">
                    <a:moveTo>
                      <a:pt x="0" y="319"/>
                    </a:moveTo>
                    <a:lnTo>
                      <a:pt x="996" y="319"/>
                    </a:lnTo>
                    <a:lnTo>
                      <a:pt x="996" y="0"/>
                    </a:lnTo>
                    <a:lnTo>
                      <a:pt x="0" y="0"/>
                    </a:lnTo>
                  </a:path>
                </a:pathLst>
              </a:custGeom>
              <a:noFill/>
              <a:ln w="523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1" name="文本框 50"/>
            <p:cNvSpPr txBox="1"/>
            <p:nvPr/>
          </p:nvSpPr>
          <p:spPr>
            <a:xfrm>
              <a:off x="1242629" y="2340384"/>
              <a:ext cx="1884747" cy="461665"/>
            </a:xfrm>
            <a:prstGeom prst="rect">
              <a:avLst/>
            </a:prstGeom>
            <a:noFill/>
          </p:spPr>
          <p:txBody>
            <a:bodyPr wrap="non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TEXT HERE</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52" name="矩形 51"/>
          <p:cNvSpPr/>
          <p:nvPr/>
        </p:nvSpPr>
        <p:spPr>
          <a:xfrm>
            <a:off x="1264920" y="4688229"/>
            <a:ext cx="2621280" cy="1600438"/>
          </a:xfrm>
          <a:prstGeom prst="rect">
            <a:avLst/>
          </a:prstGeom>
        </p:spPr>
        <p:txBody>
          <a:bodyPr wrap="square">
            <a:spAutoFit/>
          </a:bodyPr>
          <a:lstStyle/>
          <a:p>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a:t>
            </a:r>
            <a:endParaRPr lang="zh-CN" altLang="en-US" sz="1400" dirty="0"/>
          </a:p>
        </p:txBody>
      </p:sp>
      <p:sp>
        <p:nvSpPr>
          <p:cNvPr id="54" name="弧形 53"/>
          <p:cNvSpPr/>
          <p:nvPr/>
        </p:nvSpPr>
        <p:spPr>
          <a:xfrm>
            <a:off x="4441826" y="1743617"/>
            <a:ext cx="3370765" cy="3370765"/>
          </a:xfrm>
          <a:prstGeom prst="arc">
            <a:avLst>
              <a:gd name="adj1" fmla="val 16200000"/>
              <a:gd name="adj2" fmla="val 17674"/>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44100592"/>
      </p:ext>
    </p:extLst>
  </p:cSld>
  <p:clrMapOvr>
    <a:masterClrMapping/>
  </p:clrMapOvr>
  <p:transition spd="slow" advTm="4434">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17" presetClass="entr" presetSubtype="1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 calcmode="lin" valueType="num">
                                      <p:cBhvr>
                                        <p:cTn id="10" dur="500" fill="hold"/>
                                        <p:tgtEl>
                                          <p:spTgt spid="33"/>
                                        </p:tgtEl>
                                        <p:attrNameLst>
                                          <p:attrName>ppt_w</p:attrName>
                                        </p:attrNameLst>
                                      </p:cBhvr>
                                      <p:tavLst>
                                        <p:tav tm="0">
                                          <p:val>
                                            <p:fltVal val="0"/>
                                          </p:val>
                                        </p:tav>
                                        <p:tav tm="100000">
                                          <p:val>
                                            <p:strVal val="#ppt_w"/>
                                          </p:val>
                                        </p:tav>
                                      </p:tavLst>
                                    </p:anim>
                                    <p:anim calcmode="lin" valueType="num">
                                      <p:cBhvr>
                                        <p:cTn id="11" dur="500" fill="hold"/>
                                        <p:tgtEl>
                                          <p:spTgt spid="33"/>
                                        </p:tgtEl>
                                        <p:attrNameLst>
                                          <p:attrName>ppt_h</p:attrName>
                                        </p:attrNameLst>
                                      </p:cBhvr>
                                      <p:tavLst>
                                        <p:tav tm="0">
                                          <p:val>
                                            <p:strVal val="#ppt_h"/>
                                          </p:val>
                                        </p:tav>
                                        <p:tav tm="100000">
                                          <p:val>
                                            <p:strVal val="#ppt_h"/>
                                          </p:val>
                                        </p:tav>
                                      </p:tavLst>
                                    </p:anim>
                                  </p:childTnLst>
                                </p:cTn>
                              </p:par>
                              <p:par>
                                <p:cTn id="12" presetID="10" presetClass="entr" presetSubtype="0" fill="hold" grpId="0" nodeType="withEffect">
                                  <p:stCondLst>
                                    <p:cond delay="20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500"/>
                                        <p:tgtEl>
                                          <p:spTgt spid="54"/>
                                        </p:tgtEl>
                                      </p:cBhvr>
                                    </p:animEffect>
                                  </p:childTnLst>
                                </p:cTn>
                              </p:par>
                            </p:childTnLst>
                          </p:cTn>
                        </p:par>
                        <p:par>
                          <p:cTn id="15" fill="hold">
                            <p:stCondLst>
                              <p:cond delay="700"/>
                            </p:stCondLst>
                            <p:childTnLst>
                              <p:par>
                                <p:cTn id="16" presetID="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par>
                          <p:cTn id="20" fill="hold">
                            <p:stCondLst>
                              <p:cond delay="1200"/>
                            </p:stCondLst>
                            <p:childTnLst>
                              <p:par>
                                <p:cTn id="21" presetID="49" presetClass="entr" presetSubtype="0" decel="10000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 calcmode="lin" valueType="num">
                                      <p:cBhvr>
                                        <p:cTn id="25" dur="500" fill="hold"/>
                                        <p:tgtEl>
                                          <p:spTgt spid="27"/>
                                        </p:tgtEl>
                                        <p:attrNameLst>
                                          <p:attrName>style.rotation</p:attrName>
                                        </p:attrNameLst>
                                      </p:cBhvr>
                                      <p:tavLst>
                                        <p:tav tm="0">
                                          <p:val>
                                            <p:fltVal val="360"/>
                                          </p:val>
                                        </p:tav>
                                        <p:tav tm="100000">
                                          <p:val>
                                            <p:fltVal val="0"/>
                                          </p:val>
                                        </p:tav>
                                      </p:tavLst>
                                    </p:anim>
                                    <p:animEffect transition="in" filter="fade">
                                      <p:cBhvr>
                                        <p:cTn id="26" dur="500"/>
                                        <p:tgtEl>
                                          <p:spTgt spid="27"/>
                                        </p:tgtEl>
                                      </p:cBhvr>
                                    </p:animEffect>
                                  </p:childTnLst>
                                </p:cTn>
                              </p:par>
                            </p:childTnLst>
                          </p:cTn>
                        </p:par>
                        <p:par>
                          <p:cTn id="27" fill="hold">
                            <p:stCondLst>
                              <p:cond delay="1700"/>
                            </p:stCondLst>
                            <p:childTnLst>
                              <p:par>
                                <p:cTn id="28" presetID="2" presetClass="entr" presetSubtype="2"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1+#ppt_w/2"/>
                                          </p:val>
                                        </p:tav>
                                        <p:tav tm="100000">
                                          <p:val>
                                            <p:strVal val="#ppt_x"/>
                                          </p:val>
                                        </p:tav>
                                      </p:tavLst>
                                    </p:anim>
                                    <p:anim calcmode="lin" valueType="num">
                                      <p:cBhvr additive="base">
                                        <p:cTn id="31" dur="500" fill="hold"/>
                                        <p:tgtEl>
                                          <p:spTgt spid="37"/>
                                        </p:tgtEl>
                                        <p:attrNameLst>
                                          <p:attrName>ppt_y</p:attrName>
                                        </p:attrNameLst>
                                      </p:cBhvr>
                                      <p:tavLst>
                                        <p:tav tm="0">
                                          <p:val>
                                            <p:strVal val="#ppt_y"/>
                                          </p:val>
                                        </p:tav>
                                        <p:tav tm="100000">
                                          <p:val>
                                            <p:strVal val="#ppt_y"/>
                                          </p:val>
                                        </p:tav>
                                      </p:tavLst>
                                    </p:anim>
                                  </p:childTnLst>
                                </p:cTn>
                              </p:par>
                            </p:childTnLst>
                          </p:cTn>
                        </p:par>
                        <p:par>
                          <p:cTn id="32" fill="hold">
                            <p:stCondLst>
                              <p:cond delay="2200"/>
                            </p:stCondLst>
                            <p:childTnLst>
                              <p:par>
                                <p:cTn id="33" presetID="42" presetClass="entr" presetSubtype="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anim calcmode="lin" valueType="num">
                                      <p:cBhvr>
                                        <p:cTn id="36" dur="500" fill="hold"/>
                                        <p:tgtEl>
                                          <p:spTgt spid="36"/>
                                        </p:tgtEl>
                                        <p:attrNameLst>
                                          <p:attrName>ppt_x</p:attrName>
                                        </p:attrNameLst>
                                      </p:cBhvr>
                                      <p:tavLst>
                                        <p:tav tm="0">
                                          <p:val>
                                            <p:strVal val="#ppt_x"/>
                                          </p:val>
                                        </p:tav>
                                        <p:tav tm="100000">
                                          <p:val>
                                            <p:strVal val="#ppt_x"/>
                                          </p:val>
                                        </p:tav>
                                      </p:tavLst>
                                    </p:anim>
                                    <p:anim calcmode="lin" valueType="num">
                                      <p:cBhvr>
                                        <p:cTn id="37" dur="500" fill="hold"/>
                                        <p:tgtEl>
                                          <p:spTgt spid="36"/>
                                        </p:tgtEl>
                                        <p:attrNameLst>
                                          <p:attrName>ppt_y</p:attrName>
                                        </p:attrNameLst>
                                      </p:cBhvr>
                                      <p:tavLst>
                                        <p:tav tm="0">
                                          <p:val>
                                            <p:strVal val="#ppt_y+.1"/>
                                          </p:val>
                                        </p:tav>
                                        <p:tav tm="100000">
                                          <p:val>
                                            <p:strVal val="#ppt_y"/>
                                          </p:val>
                                        </p:tav>
                                      </p:tavLst>
                                    </p:anim>
                                  </p:childTnLst>
                                </p:cTn>
                              </p:par>
                            </p:childTnLst>
                          </p:cTn>
                        </p:par>
                        <p:par>
                          <p:cTn id="38" fill="hold">
                            <p:stCondLst>
                              <p:cond delay="2700"/>
                            </p:stCondLst>
                            <p:childTnLst>
                              <p:par>
                                <p:cTn id="39" presetID="42" presetClass="entr" presetSubtype="0" fill="hold" grpId="0" nodeType="after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anim calcmode="lin" valueType="num">
                                      <p:cBhvr>
                                        <p:cTn id="42" dur="500" fill="hold"/>
                                        <p:tgtEl>
                                          <p:spTgt spid="52"/>
                                        </p:tgtEl>
                                        <p:attrNameLst>
                                          <p:attrName>ppt_x</p:attrName>
                                        </p:attrNameLst>
                                      </p:cBhvr>
                                      <p:tavLst>
                                        <p:tav tm="0">
                                          <p:val>
                                            <p:strVal val="#ppt_x"/>
                                          </p:val>
                                        </p:tav>
                                        <p:tav tm="100000">
                                          <p:val>
                                            <p:strVal val="#ppt_x"/>
                                          </p:val>
                                        </p:tav>
                                      </p:tavLst>
                                    </p:anim>
                                    <p:anim calcmode="lin" valueType="num">
                                      <p:cBhvr>
                                        <p:cTn id="43" dur="500" fill="hold"/>
                                        <p:tgtEl>
                                          <p:spTgt spid="52"/>
                                        </p:tgtEl>
                                        <p:attrNameLst>
                                          <p:attrName>ppt_y</p:attrName>
                                        </p:attrNameLst>
                                      </p:cBhvr>
                                      <p:tavLst>
                                        <p:tav tm="0">
                                          <p:val>
                                            <p:strVal val="#ppt_y+.1"/>
                                          </p:val>
                                        </p:tav>
                                        <p:tav tm="100000">
                                          <p:val>
                                            <p:strVal val="#ppt_y"/>
                                          </p:val>
                                        </p:tav>
                                      </p:tavLst>
                                    </p:anim>
                                  </p:childTnLst>
                                </p:cTn>
                              </p:par>
                            </p:childTnLst>
                          </p:cTn>
                        </p:par>
                        <p:par>
                          <p:cTn id="44" fill="hold">
                            <p:stCondLst>
                              <p:cond delay="3200"/>
                            </p:stCondLst>
                            <p:childTnLst>
                              <p:par>
                                <p:cTn id="45" presetID="49" presetClass="entr" presetSubtype="0" decel="100000"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p:cTn id="47" dur="500" fill="hold"/>
                                        <p:tgtEl>
                                          <p:spTgt spid="44"/>
                                        </p:tgtEl>
                                        <p:attrNameLst>
                                          <p:attrName>ppt_w</p:attrName>
                                        </p:attrNameLst>
                                      </p:cBhvr>
                                      <p:tavLst>
                                        <p:tav tm="0">
                                          <p:val>
                                            <p:fltVal val="0"/>
                                          </p:val>
                                        </p:tav>
                                        <p:tav tm="100000">
                                          <p:val>
                                            <p:strVal val="#ppt_w"/>
                                          </p:val>
                                        </p:tav>
                                      </p:tavLst>
                                    </p:anim>
                                    <p:anim calcmode="lin" valueType="num">
                                      <p:cBhvr>
                                        <p:cTn id="48" dur="500" fill="hold"/>
                                        <p:tgtEl>
                                          <p:spTgt spid="44"/>
                                        </p:tgtEl>
                                        <p:attrNameLst>
                                          <p:attrName>ppt_h</p:attrName>
                                        </p:attrNameLst>
                                      </p:cBhvr>
                                      <p:tavLst>
                                        <p:tav tm="0">
                                          <p:val>
                                            <p:fltVal val="0"/>
                                          </p:val>
                                        </p:tav>
                                        <p:tav tm="100000">
                                          <p:val>
                                            <p:strVal val="#ppt_h"/>
                                          </p:val>
                                        </p:tav>
                                      </p:tavLst>
                                    </p:anim>
                                    <p:anim calcmode="lin" valueType="num">
                                      <p:cBhvr>
                                        <p:cTn id="49" dur="500" fill="hold"/>
                                        <p:tgtEl>
                                          <p:spTgt spid="44"/>
                                        </p:tgtEl>
                                        <p:attrNameLst>
                                          <p:attrName>style.rotation</p:attrName>
                                        </p:attrNameLst>
                                      </p:cBhvr>
                                      <p:tavLst>
                                        <p:tav tm="0">
                                          <p:val>
                                            <p:fltVal val="360"/>
                                          </p:val>
                                        </p:tav>
                                        <p:tav tm="100000">
                                          <p:val>
                                            <p:fltVal val="0"/>
                                          </p:val>
                                        </p:tav>
                                      </p:tavLst>
                                    </p:anim>
                                    <p:animEffect transition="in" filter="fade">
                                      <p:cBhvr>
                                        <p:cTn id="5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52" grpId="0"/>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DC6C"/>
        </a:solidFill>
        <a:effectLst/>
      </p:bgPr>
    </p:bg>
    <p:spTree>
      <p:nvGrpSpPr>
        <p:cNvPr id="1" name=""/>
        <p:cNvGrpSpPr/>
        <p:nvPr/>
      </p:nvGrpSpPr>
      <p:grpSpPr>
        <a:xfrm>
          <a:off x="0" y="0"/>
          <a:ext cx="0" cy="0"/>
          <a:chOff x="0" y="0"/>
          <a:chExt cx="0" cy="0"/>
        </a:xfrm>
      </p:grpSpPr>
      <p:grpSp>
        <p:nvGrpSpPr>
          <p:cNvPr id="9" name="组合 8"/>
          <p:cNvGrpSpPr/>
          <p:nvPr/>
        </p:nvGrpSpPr>
        <p:grpSpPr>
          <a:xfrm>
            <a:off x="728416" y="1284296"/>
            <a:ext cx="5018515" cy="3944155"/>
            <a:chOff x="728416" y="1284296"/>
            <a:chExt cx="5018515" cy="3944155"/>
          </a:xfrm>
        </p:grpSpPr>
        <p:sp>
          <p:nvSpPr>
            <p:cNvPr id="2" name="椭圆 1"/>
            <p:cNvSpPr/>
            <p:nvPr/>
          </p:nvSpPr>
          <p:spPr>
            <a:xfrm>
              <a:off x="728416" y="3442624"/>
              <a:ext cx="1785827" cy="1785827"/>
            </a:xfrm>
            <a:prstGeom prst="ellipse">
              <a:avLst/>
            </a:prstGeom>
            <a:solidFill>
              <a:srgbClr val="655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68133" y="1284296"/>
              <a:ext cx="3739081" cy="3739081"/>
            </a:xfrm>
            <a:prstGeom prst="ellipse">
              <a:avLst/>
            </a:prstGeom>
            <a:solidFill>
              <a:srgbClr val="655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007850" y="1580067"/>
              <a:ext cx="1229824" cy="1107996"/>
            </a:xfrm>
            <a:prstGeom prst="rect">
              <a:avLst/>
            </a:prstGeom>
            <a:noFill/>
          </p:spPr>
          <p:txBody>
            <a:bodyPr wrap="none" rtlCol="0">
              <a:spAutoFit/>
            </a:bodyPr>
            <a:lstStyle/>
            <a:p>
              <a:r>
                <a:rPr lang="en-US" altLang="zh-CN" sz="6600" b="1" dirty="0">
                  <a:solidFill>
                    <a:schemeClr val="bg1"/>
                  </a:solidFill>
                  <a:latin typeface="微软雅黑" panose="020B0503020204020204" pitchFamily="34" charset="-122"/>
                  <a:ea typeface="微软雅黑" panose="020B0503020204020204" pitchFamily="34" charset="-122"/>
                </a:rPr>
                <a:t>03</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flipH="1">
              <a:off x="2007850" y="3345266"/>
              <a:ext cx="206632" cy="1540243"/>
            </a:xfrm>
            <a:prstGeom prst="rect">
              <a:avLst/>
            </a:prstGeom>
          </p:spPr>
        </p:pic>
        <p:pic>
          <p:nvPicPr>
            <p:cNvPr id="6" name="图片 5"/>
            <p:cNvPicPr>
              <a:picLocks noChangeAspect="1"/>
            </p:cNvPicPr>
            <p:nvPr/>
          </p:nvPicPr>
          <p:blipFill>
            <a:blip r:embed="rId4"/>
            <a:stretch>
              <a:fillRect/>
            </a:stretch>
          </p:blipFill>
          <p:spPr>
            <a:xfrm>
              <a:off x="2342666" y="2145532"/>
              <a:ext cx="3404265" cy="2399467"/>
            </a:xfrm>
            <a:prstGeom prst="rect">
              <a:avLst/>
            </a:prstGeom>
          </p:spPr>
        </p:pic>
      </p:grpSp>
      <p:grpSp>
        <p:nvGrpSpPr>
          <p:cNvPr id="10" name="组合 9"/>
          <p:cNvGrpSpPr/>
          <p:nvPr/>
        </p:nvGrpSpPr>
        <p:grpSpPr>
          <a:xfrm>
            <a:off x="5778055" y="2375542"/>
            <a:ext cx="5357707" cy="2154435"/>
            <a:chOff x="5778055" y="2375542"/>
            <a:chExt cx="5357707" cy="2154435"/>
          </a:xfrm>
        </p:grpSpPr>
        <p:sp>
          <p:nvSpPr>
            <p:cNvPr id="7" name="文本框 6"/>
            <p:cNvSpPr txBox="1"/>
            <p:nvPr/>
          </p:nvSpPr>
          <p:spPr>
            <a:xfrm>
              <a:off x="5778055" y="2375542"/>
              <a:ext cx="4849982" cy="584775"/>
            </a:xfrm>
            <a:prstGeom prst="rect">
              <a:avLst/>
            </a:prstGeom>
            <a:noFill/>
          </p:spPr>
          <p:txBody>
            <a:bodyPr wrap="none" rtlCol="0">
              <a:spAutoFit/>
            </a:bodyPr>
            <a:lstStyle/>
            <a:p>
              <a:r>
                <a:rPr lang="en-US" altLang="zh-CN" sz="3200" b="1" dirty="0">
                  <a:solidFill>
                    <a:srgbClr val="655771"/>
                  </a:solidFill>
                  <a:latin typeface="微软雅黑" panose="020B0503020204020204" pitchFamily="34" charset="-122"/>
                  <a:ea typeface="微软雅黑" panose="020B0503020204020204" pitchFamily="34" charset="-122"/>
                </a:rPr>
                <a:t>ADD YOUR TEXT HERE</a:t>
              </a:r>
              <a:endParaRPr lang="zh-CN" altLang="en-US" sz="3200" b="1" dirty="0">
                <a:solidFill>
                  <a:srgbClr val="655771"/>
                </a:solidFill>
                <a:latin typeface="微软雅黑" panose="020B0503020204020204" pitchFamily="34" charset="-122"/>
                <a:ea typeface="微软雅黑" panose="020B0503020204020204" pitchFamily="34" charset="-122"/>
              </a:endParaRPr>
            </a:p>
          </p:txBody>
        </p:sp>
        <p:sp>
          <p:nvSpPr>
            <p:cNvPr id="8" name="矩形 7"/>
            <p:cNvSpPr/>
            <p:nvPr/>
          </p:nvSpPr>
          <p:spPr>
            <a:xfrm>
              <a:off x="5778055" y="2960317"/>
              <a:ext cx="5357707" cy="1569660"/>
            </a:xfrm>
            <a:prstGeom prst="rect">
              <a:avLst/>
            </a:prstGeom>
          </p:spPr>
          <p:txBody>
            <a:bodyPr wrap="square">
              <a:spAutoFit/>
            </a:bodyPr>
            <a:lstStyle/>
            <a:p>
              <a:r>
                <a:rPr lang="en-US" altLang="zh-CN" sz="1600" dirty="0">
                  <a:solidFill>
                    <a:srgbClr val="655771"/>
                  </a:solidFill>
                </a:rPr>
                <a:t>copy or write your text and paste it here copy or write your text and paste it here copy or write your text and paste it copy or write your text and paste it here copy or write your text and paste it here copy or write your text and paste it copy or write your text and paste it here copy or write your text and paste it here copy or write your text and paste</a:t>
              </a:r>
            </a:p>
          </p:txBody>
        </p:sp>
      </p:grpSp>
    </p:spTree>
    <p:extLst>
      <p:ext uri="{BB962C8B-B14F-4D97-AF65-F5344CB8AC3E}">
        <p14:creationId xmlns:p14="http://schemas.microsoft.com/office/powerpoint/2010/main" val="1014656694"/>
      </p:ext>
    </p:extLst>
  </p:cSld>
  <p:clrMapOvr>
    <a:masterClrMapping/>
  </p:clrMapOvr>
  <mc:AlternateContent xmlns:mc="http://schemas.openxmlformats.org/markup-compatibility/2006">
    <mc:Choice xmlns:p14="http://schemas.microsoft.com/office/powerpoint/2010/main" Requires="p14">
      <p:transition spd="slow" p14:dur="1250" advTm="2161">
        <p14:flip dir="r"/>
      </p:transition>
    </mc:Choice>
    <mc:Fallback>
      <p:transition spd="slow" advTm="216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DC6C"/>
        </a:solidFill>
        <a:effectLst/>
      </p:bgPr>
    </p:bg>
    <p:spTree>
      <p:nvGrpSpPr>
        <p:cNvPr id="1" name=""/>
        <p:cNvGrpSpPr/>
        <p:nvPr/>
      </p:nvGrpSpPr>
      <p:grpSpPr>
        <a:xfrm>
          <a:off x="0" y="0"/>
          <a:ext cx="0" cy="0"/>
          <a:chOff x="0" y="0"/>
          <a:chExt cx="0" cy="0"/>
        </a:xfrm>
      </p:grpSpPr>
      <p:grpSp>
        <p:nvGrpSpPr>
          <p:cNvPr id="7" name="组合 6"/>
          <p:cNvGrpSpPr/>
          <p:nvPr/>
        </p:nvGrpSpPr>
        <p:grpSpPr>
          <a:xfrm>
            <a:off x="0" y="98093"/>
            <a:ext cx="12192000" cy="1515480"/>
            <a:chOff x="0" y="98093"/>
            <a:chExt cx="12192000" cy="1515480"/>
          </a:xfrm>
        </p:grpSpPr>
        <p:sp>
          <p:nvSpPr>
            <p:cNvPr id="2" name="矩形 1"/>
            <p:cNvSpPr/>
            <p:nvPr/>
          </p:nvSpPr>
          <p:spPr>
            <a:xfrm>
              <a:off x="0" y="825921"/>
              <a:ext cx="12192000" cy="787652"/>
            </a:xfrm>
            <a:prstGeom prst="rect">
              <a:avLst/>
            </a:prstGeom>
            <a:solidFill>
              <a:srgbClr val="655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54406" y="988914"/>
              <a:ext cx="3683188"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ADD YOUR TEXT HERE</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685576" y="98093"/>
              <a:ext cx="755335" cy="646331"/>
            </a:xfrm>
            <a:prstGeom prst="rect">
              <a:avLst/>
            </a:prstGeom>
            <a:noFill/>
          </p:spPr>
          <p:txBody>
            <a:bodyPr wrap="none" rtlCol="0">
              <a:spAutoFit/>
            </a:bodyPr>
            <a:lstStyle/>
            <a:p>
              <a:r>
                <a:rPr lang="en-US" altLang="zh-CN" sz="3600" b="1" dirty="0">
                  <a:solidFill>
                    <a:srgbClr val="655771"/>
                  </a:solidFill>
                  <a:latin typeface="微软雅黑" panose="020B0503020204020204" pitchFamily="34" charset="-122"/>
                  <a:ea typeface="微软雅黑" panose="020B0503020204020204" pitchFamily="34" charset="-122"/>
                </a:rPr>
                <a:t>03</a:t>
              </a:r>
              <a:endParaRPr lang="zh-CN" altLang="en-US" sz="3600" b="1" dirty="0">
                <a:solidFill>
                  <a:srgbClr val="65577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6482282" y="421258"/>
              <a:ext cx="380245" cy="0"/>
            </a:xfrm>
            <a:prstGeom prst="line">
              <a:avLst/>
            </a:prstGeom>
            <a:ln w="57150" cap="rnd">
              <a:solidFill>
                <a:srgbClr val="65577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187637" y="421258"/>
              <a:ext cx="380245" cy="0"/>
            </a:xfrm>
            <a:prstGeom prst="line">
              <a:avLst/>
            </a:prstGeom>
            <a:ln w="57150" cap="rnd">
              <a:solidFill>
                <a:srgbClr val="655771"/>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3"/>
          <a:stretch>
            <a:fillRect/>
          </a:stretch>
        </p:blipFill>
        <p:spPr>
          <a:xfrm>
            <a:off x="3459026" y="2257040"/>
            <a:ext cx="5273948" cy="3950181"/>
          </a:xfrm>
          <a:prstGeom prst="rect">
            <a:avLst/>
          </a:prstGeom>
        </p:spPr>
      </p:pic>
      <p:grpSp>
        <p:nvGrpSpPr>
          <p:cNvPr id="15" name="组合 14"/>
          <p:cNvGrpSpPr/>
          <p:nvPr/>
        </p:nvGrpSpPr>
        <p:grpSpPr>
          <a:xfrm>
            <a:off x="722810" y="2091325"/>
            <a:ext cx="2736216" cy="3685009"/>
            <a:chOff x="722810" y="2091325"/>
            <a:chExt cx="2736216" cy="3685009"/>
          </a:xfrm>
        </p:grpSpPr>
        <p:sp>
          <p:nvSpPr>
            <p:cNvPr id="10" name="矩形 9"/>
            <p:cNvSpPr/>
            <p:nvPr/>
          </p:nvSpPr>
          <p:spPr>
            <a:xfrm>
              <a:off x="722810" y="3314121"/>
              <a:ext cx="2736216" cy="2462213"/>
            </a:xfrm>
            <a:prstGeom prst="rect">
              <a:avLst/>
            </a:prstGeom>
          </p:spPr>
          <p:txBody>
            <a:bodyPr wrap="square">
              <a:spAutoFit/>
            </a:bodyPr>
            <a:lstStyle/>
            <a:p>
              <a:pPr algn="r"/>
              <a:r>
                <a:rPr lang="en-US" altLang="zh-CN" sz="1400" dirty="0">
                  <a:solidFill>
                    <a:srgbClr val="655771"/>
                  </a:solidFill>
                </a:rPr>
                <a:t>copy or write your text and paste it here copy or write your text and paste it here copy or write your text and paste it copy or write your text and paste it here copy or write your text and paste it here copy or write your text and paste it copy or write your text and paste it here copy or write your text and paste it here copy or write your text and paste</a:t>
              </a:r>
            </a:p>
          </p:txBody>
        </p:sp>
        <p:pic>
          <p:nvPicPr>
            <p:cNvPr id="11" name="图片 10"/>
            <p:cNvPicPr>
              <a:picLocks noChangeAspect="1"/>
            </p:cNvPicPr>
            <p:nvPr/>
          </p:nvPicPr>
          <p:blipFill>
            <a:blip r:embed="rId4"/>
            <a:stretch>
              <a:fillRect/>
            </a:stretch>
          </p:blipFill>
          <p:spPr>
            <a:xfrm>
              <a:off x="2391975" y="2091325"/>
              <a:ext cx="921718" cy="1158657"/>
            </a:xfrm>
            <a:prstGeom prst="rect">
              <a:avLst/>
            </a:prstGeom>
          </p:spPr>
        </p:pic>
        <p:sp>
          <p:nvSpPr>
            <p:cNvPr id="13" name="矩形 12"/>
            <p:cNvSpPr/>
            <p:nvPr/>
          </p:nvSpPr>
          <p:spPr>
            <a:xfrm>
              <a:off x="792948" y="2914011"/>
              <a:ext cx="1599027" cy="400110"/>
            </a:xfrm>
            <a:prstGeom prst="rect">
              <a:avLst/>
            </a:prstGeom>
          </p:spPr>
          <p:txBody>
            <a:bodyPr wrap="none">
              <a:spAutoFit/>
            </a:bodyPr>
            <a:lstStyle/>
            <a:p>
              <a:r>
                <a:rPr lang="en-US" altLang="zh-CN" sz="2000" b="1" dirty="0">
                  <a:solidFill>
                    <a:srgbClr val="655771"/>
                  </a:solidFill>
                  <a:latin typeface="微软雅黑" panose="020B0503020204020204" pitchFamily="34" charset="-122"/>
                  <a:ea typeface="微软雅黑" panose="020B0503020204020204" pitchFamily="34" charset="-122"/>
                </a:rPr>
                <a:t>TEXT HERE</a:t>
              </a:r>
              <a:endParaRPr lang="zh-CN" altLang="en-US" sz="2000" dirty="0"/>
            </a:p>
          </p:txBody>
        </p:sp>
      </p:grpSp>
      <p:grpSp>
        <p:nvGrpSpPr>
          <p:cNvPr id="16" name="组合 15"/>
          <p:cNvGrpSpPr/>
          <p:nvPr/>
        </p:nvGrpSpPr>
        <p:grpSpPr>
          <a:xfrm>
            <a:off x="8878307" y="2091325"/>
            <a:ext cx="2738927" cy="3799888"/>
            <a:chOff x="8878307" y="2091325"/>
            <a:chExt cx="2738927" cy="3799888"/>
          </a:xfrm>
        </p:grpSpPr>
        <p:sp>
          <p:nvSpPr>
            <p:cNvPr id="9" name="矩形 8"/>
            <p:cNvSpPr/>
            <p:nvPr/>
          </p:nvSpPr>
          <p:spPr>
            <a:xfrm>
              <a:off x="8878307" y="3429000"/>
              <a:ext cx="2738927" cy="2462213"/>
            </a:xfrm>
            <a:prstGeom prst="rect">
              <a:avLst/>
            </a:prstGeom>
          </p:spPr>
          <p:txBody>
            <a:bodyPr wrap="square">
              <a:spAutoFit/>
            </a:bodyPr>
            <a:lstStyle/>
            <a:p>
              <a:r>
                <a:rPr lang="en-US" altLang="zh-CN" sz="1400" dirty="0">
                  <a:solidFill>
                    <a:srgbClr val="655771"/>
                  </a:solidFill>
                </a:rPr>
                <a:t>copy or write your text and paste it here copy or write your text and paste it here copy or write your text and paste it copy or write your text and paste it here copy or write your text and paste it here copy or write your text and paste it copy or write your text and paste it here copy or write your text and paste it here copy or write your text and paste</a:t>
              </a:r>
            </a:p>
          </p:txBody>
        </p:sp>
        <p:pic>
          <p:nvPicPr>
            <p:cNvPr id="12" name="图片 11"/>
            <p:cNvPicPr>
              <a:picLocks noChangeAspect="1"/>
            </p:cNvPicPr>
            <p:nvPr/>
          </p:nvPicPr>
          <p:blipFill>
            <a:blip r:embed="rId5"/>
            <a:stretch>
              <a:fillRect/>
            </a:stretch>
          </p:blipFill>
          <p:spPr>
            <a:xfrm>
              <a:off x="8955918" y="2091325"/>
              <a:ext cx="920259" cy="1158657"/>
            </a:xfrm>
            <a:prstGeom prst="rect">
              <a:avLst/>
            </a:prstGeom>
          </p:spPr>
        </p:pic>
        <p:sp>
          <p:nvSpPr>
            <p:cNvPr id="14" name="矩形 13"/>
            <p:cNvSpPr/>
            <p:nvPr/>
          </p:nvSpPr>
          <p:spPr>
            <a:xfrm>
              <a:off x="9875988" y="2931428"/>
              <a:ext cx="1599027" cy="400110"/>
            </a:xfrm>
            <a:prstGeom prst="rect">
              <a:avLst/>
            </a:prstGeom>
          </p:spPr>
          <p:txBody>
            <a:bodyPr wrap="none">
              <a:spAutoFit/>
            </a:bodyPr>
            <a:lstStyle/>
            <a:p>
              <a:r>
                <a:rPr lang="en-US" altLang="zh-CN" sz="2000" b="1" dirty="0">
                  <a:solidFill>
                    <a:srgbClr val="655771"/>
                  </a:solidFill>
                  <a:latin typeface="微软雅黑" panose="020B0503020204020204" pitchFamily="34" charset="-122"/>
                  <a:ea typeface="微软雅黑" panose="020B0503020204020204" pitchFamily="34" charset="-122"/>
                </a:rPr>
                <a:t>TEXT HERE</a:t>
              </a:r>
              <a:endParaRPr lang="zh-CN" altLang="en-US" sz="2000" dirty="0"/>
            </a:p>
          </p:txBody>
        </p:sp>
      </p:grpSp>
    </p:spTree>
    <p:extLst>
      <p:ext uri="{BB962C8B-B14F-4D97-AF65-F5344CB8AC3E}">
        <p14:creationId xmlns:p14="http://schemas.microsoft.com/office/powerpoint/2010/main" val="1999508288"/>
      </p:ext>
    </p:extLst>
  </p:cSld>
  <p:clrMapOvr>
    <a:masterClrMapping/>
  </p:clrMapOvr>
  <p:transition spd="slow" advTm="385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7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700"/>
                            </p:stCondLst>
                            <p:childTnLst>
                              <p:par>
                                <p:cTn id="16" presetID="2" presetClass="entr" presetSubtype="8"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0-#ppt_w/2"/>
                                          </p:val>
                                        </p:tav>
                                        <p:tav tm="100000">
                                          <p:val>
                                            <p:strVal val="#ppt_x"/>
                                          </p:val>
                                        </p:tav>
                                      </p:tavLst>
                                    </p:anim>
                                    <p:anim calcmode="lin" valueType="num">
                                      <p:cBhvr additive="base">
                                        <p:cTn id="19" dur="500" fill="hold"/>
                                        <p:tgtEl>
                                          <p:spTgt spid="15"/>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1+#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DC6C"/>
        </a:solidFill>
        <a:effectLst/>
      </p:bgPr>
    </p:bg>
    <p:spTree>
      <p:nvGrpSpPr>
        <p:cNvPr id="1" name=""/>
        <p:cNvGrpSpPr/>
        <p:nvPr/>
      </p:nvGrpSpPr>
      <p:grpSpPr>
        <a:xfrm>
          <a:off x="0" y="0"/>
          <a:ext cx="0" cy="0"/>
          <a:chOff x="0" y="0"/>
          <a:chExt cx="0" cy="0"/>
        </a:xfrm>
      </p:grpSpPr>
      <p:sp>
        <p:nvSpPr>
          <p:cNvPr id="27" name="矩形 26"/>
          <p:cNvSpPr/>
          <p:nvPr/>
        </p:nvSpPr>
        <p:spPr>
          <a:xfrm>
            <a:off x="698245" y="1784901"/>
            <a:ext cx="1770632" cy="1651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785100" y="3427413"/>
            <a:ext cx="1770632" cy="1651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4"/>
          <p:cNvGrpSpPr>
            <a:grpSpLocks noChangeAspect="1"/>
          </p:cNvGrpSpPr>
          <p:nvPr/>
        </p:nvGrpSpPr>
        <p:grpSpPr bwMode="auto">
          <a:xfrm>
            <a:off x="4432300" y="1768475"/>
            <a:ext cx="3327400" cy="3321050"/>
            <a:chOff x="2792" y="1114"/>
            <a:chExt cx="2096" cy="2092"/>
          </a:xfrm>
        </p:grpSpPr>
        <p:sp>
          <p:nvSpPr>
            <p:cNvPr id="4" name="AutoShape 3"/>
            <p:cNvSpPr>
              <a:spLocks noChangeAspect="1" noChangeArrowheads="1" noTextEdit="1"/>
            </p:cNvSpPr>
            <p:nvPr/>
          </p:nvSpPr>
          <p:spPr bwMode="auto">
            <a:xfrm>
              <a:off x="2792" y="1114"/>
              <a:ext cx="2096" cy="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5"/>
            <p:cNvSpPr>
              <a:spLocks noChangeArrowheads="1"/>
            </p:cNvSpPr>
            <p:nvPr/>
          </p:nvSpPr>
          <p:spPr bwMode="auto">
            <a:xfrm>
              <a:off x="2792" y="2159"/>
              <a:ext cx="1047" cy="10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p:nvSpPr>
          <p:spPr bwMode="auto">
            <a:xfrm>
              <a:off x="3839" y="1114"/>
              <a:ext cx="1047" cy="10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7"/>
            <p:cNvSpPr>
              <a:spLocks noChangeArrowheads="1"/>
            </p:cNvSpPr>
            <p:nvPr/>
          </p:nvSpPr>
          <p:spPr bwMode="auto">
            <a:xfrm>
              <a:off x="3461" y="2850"/>
              <a:ext cx="756" cy="126"/>
            </a:xfrm>
            <a:prstGeom prst="rect">
              <a:avLst/>
            </a:prstGeom>
            <a:noFill/>
            <a:ln w="523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3540" y="2161"/>
              <a:ext cx="95" cy="689"/>
            </a:xfrm>
            <a:custGeom>
              <a:avLst/>
              <a:gdLst>
                <a:gd name="T0" fmla="*/ 58 w 58"/>
                <a:gd name="T1" fmla="*/ 0 h 422"/>
                <a:gd name="T2" fmla="*/ 0 w 58"/>
                <a:gd name="T3" fmla="*/ 422 h 422"/>
              </a:gdLst>
              <a:ahLst/>
              <a:cxnLst>
                <a:cxn ang="0">
                  <a:pos x="T0" y="T1"/>
                </a:cxn>
                <a:cxn ang="0">
                  <a:pos x="T2" y="T3"/>
                </a:cxn>
              </a:cxnLst>
              <a:rect l="0" t="0" r="r" b="b"/>
              <a:pathLst>
                <a:path w="58" h="422">
                  <a:moveTo>
                    <a:pt x="58" y="0"/>
                  </a:moveTo>
                  <a:cubicBezTo>
                    <a:pt x="58" y="134"/>
                    <a:pt x="46" y="307"/>
                    <a:pt x="0" y="422"/>
                  </a:cubicBezTo>
                </a:path>
              </a:pathLst>
            </a:custGeom>
            <a:noFill/>
            <a:ln w="523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4044" y="2166"/>
              <a:ext cx="93" cy="684"/>
            </a:xfrm>
            <a:custGeom>
              <a:avLst/>
              <a:gdLst>
                <a:gd name="T0" fmla="*/ 0 w 57"/>
                <a:gd name="T1" fmla="*/ 0 h 419"/>
                <a:gd name="T2" fmla="*/ 57 w 57"/>
                <a:gd name="T3" fmla="*/ 419 h 419"/>
              </a:gdLst>
              <a:ahLst/>
              <a:cxnLst>
                <a:cxn ang="0">
                  <a:pos x="T0" y="T1"/>
                </a:cxn>
                <a:cxn ang="0">
                  <a:pos x="T2" y="T3"/>
                </a:cxn>
              </a:cxnLst>
              <a:rect l="0" t="0" r="r" b="b"/>
              <a:pathLst>
                <a:path w="57" h="419">
                  <a:moveTo>
                    <a:pt x="0" y="0"/>
                  </a:moveTo>
                  <a:cubicBezTo>
                    <a:pt x="0" y="134"/>
                    <a:pt x="12" y="304"/>
                    <a:pt x="57" y="419"/>
                  </a:cubicBezTo>
                </a:path>
              </a:pathLst>
            </a:custGeom>
            <a:noFill/>
            <a:ln w="523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10"/>
            <p:cNvSpPr>
              <a:spLocks noChangeArrowheads="1"/>
            </p:cNvSpPr>
            <p:nvPr/>
          </p:nvSpPr>
          <p:spPr bwMode="auto">
            <a:xfrm>
              <a:off x="3556" y="2097"/>
              <a:ext cx="566" cy="64"/>
            </a:xfrm>
            <a:prstGeom prst="rect">
              <a:avLst/>
            </a:prstGeom>
            <a:noFill/>
            <a:ln w="523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3579" y="1784"/>
              <a:ext cx="519" cy="313"/>
            </a:xfrm>
            <a:custGeom>
              <a:avLst/>
              <a:gdLst>
                <a:gd name="T0" fmla="*/ 465 w 519"/>
                <a:gd name="T1" fmla="*/ 313 h 313"/>
                <a:gd name="T2" fmla="*/ 519 w 519"/>
                <a:gd name="T3" fmla="*/ 0 h 313"/>
                <a:gd name="T4" fmla="*/ 414 w 519"/>
                <a:gd name="T5" fmla="*/ 0 h 313"/>
                <a:gd name="T6" fmla="*/ 414 w 519"/>
                <a:gd name="T7" fmla="*/ 106 h 313"/>
                <a:gd name="T8" fmla="*/ 311 w 519"/>
                <a:gd name="T9" fmla="*/ 106 h 313"/>
                <a:gd name="T10" fmla="*/ 311 w 519"/>
                <a:gd name="T11" fmla="*/ 0 h 313"/>
                <a:gd name="T12" fmla="*/ 210 w 519"/>
                <a:gd name="T13" fmla="*/ 0 h 313"/>
                <a:gd name="T14" fmla="*/ 210 w 519"/>
                <a:gd name="T15" fmla="*/ 106 h 313"/>
                <a:gd name="T16" fmla="*/ 106 w 519"/>
                <a:gd name="T17" fmla="*/ 106 h 313"/>
                <a:gd name="T18" fmla="*/ 106 w 519"/>
                <a:gd name="T19" fmla="*/ 0 h 313"/>
                <a:gd name="T20" fmla="*/ 0 w 519"/>
                <a:gd name="T21" fmla="*/ 0 h 313"/>
                <a:gd name="T22" fmla="*/ 56 w 519"/>
                <a:gd name="T23" fmla="*/ 30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9" h="313">
                  <a:moveTo>
                    <a:pt x="465" y="313"/>
                  </a:moveTo>
                  <a:lnTo>
                    <a:pt x="519" y="0"/>
                  </a:lnTo>
                  <a:lnTo>
                    <a:pt x="414" y="0"/>
                  </a:lnTo>
                  <a:lnTo>
                    <a:pt x="414" y="106"/>
                  </a:lnTo>
                  <a:lnTo>
                    <a:pt x="311" y="106"/>
                  </a:lnTo>
                  <a:lnTo>
                    <a:pt x="311" y="0"/>
                  </a:lnTo>
                  <a:lnTo>
                    <a:pt x="210" y="0"/>
                  </a:lnTo>
                  <a:lnTo>
                    <a:pt x="210" y="106"/>
                  </a:lnTo>
                  <a:lnTo>
                    <a:pt x="106" y="106"/>
                  </a:lnTo>
                  <a:lnTo>
                    <a:pt x="106" y="0"/>
                  </a:lnTo>
                  <a:lnTo>
                    <a:pt x="0" y="0"/>
                  </a:lnTo>
                  <a:lnTo>
                    <a:pt x="56" y="305"/>
                  </a:lnTo>
                </a:path>
              </a:pathLst>
            </a:custGeom>
            <a:noFill/>
            <a:ln w="523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3211" y="1408"/>
              <a:ext cx="1257" cy="1155"/>
            </a:xfrm>
            <a:custGeom>
              <a:avLst/>
              <a:gdLst>
                <a:gd name="T0" fmla="*/ 592 w 768"/>
                <a:gd name="T1" fmla="*/ 707 h 707"/>
                <a:gd name="T2" fmla="*/ 768 w 768"/>
                <a:gd name="T3" fmla="*/ 384 h 707"/>
                <a:gd name="T4" fmla="*/ 384 w 768"/>
                <a:gd name="T5" fmla="*/ 0 h 707"/>
                <a:gd name="T6" fmla="*/ 0 w 768"/>
                <a:gd name="T7" fmla="*/ 384 h 707"/>
                <a:gd name="T8" fmla="*/ 175 w 768"/>
                <a:gd name="T9" fmla="*/ 707 h 707"/>
              </a:gdLst>
              <a:ahLst/>
              <a:cxnLst>
                <a:cxn ang="0">
                  <a:pos x="T0" y="T1"/>
                </a:cxn>
                <a:cxn ang="0">
                  <a:pos x="T2" y="T3"/>
                </a:cxn>
                <a:cxn ang="0">
                  <a:pos x="T4" y="T5"/>
                </a:cxn>
                <a:cxn ang="0">
                  <a:pos x="T6" y="T7"/>
                </a:cxn>
                <a:cxn ang="0">
                  <a:pos x="T8" y="T9"/>
                </a:cxn>
              </a:cxnLst>
              <a:rect l="0" t="0" r="r" b="b"/>
              <a:pathLst>
                <a:path w="768" h="707">
                  <a:moveTo>
                    <a:pt x="592" y="707"/>
                  </a:moveTo>
                  <a:cubicBezTo>
                    <a:pt x="698" y="638"/>
                    <a:pt x="768" y="519"/>
                    <a:pt x="768" y="384"/>
                  </a:cubicBezTo>
                  <a:cubicBezTo>
                    <a:pt x="768" y="172"/>
                    <a:pt x="596" y="0"/>
                    <a:pt x="384" y="0"/>
                  </a:cubicBezTo>
                  <a:cubicBezTo>
                    <a:pt x="172" y="0"/>
                    <a:pt x="0" y="172"/>
                    <a:pt x="0" y="384"/>
                  </a:cubicBezTo>
                  <a:cubicBezTo>
                    <a:pt x="0" y="519"/>
                    <a:pt x="70" y="638"/>
                    <a:pt x="175" y="707"/>
                  </a:cubicBezTo>
                </a:path>
              </a:pathLst>
            </a:custGeom>
            <a:noFill/>
            <a:ln w="523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矩形 12"/>
          <p:cNvSpPr/>
          <p:nvPr/>
        </p:nvSpPr>
        <p:spPr>
          <a:xfrm>
            <a:off x="1139417" y="3839911"/>
            <a:ext cx="4100785" cy="1169551"/>
          </a:xfrm>
          <a:prstGeom prst="rect">
            <a:avLst/>
          </a:prstGeom>
        </p:spPr>
        <p:txBody>
          <a:bodyPr wrap="square">
            <a:spAutoFit/>
          </a:bodyPr>
          <a:lstStyle/>
          <a:p>
            <a:pPr algn="r"/>
            <a:r>
              <a:rPr lang="en-US" altLang="zh-CN" sz="1400" dirty="0">
                <a:solidFill>
                  <a:srgbClr val="655771"/>
                </a:solidFill>
              </a:rPr>
              <a:t>copy or write your text and paste it here copy or write your text and paste it here copy or write your text and paste it copy or write your text and paste it here copy or write your text and paste it here copy or write your text and paste</a:t>
            </a:r>
          </a:p>
        </p:txBody>
      </p:sp>
      <p:sp>
        <p:nvSpPr>
          <p:cNvPr id="14" name="矩形 13"/>
          <p:cNvSpPr/>
          <p:nvPr/>
        </p:nvSpPr>
        <p:spPr>
          <a:xfrm>
            <a:off x="2864227" y="3436627"/>
            <a:ext cx="1599027" cy="400110"/>
          </a:xfrm>
          <a:prstGeom prst="rect">
            <a:avLst/>
          </a:prstGeom>
        </p:spPr>
        <p:txBody>
          <a:bodyPr wrap="none">
            <a:spAutoFit/>
          </a:bodyPr>
          <a:lstStyle/>
          <a:p>
            <a:r>
              <a:rPr lang="en-US" altLang="zh-CN" sz="2000" b="1" dirty="0">
                <a:solidFill>
                  <a:srgbClr val="655771"/>
                </a:solidFill>
                <a:latin typeface="微软雅黑" panose="020B0503020204020204" pitchFamily="34" charset="-122"/>
                <a:ea typeface="微软雅黑" panose="020B0503020204020204" pitchFamily="34" charset="-122"/>
              </a:rPr>
              <a:t>TEXT HERE</a:t>
            </a:r>
            <a:endParaRPr lang="zh-CN" altLang="en-US" sz="2000" dirty="0"/>
          </a:p>
        </p:txBody>
      </p:sp>
      <p:sp>
        <p:nvSpPr>
          <p:cNvPr id="15" name="矩形 14"/>
          <p:cNvSpPr/>
          <p:nvPr/>
        </p:nvSpPr>
        <p:spPr>
          <a:xfrm>
            <a:off x="7214418" y="2235200"/>
            <a:ext cx="4100785" cy="1169551"/>
          </a:xfrm>
          <a:prstGeom prst="rect">
            <a:avLst/>
          </a:prstGeom>
        </p:spPr>
        <p:txBody>
          <a:bodyPr wrap="square">
            <a:spAutoFit/>
          </a:bodyPr>
          <a:lstStyle/>
          <a:p>
            <a:r>
              <a:rPr lang="en-US" altLang="zh-CN" sz="1400" dirty="0">
                <a:solidFill>
                  <a:srgbClr val="655771"/>
                </a:solidFill>
              </a:rPr>
              <a:t>copy or write your text and paste it here copy or write your text and paste it here copy or write your text and paste it copy or write your text and paste it here copy or write your text and paste it here copy or write your text and paste</a:t>
            </a:r>
          </a:p>
        </p:txBody>
      </p:sp>
      <p:sp>
        <p:nvSpPr>
          <p:cNvPr id="16" name="矩形 15"/>
          <p:cNvSpPr/>
          <p:nvPr/>
        </p:nvSpPr>
        <p:spPr>
          <a:xfrm>
            <a:off x="7819612" y="1758875"/>
            <a:ext cx="1599027" cy="400110"/>
          </a:xfrm>
          <a:prstGeom prst="rect">
            <a:avLst/>
          </a:prstGeom>
        </p:spPr>
        <p:txBody>
          <a:bodyPr wrap="none">
            <a:spAutoFit/>
          </a:bodyPr>
          <a:lstStyle/>
          <a:p>
            <a:r>
              <a:rPr lang="en-US" altLang="zh-CN" sz="2000" b="1" dirty="0">
                <a:solidFill>
                  <a:srgbClr val="655771"/>
                </a:solidFill>
                <a:latin typeface="微软雅黑" panose="020B0503020204020204" pitchFamily="34" charset="-122"/>
                <a:ea typeface="微软雅黑" panose="020B0503020204020204" pitchFamily="34" charset="-122"/>
              </a:rPr>
              <a:t>TEXT HERE</a:t>
            </a:r>
            <a:endParaRPr lang="zh-CN" altLang="en-US" sz="2000" dirty="0"/>
          </a:p>
        </p:txBody>
      </p:sp>
      <p:pic>
        <p:nvPicPr>
          <p:cNvPr id="17" name="图片 16"/>
          <p:cNvPicPr>
            <a:picLocks noChangeAspect="1"/>
          </p:cNvPicPr>
          <p:nvPr/>
        </p:nvPicPr>
        <p:blipFill>
          <a:blip r:embed="rId3"/>
          <a:stretch>
            <a:fillRect/>
          </a:stretch>
        </p:blipFill>
        <p:spPr>
          <a:xfrm>
            <a:off x="2033886" y="2441217"/>
            <a:ext cx="827167" cy="1278654"/>
          </a:xfrm>
          <a:prstGeom prst="rect">
            <a:avLst/>
          </a:prstGeom>
        </p:spPr>
      </p:pic>
      <p:pic>
        <p:nvPicPr>
          <p:cNvPr id="18" name="图片 17"/>
          <p:cNvPicPr>
            <a:picLocks noChangeAspect="1"/>
          </p:cNvPicPr>
          <p:nvPr/>
        </p:nvPicPr>
        <p:blipFill>
          <a:blip r:embed="rId3"/>
          <a:stretch>
            <a:fillRect/>
          </a:stretch>
        </p:blipFill>
        <p:spPr>
          <a:xfrm flipH="1">
            <a:off x="9350631" y="837456"/>
            <a:ext cx="799067" cy="1235216"/>
          </a:xfrm>
          <a:prstGeom prst="rect">
            <a:avLst/>
          </a:prstGeom>
        </p:spPr>
      </p:pic>
      <p:sp>
        <p:nvSpPr>
          <p:cNvPr id="19" name="矩形 18"/>
          <p:cNvSpPr/>
          <p:nvPr/>
        </p:nvSpPr>
        <p:spPr>
          <a:xfrm>
            <a:off x="1723176" y="5556250"/>
            <a:ext cx="8745648" cy="954107"/>
          </a:xfrm>
          <a:prstGeom prst="rect">
            <a:avLst/>
          </a:prstGeom>
        </p:spPr>
        <p:txBody>
          <a:bodyPr wrap="square">
            <a:spAutoFit/>
          </a:bodyPr>
          <a:lstStyle/>
          <a:p>
            <a:pPr algn="ctr"/>
            <a:r>
              <a:rPr lang="en-US" altLang="zh-CN" sz="1400" dirty="0">
                <a:solidFill>
                  <a:srgbClr val="5D5D5D"/>
                </a:solidFill>
              </a:rPr>
              <a:t>copy or write your text and paste it here copy or write your text and paste it here copy or write your text and paste it copy or write your text and paste it here copy or write your text and paste it here copy or write your text and paste it copy or write your text and paste it here copy or write your text and paste it here copy or write your text and paste</a:t>
            </a:r>
          </a:p>
        </p:txBody>
      </p:sp>
      <p:pic>
        <p:nvPicPr>
          <p:cNvPr id="20" name="图片 19"/>
          <p:cNvPicPr>
            <a:picLocks noChangeAspect="1"/>
          </p:cNvPicPr>
          <p:nvPr/>
        </p:nvPicPr>
        <p:blipFill>
          <a:blip r:embed="rId4"/>
          <a:stretch>
            <a:fillRect/>
          </a:stretch>
        </p:blipFill>
        <p:spPr>
          <a:xfrm>
            <a:off x="7266796" y="3567793"/>
            <a:ext cx="1158067" cy="304155"/>
          </a:xfrm>
          <a:prstGeom prst="rect">
            <a:avLst/>
          </a:prstGeom>
        </p:spPr>
      </p:pic>
      <p:pic>
        <p:nvPicPr>
          <p:cNvPr id="21" name="图片 20"/>
          <p:cNvPicPr>
            <a:picLocks noChangeAspect="1"/>
          </p:cNvPicPr>
          <p:nvPr/>
        </p:nvPicPr>
        <p:blipFill>
          <a:blip r:embed="rId5"/>
          <a:stretch>
            <a:fillRect/>
          </a:stretch>
        </p:blipFill>
        <p:spPr>
          <a:xfrm>
            <a:off x="5685473" y="326886"/>
            <a:ext cx="238140" cy="1775103"/>
          </a:xfrm>
          <a:prstGeom prst="rect">
            <a:avLst/>
          </a:prstGeom>
        </p:spPr>
      </p:pic>
      <p:pic>
        <p:nvPicPr>
          <p:cNvPr id="22" name="图片 21"/>
          <p:cNvPicPr>
            <a:picLocks noChangeAspect="1"/>
          </p:cNvPicPr>
          <p:nvPr/>
        </p:nvPicPr>
        <p:blipFill>
          <a:blip r:embed="rId6"/>
          <a:stretch>
            <a:fillRect/>
          </a:stretch>
        </p:blipFill>
        <p:spPr>
          <a:xfrm>
            <a:off x="4269992" y="2331784"/>
            <a:ext cx="710374" cy="1116110"/>
          </a:xfrm>
          <a:prstGeom prst="rect">
            <a:avLst/>
          </a:prstGeom>
        </p:spPr>
      </p:pic>
      <p:pic>
        <p:nvPicPr>
          <p:cNvPr id="23" name="图片 22"/>
          <p:cNvPicPr>
            <a:picLocks noChangeAspect="1"/>
          </p:cNvPicPr>
          <p:nvPr/>
        </p:nvPicPr>
        <p:blipFill>
          <a:blip r:embed="rId7"/>
          <a:stretch>
            <a:fillRect/>
          </a:stretch>
        </p:blipFill>
        <p:spPr>
          <a:xfrm>
            <a:off x="7266796" y="4050049"/>
            <a:ext cx="1420378" cy="1036302"/>
          </a:xfrm>
          <a:prstGeom prst="rect">
            <a:avLst/>
          </a:prstGeom>
        </p:spPr>
      </p:pic>
      <p:sp>
        <p:nvSpPr>
          <p:cNvPr id="25" name="矩形 24"/>
          <p:cNvSpPr/>
          <p:nvPr/>
        </p:nvSpPr>
        <p:spPr>
          <a:xfrm>
            <a:off x="2490466" y="116749"/>
            <a:ext cx="1770632" cy="1651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5374755"/>
      </p:ext>
    </p:extLst>
  </p:cSld>
  <p:clrMapOvr>
    <a:masterClrMapping/>
  </p:clrMapOvr>
  <p:transition spd="slow" advTm="7984">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3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6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30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50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60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60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1100"/>
                            </p:stCondLst>
                            <p:childTnLst>
                              <p:par>
                                <p:cTn id="36" presetID="10" presetClass="entr" presetSubtype="0" fill="hold" grpId="0" nodeType="afterEffect">
                                  <p:stCondLst>
                                    <p:cond delay="0"/>
                                  </p:stCondLst>
                                  <p:iterate type="lt">
                                    <p:tmPct val="10000"/>
                                  </p:iterate>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iterate type="lt">
                                    <p:tmPct val="10000"/>
                                  </p:iterate>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par>
                          <p:cTn id="42" fill="hold">
                            <p:stCondLst>
                              <p:cond delay="1950"/>
                            </p:stCondLst>
                            <p:childTnLst>
                              <p:par>
                                <p:cTn id="43" presetID="10" presetClass="entr" presetSubtype="0" fill="hold" grpId="0" nodeType="afterEffect">
                                  <p:stCondLst>
                                    <p:cond delay="0"/>
                                  </p:stCondLst>
                                  <p:iterate type="lt">
                                    <p:tmPct val="3155"/>
                                  </p:iterate>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0"/>
                                  </p:stCondLst>
                                  <p:iterate type="lt">
                                    <p:tmPct val="3155"/>
                                  </p:iterate>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par>
                          <p:cTn id="49" fill="hold">
                            <p:stCondLst>
                              <p:cond delay="5400"/>
                            </p:stCondLst>
                            <p:childTnLst>
                              <p:par>
                                <p:cTn id="50" presetID="42"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13" grpId="0"/>
      <p:bldP spid="14" grpId="0"/>
      <p:bldP spid="15" grpId="0"/>
      <p:bldP spid="16" grpId="0"/>
      <p:bldP spid="19" grpId="0"/>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DC6C"/>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6245315" y="1421083"/>
            <a:ext cx="1664968" cy="429890"/>
          </a:xfrm>
          <a:prstGeom prst="rect">
            <a:avLst/>
          </a:prstGeom>
        </p:spPr>
      </p:pic>
      <p:sp>
        <p:nvSpPr>
          <p:cNvPr id="4" name="矩形 3"/>
          <p:cNvSpPr/>
          <p:nvPr/>
        </p:nvSpPr>
        <p:spPr>
          <a:xfrm>
            <a:off x="6245315" y="924473"/>
            <a:ext cx="1884747" cy="461665"/>
          </a:xfrm>
          <a:prstGeom prst="rect">
            <a:avLst/>
          </a:prstGeom>
        </p:spPr>
        <p:txBody>
          <a:bodyPr wrap="none">
            <a:spAutoFit/>
          </a:bodyPr>
          <a:lstStyle/>
          <a:p>
            <a:r>
              <a:rPr lang="en-US" altLang="zh-CN" sz="2400" b="1" dirty="0">
                <a:solidFill>
                  <a:srgbClr val="655771"/>
                </a:solidFill>
                <a:latin typeface="微软雅黑" panose="020B0503020204020204" pitchFamily="34" charset="-122"/>
                <a:ea typeface="微软雅黑" panose="020B0503020204020204" pitchFamily="34" charset="-122"/>
              </a:rPr>
              <a:t>TEXT HERE</a:t>
            </a:r>
            <a:endParaRPr lang="zh-CN" altLang="en-US" sz="2400" dirty="0">
              <a:solidFill>
                <a:srgbClr val="655771"/>
              </a:solidFill>
            </a:endParaRPr>
          </a:p>
        </p:txBody>
      </p:sp>
      <p:sp>
        <p:nvSpPr>
          <p:cNvPr id="5" name="矩形 4"/>
          <p:cNvSpPr/>
          <p:nvPr/>
        </p:nvSpPr>
        <p:spPr>
          <a:xfrm>
            <a:off x="6279043" y="1885918"/>
            <a:ext cx="4031905" cy="1169551"/>
          </a:xfrm>
          <a:prstGeom prst="rect">
            <a:avLst/>
          </a:prstGeom>
        </p:spPr>
        <p:txBody>
          <a:bodyPr wrap="square">
            <a:spAutoFit/>
          </a:bodyPr>
          <a:lstStyle/>
          <a:p>
            <a:r>
              <a:rPr lang="en-US" altLang="zh-CN" sz="1400" dirty="0">
                <a:solidFill>
                  <a:srgbClr val="655771"/>
                </a:solidFill>
              </a:rPr>
              <a:t>copy or write your text and paste it here copy or write your text and paste it here copy or write your text and paste it copy or write your text and paste it here copy or write your text and paste it here copy or write your text and paste</a:t>
            </a:r>
          </a:p>
        </p:txBody>
      </p:sp>
      <p:pic>
        <p:nvPicPr>
          <p:cNvPr id="6" name="图片 5"/>
          <p:cNvPicPr>
            <a:picLocks noChangeAspect="1"/>
          </p:cNvPicPr>
          <p:nvPr/>
        </p:nvPicPr>
        <p:blipFill>
          <a:blip r:embed="rId4"/>
          <a:stretch>
            <a:fillRect/>
          </a:stretch>
        </p:blipFill>
        <p:spPr>
          <a:xfrm rot="10800000">
            <a:off x="4315446" y="3067754"/>
            <a:ext cx="1597511" cy="412473"/>
          </a:xfrm>
          <a:prstGeom prst="rect">
            <a:avLst/>
          </a:prstGeom>
        </p:spPr>
      </p:pic>
      <p:cxnSp>
        <p:nvCxnSpPr>
          <p:cNvPr id="8" name="直接连接符 7"/>
          <p:cNvCxnSpPr/>
          <p:nvPr/>
        </p:nvCxnSpPr>
        <p:spPr>
          <a:xfrm>
            <a:off x="6096000" y="566540"/>
            <a:ext cx="0" cy="5651380"/>
          </a:xfrm>
          <a:prstGeom prst="line">
            <a:avLst/>
          </a:prstGeom>
          <a:ln w="57150">
            <a:solidFill>
              <a:srgbClr val="65577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091760" y="2606089"/>
            <a:ext cx="1884747" cy="461665"/>
          </a:xfrm>
          <a:prstGeom prst="rect">
            <a:avLst/>
          </a:prstGeom>
        </p:spPr>
        <p:txBody>
          <a:bodyPr wrap="none">
            <a:spAutoFit/>
          </a:bodyPr>
          <a:lstStyle/>
          <a:p>
            <a:r>
              <a:rPr lang="en-US" altLang="zh-CN" sz="2400" b="1" dirty="0">
                <a:solidFill>
                  <a:srgbClr val="655771"/>
                </a:solidFill>
                <a:latin typeface="微软雅黑" panose="020B0503020204020204" pitchFamily="34" charset="-122"/>
                <a:ea typeface="微软雅黑" panose="020B0503020204020204" pitchFamily="34" charset="-122"/>
              </a:rPr>
              <a:t>TEXT HERE</a:t>
            </a:r>
            <a:endParaRPr lang="zh-CN" altLang="en-US" sz="2400" dirty="0">
              <a:solidFill>
                <a:srgbClr val="655771"/>
              </a:solidFill>
            </a:endParaRPr>
          </a:p>
        </p:txBody>
      </p:sp>
      <p:sp>
        <p:nvSpPr>
          <p:cNvPr id="10" name="矩形 9"/>
          <p:cNvSpPr/>
          <p:nvPr/>
        </p:nvSpPr>
        <p:spPr>
          <a:xfrm>
            <a:off x="2039657" y="3500358"/>
            <a:ext cx="3904875" cy="1169551"/>
          </a:xfrm>
          <a:prstGeom prst="rect">
            <a:avLst/>
          </a:prstGeom>
        </p:spPr>
        <p:txBody>
          <a:bodyPr wrap="square">
            <a:spAutoFit/>
          </a:bodyPr>
          <a:lstStyle/>
          <a:p>
            <a:pPr algn="r"/>
            <a:r>
              <a:rPr lang="en-US" altLang="zh-CN" sz="1400" dirty="0">
                <a:solidFill>
                  <a:srgbClr val="655771"/>
                </a:solidFill>
              </a:rPr>
              <a:t>copy or write your text and paste it here copy or write your text and paste it here copy or write your text and paste it copy or write your text and paste it here copy or write your text and paste it here copy or write your text and paste</a:t>
            </a:r>
          </a:p>
        </p:txBody>
      </p:sp>
      <p:pic>
        <p:nvPicPr>
          <p:cNvPr id="11" name="图片 10"/>
          <p:cNvPicPr>
            <a:picLocks noChangeAspect="1"/>
          </p:cNvPicPr>
          <p:nvPr/>
        </p:nvPicPr>
        <p:blipFill>
          <a:blip r:embed="rId5"/>
          <a:stretch>
            <a:fillRect/>
          </a:stretch>
        </p:blipFill>
        <p:spPr>
          <a:xfrm>
            <a:off x="6308864" y="4641972"/>
            <a:ext cx="1581809" cy="406397"/>
          </a:xfrm>
          <a:prstGeom prst="rect">
            <a:avLst/>
          </a:prstGeom>
        </p:spPr>
      </p:pic>
      <p:sp>
        <p:nvSpPr>
          <p:cNvPr id="12" name="矩形 11"/>
          <p:cNvSpPr/>
          <p:nvPr/>
        </p:nvSpPr>
        <p:spPr>
          <a:xfrm>
            <a:off x="6157394" y="4187776"/>
            <a:ext cx="1884747" cy="461665"/>
          </a:xfrm>
          <a:prstGeom prst="rect">
            <a:avLst/>
          </a:prstGeom>
        </p:spPr>
        <p:txBody>
          <a:bodyPr wrap="none">
            <a:spAutoFit/>
          </a:bodyPr>
          <a:lstStyle/>
          <a:p>
            <a:r>
              <a:rPr lang="en-US" altLang="zh-CN" sz="2400" b="1" dirty="0">
                <a:solidFill>
                  <a:srgbClr val="655771"/>
                </a:solidFill>
                <a:latin typeface="微软雅黑" panose="020B0503020204020204" pitchFamily="34" charset="-122"/>
                <a:ea typeface="微软雅黑" panose="020B0503020204020204" pitchFamily="34" charset="-122"/>
              </a:rPr>
              <a:t>TEXT HERE</a:t>
            </a:r>
            <a:endParaRPr lang="zh-CN" altLang="en-US" sz="2400" dirty="0">
              <a:solidFill>
                <a:srgbClr val="655771"/>
              </a:solidFill>
            </a:endParaRPr>
          </a:p>
        </p:txBody>
      </p:sp>
      <p:sp>
        <p:nvSpPr>
          <p:cNvPr id="13" name="矩形 12"/>
          <p:cNvSpPr/>
          <p:nvPr/>
        </p:nvSpPr>
        <p:spPr>
          <a:xfrm>
            <a:off x="6245315" y="5048369"/>
            <a:ext cx="4031905" cy="1169551"/>
          </a:xfrm>
          <a:prstGeom prst="rect">
            <a:avLst/>
          </a:prstGeom>
        </p:spPr>
        <p:txBody>
          <a:bodyPr wrap="square">
            <a:spAutoFit/>
          </a:bodyPr>
          <a:lstStyle/>
          <a:p>
            <a:r>
              <a:rPr lang="en-US" altLang="zh-CN" sz="1400" dirty="0">
                <a:solidFill>
                  <a:srgbClr val="655771"/>
                </a:solidFill>
              </a:rPr>
              <a:t>copy or write your text and paste it here copy or write your text and paste it here copy or write your text and paste it copy or write your text and paste it here copy or write your text and paste it here copy or write your text and paste</a:t>
            </a:r>
          </a:p>
        </p:txBody>
      </p:sp>
      <p:sp>
        <p:nvSpPr>
          <p:cNvPr id="15" name="椭圆 14"/>
          <p:cNvSpPr/>
          <p:nvPr/>
        </p:nvSpPr>
        <p:spPr>
          <a:xfrm>
            <a:off x="5995894" y="1535922"/>
            <a:ext cx="200212" cy="200212"/>
          </a:xfrm>
          <a:prstGeom prst="ellipse">
            <a:avLst/>
          </a:prstGeom>
          <a:solidFill>
            <a:srgbClr val="655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95894" y="3202079"/>
            <a:ext cx="200212" cy="200212"/>
          </a:xfrm>
          <a:prstGeom prst="ellipse">
            <a:avLst/>
          </a:prstGeom>
          <a:solidFill>
            <a:srgbClr val="655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001331" y="4770221"/>
            <a:ext cx="200212" cy="200212"/>
          </a:xfrm>
          <a:prstGeom prst="ellipse">
            <a:avLst/>
          </a:prstGeom>
          <a:solidFill>
            <a:srgbClr val="655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249603" y="2087155"/>
            <a:ext cx="954942" cy="890813"/>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0072688" y="4205288"/>
            <a:ext cx="1836737" cy="2268537"/>
            <a:chOff x="10072688" y="4205288"/>
            <a:chExt cx="1836737" cy="2268537"/>
          </a:xfrm>
        </p:grpSpPr>
        <p:sp>
          <p:nvSpPr>
            <p:cNvPr id="19" name="矩形 18"/>
            <p:cNvSpPr/>
            <p:nvPr/>
          </p:nvSpPr>
          <p:spPr>
            <a:xfrm>
              <a:off x="10426534" y="5258905"/>
              <a:ext cx="1286496" cy="1200102"/>
            </a:xfrm>
            <a:prstGeom prst="rect">
              <a:avLst/>
            </a:pr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Group 4"/>
            <p:cNvGrpSpPr>
              <a:grpSpLocks noChangeAspect="1"/>
            </p:cNvGrpSpPr>
            <p:nvPr/>
          </p:nvGrpSpPr>
          <p:grpSpPr bwMode="auto">
            <a:xfrm>
              <a:off x="10072688" y="4205288"/>
              <a:ext cx="1836737" cy="2268537"/>
              <a:chOff x="6345" y="2649"/>
              <a:chExt cx="1157" cy="1429"/>
            </a:xfrm>
          </p:grpSpPr>
          <p:sp>
            <p:nvSpPr>
              <p:cNvPr id="24" name="AutoShape 3"/>
              <p:cNvSpPr>
                <a:spLocks noChangeAspect="1" noChangeArrowheads="1" noTextEdit="1"/>
              </p:cNvSpPr>
              <p:nvPr/>
            </p:nvSpPr>
            <p:spPr bwMode="auto">
              <a:xfrm>
                <a:off x="6345" y="2649"/>
                <a:ext cx="1157" cy="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5"/>
              <p:cNvSpPr>
                <a:spLocks noChangeArrowheads="1"/>
              </p:cNvSpPr>
              <p:nvPr/>
            </p:nvSpPr>
            <p:spPr bwMode="auto">
              <a:xfrm>
                <a:off x="6638" y="2714"/>
                <a:ext cx="228" cy="227"/>
              </a:xfrm>
              <a:prstGeom prst="rect">
                <a:avLst/>
              </a:pr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6"/>
              <p:cNvSpPr>
                <a:spLocks noChangeArrowheads="1"/>
              </p:cNvSpPr>
              <p:nvPr/>
            </p:nvSpPr>
            <p:spPr bwMode="auto">
              <a:xfrm>
                <a:off x="7208" y="2998"/>
                <a:ext cx="114" cy="114"/>
              </a:xfrm>
              <a:prstGeom prst="rect">
                <a:avLst/>
              </a:pr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7"/>
              <p:cNvSpPr>
                <a:spLocks noChangeArrowheads="1"/>
              </p:cNvSpPr>
              <p:nvPr/>
            </p:nvSpPr>
            <p:spPr bwMode="auto">
              <a:xfrm>
                <a:off x="6353" y="2799"/>
                <a:ext cx="285" cy="57"/>
              </a:xfrm>
              <a:prstGeom prst="rect">
                <a:avLst/>
              </a:pr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8"/>
              <p:cNvSpPr>
                <a:spLocks noChangeArrowheads="1"/>
              </p:cNvSpPr>
              <p:nvPr/>
            </p:nvSpPr>
            <p:spPr bwMode="auto">
              <a:xfrm>
                <a:off x="7322" y="3283"/>
                <a:ext cx="114" cy="57"/>
              </a:xfrm>
              <a:prstGeom prst="rect">
                <a:avLst/>
              </a:pr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9"/>
              <p:cNvSpPr>
                <a:spLocks noChangeShapeType="1"/>
              </p:cNvSpPr>
              <p:nvPr/>
            </p:nvSpPr>
            <p:spPr bwMode="auto">
              <a:xfrm>
                <a:off x="7379" y="3340"/>
                <a:ext cx="0" cy="227"/>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0"/>
              <p:cNvSpPr>
                <a:spLocks/>
              </p:cNvSpPr>
              <p:nvPr/>
            </p:nvSpPr>
            <p:spPr bwMode="auto">
              <a:xfrm>
                <a:off x="7151" y="3567"/>
                <a:ext cx="228" cy="114"/>
              </a:xfrm>
              <a:custGeom>
                <a:avLst/>
                <a:gdLst>
                  <a:gd name="T0" fmla="*/ 256 w 256"/>
                  <a:gd name="T1" fmla="*/ 0 h 128"/>
                  <a:gd name="T2" fmla="*/ 128 w 256"/>
                  <a:gd name="T3" fmla="*/ 128 h 128"/>
                  <a:gd name="T4" fmla="*/ 0 w 256"/>
                  <a:gd name="T5" fmla="*/ 0 h 128"/>
                </a:gdLst>
                <a:ahLst/>
                <a:cxnLst>
                  <a:cxn ang="0">
                    <a:pos x="T0" y="T1"/>
                  </a:cxn>
                  <a:cxn ang="0">
                    <a:pos x="T2" y="T3"/>
                  </a:cxn>
                  <a:cxn ang="0">
                    <a:pos x="T4" y="T5"/>
                  </a:cxn>
                </a:cxnLst>
                <a:rect l="0" t="0" r="r" b="b"/>
                <a:pathLst>
                  <a:path w="256" h="128">
                    <a:moveTo>
                      <a:pt x="256" y="0"/>
                    </a:moveTo>
                    <a:cubicBezTo>
                      <a:pt x="256" y="70"/>
                      <a:pt x="199" y="128"/>
                      <a:pt x="128" y="128"/>
                    </a:cubicBezTo>
                    <a:cubicBezTo>
                      <a:pt x="58" y="128"/>
                      <a:pt x="0" y="70"/>
                      <a:pt x="0" y="0"/>
                    </a:cubicBezTo>
                  </a:path>
                </a:pathLst>
              </a:cu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11"/>
              <p:cNvSpPr>
                <a:spLocks noChangeShapeType="1"/>
              </p:cNvSpPr>
              <p:nvPr/>
            </p:nvSpPr>
            <p:spPr bwMode="auto">
              <a:xfrm>
                <a:off x="6353" y="2799"/>
                <a:ext cx="57" cy="57"/>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12"/>
              <p:cNvSpPr>
                <a:spLocks noChangeShapeType="1"/>
              </p:cNvSpPr>
              <p:nvPr/>
            </p:nvSpPr>
            <p:spPr bwMode="auto">
              <a:xfrm>
                <a:off x="6410" y="2799"/>
                <a:ext cx="57" cy="57"/>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13"/>
              <p:cNvSpPr>
                <a:spLocks noChangeShapeType="1"/>
              </p:cNvSpPr>
              <p:nvPr/>
            </p:nvSpPr>
            <p:spPr bwMode="auto">
              <a:xfrm>
                <a:off x="6467" y="2799"/>
                <a:ext cx="57" cy="57"/>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14"/>
              <p:cNvSpPr>
                <a:spLocks noChangeShapeType="1"/>
              </p:cNvSpPr>
              <p:nvPr/>
            </p:nvSpPr>
            <p:spPr bwMode="auto">
              <a:xfrm>
                <a:off x="6524" y="2799"/>
                <a:ext cx="57" cy="57"/>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Line 15"/>
              <p:cNvSpPr>
                <a:spLocks noChangeShapeType="1"/>
              </p:cNvSpPr>
              <p:nvPr/>
            </p:nvSpPr>
            <p:spPr bwMode="auto">
              <a:xfrm>
                <a:off x="6581" y="2799"/>
                <a:ext cx="57" cy="57"/>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6"/>
              <p:cNvSpPr>
                <a:spLocks/>
              </p:cNvSpPr>
              <p:nvPr/>
            </p:nvSpPr>
            <p:spPr bwMode="auto">
              <a:xfrm>
                <a:off x="6752" y="2657"/>
                <a:ext cx="741" cy="626"/>
              </a:xfrm>
              <a:custGeom>
                <a:avLst/>
                <a:gdLst>
                  <a:gd name="T0" fmla="*/ 640 w 832"/>
                  <a:gd name="T1" fmla="*/ 0 h 704"/>
                  <a:gd name="T2" fmla="*/ 0 w 832"/>
                  <a:gd name="T3" fmla="*/ 0 h 704"/>
                  <a:gd name="T4" fmla="*/ 0 w 832"/>
                  <a:gd name="T5" fmla="*/ 256 h 704"/>
                  <a:gd name="T6" fmla="*/ 0 w 832"/>
                  <a:gd name="T7" fmla="*/ 384 h 704"/>
                  <a:gd name="T8" fmla="*/ 576 w 832"/>
                  <a:gd name="T9" fmla="*/ 384 h 704"/>
                  <a:gd name="T10" fmla="*/ 576 w 832"/>
                  <a:gd name="T11" fmla="*/ 704 h 704"/>
                  <a:gd name="T12" fmla="*/ 832 w 832"/>
                  <a:gd name="T13" fmla="*/ 704 h 704"/>
                  <a:gd name="T14" fmla="*/ 832 w 832"/>
                  <a:gd name="T15" fmla="*/ 192 h 704"/>
                  <a:gd name="T16" fmla="*/ 640 w 832"/>
                  <a:gd name="T17"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704">
                    <a:moveTo>
                      <a:pt x="640" y="0"/>
                    </a:moveTo>
                    <a:cubicBezTo>
                      <a:pt x="0" y="0"/>
                      <a:pt x="0" y="0"/>
                      <a:pt x="0" y="0"/>
                    </a:cubicBezTo>
                    <a:cubicBezTo>
                      <a:pt x="0" y="256"/>
                      <a:pt x="0" y="256"/>
                      <a:pt x="0" y="256"/>
                    </a:cubicBezTo>
                    <a:cubicBezTo>
                      <a:pt x="0" y="384"/>
                      <a:pt x="0" y="384"/>
                      <a:pt x="0" y="384"/>
                    </a:cubicBezTo>
                    <a:cubicBezTo>
                      <a:pt x="576" y="384"/>
                      <a:pt x="576" y="384"/>
                      <a:pt x="576" y="384"/>
                    </a:cubicBezTo>
                    <a:cubicBezTo>
                      <a:pt x="576" y="704"/>
                      <a:pt x="576" y="704"/>
                      <a:pt x="576" y="704"/>
                    </a:cubicBezTo>
                    <a:cubicBezTo>
                      <a:pt x="832" y="704"/>
                      <a:pt x="832" y="704"/>
                      <a:pt x="832" y="704"/>
                    </a:cubicBezTo>
                    <a:cubicBezTo>
                      <a:pt x="832" y="192"/>
                      <a:pt x="832" y="192"/>
                      <a:pt x="832" y="192"/>
                    </a:cubicBezTo>
                    <a:cubicBezTo>
                      <a:pt x="832" y="86"/>
                      <a:pt x="746" y="0"/>
                      <a:pt x="640" y="0"/>
                    </a:cubicBezTo>
                    <a:close/>
                  </a:path>
                </a:pathLst>
              </a:custGeom>
              <a:solidFill>
                <a:srgbClr val="655771"/>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7"/>
              <p:cNvSpPr>
                <a:spLocks/>
              </p:cNvSpPr>
              <p:nvPr/>
            </p:nvSpPr>
            <p:spPr bwMode="auto">
              <a:xfrm>
                <a:off x="6752" y="2885"/>
                <a:ext cx="513" cy="113"/>
              </a:xfrm>
              <a:custGeom>
                <a:avLst/>
                <a:gdLst>
                  <a:gd name="T0" fmla="*/ 513 w 513"/>
                  <a:gd name="T1" fmla="*/ 113 h 113"/>
                  <a:gd name="T2" fmla="*/ 513 w 513"/>
                  <a:gd name="T3" fmla="*/ 0 h 113"/>
                  <a:gd name="T4" fmla="*/ 0 w 513"/>
                  <a:gd name="T5" fmla="*/ 0 h 113"/>
                </a:gdLst>
                <a:ahLst/>
                <a:cxnLst>
                  <a:cxn ang="0">
                    <a:pos x="T0" y="T1"/>
                  </a:cxn>
                  <a:cxn ang="0">
                    <a:pos x="T2" y="T3"/>
                  </a:cxn>
                  <a:cxn ang="0">
                    <a:pos x="T4" y="T5"/>
                  </a:cxn>
                </a:cxnLst>
                <a:rect l="0" t="0" r="r" b="b"/>
                <a:pathLst>
                  <a:path w="513" h="113">
                    <a:moveTo>
                      <a:pt x="513" y="113"/>
                    </a:moveTo>
                    <a:lnTo>
                      <a:pt x="513" y="0"/>
                    </a:lnTo>
                    <a:lnTo>
                      <a:pt x="0" y="0"/>
                    </a:lnTo>
                  </a:path>
                </a:pathLst>
              </a:cu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18"/>
              <p:cNvSpPr>
                <a:spLocks noChangeShapeType="1"/>
              </p:cNvSpPr>
              <p:nvPr/>
            </p:nvSpPr>
            <p:spPr bwMode="auto">
              <a:xfrm>
                <a:off x="6809" y="2941"/>
                <a:ext cx="171" cy="0"/>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19"/>
              <p:cNvSpPr>
                <a:spLocks noChangeArrowheads="1"/>
              </p:cNvSpPr>
              <p:nvPr/>
            </p:nvSpPr>
            <p:spPr bwMode="auto">
              <a:xfrm>
                <a:off x="7094" y="2771"/>
                <a:ext cx="171" cy="57"/>
              </a:xfrm>
              <a:prstGeom prst="rect">
                <a:avLst/>
              </a:prstGeom>
              <a:solidFill>
                <a:srgbClr val="FBD764"/>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Line 20"/>
              <p:cNvSpPr>
                <a:spLocks noChangeShapeType="1"/>
              </p:cNvSpPr>
              <p:nvPr/>
            </p:nvSpPr>
            <p:spPr bwMode="auto">
              <a:xfrm>
                <a:off x="7208" y="2771"/>
                <a:ext cx="0" cy="57"/>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1"/>
              <p:cNvSpPr>
                <a:spLocks/>
              </p:cNvSpPr>
              <p:nvPr/>
            </p:nvSpPr>
            <p:spPr bwMode="auto">
              <a:xfrm>
                <a:off x="6752" y="3283"/>
                <a:ext cx="399" cy="199"/>
              </a:xfrm>
              <a:custGeom>
                <a:avLst/>
                <a:gdLst>
                  <a:gd name="T0" fmla="*/ 0 w 448"/>
                  <a:gd name="T1" fmla="*/ 224 h 224"/>
                  <a:gd name="T2" fmla="*/ 224 w 448"/>
                  <a:gd name="T3" fmla="*/ 0 h 224"/>
                  <a:gd name="T4" fmla="*/ 448 w 448"/>
                  <a:gd name="T5" fmla="*/ 224 h 224"/>
                </a:gdLst>
                <a:ahLst/>
                <a:cxnLst>
                  <a:cxn ang="0">
                    <a:pos x="T0" y="T1"/>
                  </a:cxn>
                  <a:cxn ang="0">
                    <a:pos x="T2" y="T3"/>
                  </a:cxn>
                  <a:cxn ang="0">
                    <a:pos x="T4" y="T5"/>
                  </a:cxn>
                </a:cxnLst>
                <a:rect l="0" t="0" r="r" b="b"/>
                <a:pathLst>
                  <a:path w="448" h="224">
                    <a:moveTo>
                      <a:pt x="0" y="224"/>
                    </a:moveTo>
                    <a:cubicBezTo>
                      <a:pt x="0" y="100"/>
                      <a:pt x="101" y="0"/>
                      <a:pt x="224" y="0"/>
                    </a:cubicBezTo>
                    <a:cubicBezTo>
                      <a:pt x="348" y="0"/>
                      <a:pt x="448" y="100"/>
                      <a:pt x="448" y="224"/>
                    </a:cubicBezTo>
                  </a:path>
                </a:pathLst>
              </a:cu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22"/>
              <p:cNvSpPr>
                <a:spLocks noChangeShapeType="1"/>
              </p:cNvSpPr>
              <p:nvPr/>
            </p:nvSpPr>
            <p:spPr bwMode="auto">
              <a:xfrm>
                <a:off x="7151" y="3482"/>
                <a:ext cx="0" cy="85"/>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23"/>
              <p:cNvSpPr>
                <a:spLocks noChangeShapeType="1"/>
              </p:cNvSpPr>
              <p:nvPr/>
            </p:nvSpPr>
            <p:spPr bwMode="auto">
              <a:xfrm>
                <a:off x="6752" y="3482"/>
                <a:ext cx="0" cy="597"/>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 name="组合 1"/>
          <p:cNvGrpSpPr/>
          <p:nvPr/>
        </p:nvGrpSpPr>
        <p:grpSpPr>
          <a:xfrm>
            <a:off x="478971" y="435429"/>
            <a:ext cx="1770632" cy="1651726"/>
            <a:chOff x="478971" y="435429"/>
            <a:chExt cx="1770632" cy="1651726"/>
          </a:xfrm>
        </p:grpSpPr>
        <p:sp>
          <p:nvSpPr>
            <p:cNvPr id="18" name="矩形 17"/>
            <p:cNvSpPr/>
            <p:nvPr/>
          </p:nvSpPr>
          <p:spPr>
            <a:xfrm>
              <a:off x="478971" y="435429"/>
              <a:ext cx="1770632" cy="1651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Group 26"/>
            <p:cNvGrpSpPr>
              <a:grpSpLocks noChangeAspect="1"/>
            </p:cNvGrpSpPr>
            <p:nvPr/>
          </p:nvGrpSpPr>
          <p:grpSpPr bwMode="auto">
            <a:xfrm>
              <a:off x="714375" y="614363"/>
              <a:ext cx="1300163" cy="1293812"/>
              <a:chOff x="450" y="387"/>
              <a:chExt cx="819" cy="815"/>
            </a:xfrm>
          </p:grpSpPr>
          <p:sp>
            <p:nvSpPr>
              <p:cNvPr id="46" name="AutoShape 25"/>
              <p:cNvSpPr>
                <a:spLocks noChangeAspect="1" noChangeArrowheads="1" noTextEdit="1"/>
              </p:cNvSpPr>
              <p:nvPr/>
            </p:nvSpPr>
            <p:spPr bwMode="auto">
              <a:xfrm>
                <a:off x="450" y="387"/>
                <a:ext cx="819" cy="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27"/>
              <p:cNvSpPr>
                <a:spLocks noChangeArrowheads="1"/>
              </p:cNvSpPr>
              <p:nvPr/>
            </p:nvSpPr>
            <p:spPr bwMode="auto">
              <a:xfrm>
                <a:off x="574" y="510"/>
                <a:ext cx="571" cy="570"/>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Rectangle 28"/>
              <p:cNvSpPr>
                <a:spLocks noChangeArrowheads="1"/>
              </p:cNvSpPr>
              <p:nvPr/>
            </p:nvSpPr>
            <p:spPr bwMode="auto">
              <a:xfrm>
                <a:off x="631" y="567"/>
                <a:ext cx="457" cy="456"/>
              </a:xfrm>
              <a:prstGeom prst="rect">
                <a:avLst/>
              </a:prstGeom>
              <a:solidFill>
                <a:srgbClr val="85B198"/>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29"/>
              <p:cNvSpPr>
                <a:spLocks/>
              </p:cNvSpPr>
              <p:nvPr/>
            </p:nvSpPr>
            <p:spPr bwMode="auto">
              <a:xfrm>
                <a:off x="631" y="795"/>
                <a:ext cx="114" cy="57"/>
              </a:xfrm>
              <a:custGeom>
                <a:avLst/>
                <a:gdLst>
                  <a:gd name="T0" fmla="*/ 0 w 114"/>
                  <a:gd name="T1" fmla="*/ 0 h 57"/>
                  <a:gd name="T2" fmla="*/ 57 w 114"/>
                  <a:gd name="T3" fmla="*/ 0 h 57"/>
                  <a:gd name="T4" fmla="*/ 114 w 114"/>
                  <a:gd name="T5" fmla="*/ 57 h 57"/>
                </a:gdLst>
                <a:ahLst/>
                <a:cxnLst>
                  <a:cxn ang="0">
                    <a:pos x="T0" y="T1"/>
                  </a:cxn>
                  <a:cxn ang="0">
                    <a:pos x="T2" y="T3"/>
                  </a:cxn>
                  <a:cxn ang="0">
                    <a:pos x="T4" y="T5"/>
                  </a:cxn>
                </a:cxnLst>
                <a:rect l="0" t="0" r="r" b="b"/>
                <a:pathLst>
                  <a:path w="114" h="57">
                    <a:moveTo>
                      <a:pt x="0" y="0"/>
                    </a:moveTo>
                    <a:lnTo>
                      <a:pt x="57" y="0"/>
                    </a:lnTo>
                    <a:lnTo>
                      <a:pt x="114" y="57"/>
                    </a:lnTo>
                  </a:path>
                </a:pathLst>
              </a:cu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0"/>
              <p:cNvSpPr>
                <a:spLocks/>
              </p:cNvSpPr>
              <p:nvPr/>
            </p:nvSpPr>
            <p:spPr bwMode="auto">
              <a:xfrm>
                <a:off x="802" y="738"/>
                <a:ext cx="172" cy="57"/>
              </a:xfrm>
              <a:custGeom>
                <a:avLst/>
                <a:gdLst>
                  <a:gd name="T0" fmla="*/ 0 w 172"/>
                  <a:gd name="T1" fmla="*/ 57 h 57"/>
                  <a:gd name="T2" fmla="*/ 58 w 172"/>
                  <a:gd name="T3" fmla="*/ 0 h 57"/>
                  <a:gd name="T4" fmla="*/ 172 w 172"/>
                  <a:gd name="T5" fmla="*/ 0 h 57"/>
                </a:gdLst>
                <a:ahLst/>
                <a:cxnLst>
                  <a:cxn ang="0">
                    <a:pos x="T0" y="T1"/>
                  </a:cxn>
                  <a:cxn ang="0">
                    <a:pos x="T2" y="T3"/>
                  </a:cxn>
                  <a:cxn ang="0">
                    <a:pos x="T4" y="T5"/>
                  </a:cxn>
                </a:cxnLst>
                <a:rect l="0" t="0" r="r" b="b"/>
                <a:pathLst>
                  <a:path w="172" h="57">
                    <a:moveTo>
                      <a:pt x="0" y="57"/>
                    </a:moveTo>
                    <a:lnTo>
                      <a:pt x="58" y="0"/>
                    </a:lnTo>
                    <a:lnTo>
                      <a:pt x="172" y="0"/>
                    </a:lnTo>
                  </a:path>
                </a:pathLst>
              </a:cu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1"/>
              <p:cNvSpPr>
                <a:spLocks/>
              </p:cNvSpPr>
              <p:nvPr/>
            </p:nvSpPr>
            <p:spPr bwMode="auto">
              <a:xfrm>
                <a:off x="917" y="795"/>
                <a:ext cx="171" cy="57"/>
              </a:xfrm>
              <a:custGeom>
                <a:avLst/>
                <a:gdLst>
                  <a:gd name="T0" fmla="*/ 0 w 171"/>
                  <a:gd name="T1" fmla="*/ 0 h 57"/>
                  <a:gd name="T2" fmla="*/ 57 w 171"/>
                  <a:gd name="T3" fmla="*/ 57 h 57"/>
                  <a:gd name="T4" fmla="*/ 171 w 171"/>
                  <a:gd name="T5" fmla="*/ 57 h 57"/>
                </a:gdLst>
                <a:ahLst/>
                <a:cxnLst>
                  <a:cxn ang="0">
                    <a:pos x="T0" y="T1"/>
                  </a:cxn>
                  <a:cxn ang="0">
                    <a:pos x="T2" y="T3"/>
                  </a:cxn>
                  <a:cxn ang="0">
                    <a:pos x="T4" y="T5"/>
                  </a:cxn>
                </a:cxnLst>
                <a:rect l="0" t="0" r="r" b="b"/>
                <a:pathLst>
                  <a:path w="171" h="57">
                    <a:moveTo>
                      <a:pt x="0" y="0"/>
                    </a:moveTo>
                    <a:lnTo>
                      <a:pt x="57" y="57"/>
                    </a:lnTo>
                    <a:lnTo>
                      <a:pt x="171" y="57"/>
                    </a:lnTo>
                  </a:path>
                </a:pathLst>
              </a:cu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Oval 32"/>
              <p:cNvSpPr>
                <a:spLocks noChangeArrowheads="1"/>
              </p:cNvSpPr>
              <p:nvPr/>
            </p:nvSpPr>
            <p:spPr bwMode="auto">
              <a:xfrm>
                <a:off x="902" y="781"/>
                <a:ext cx="29" cy="28"/>
              </a:xfrm>
              <a:prstGeom prst="ellipse">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Oval 33"/>
              <p:cNvSpPr>
                <a:spLocks noChangeArrowheads="1"/>
              </p:cNvSpPr>
              <p:nvPr/>
            </p:nvSpPr>
            <p:spPr bwMode="auto">
              <a:xfrm>
                <a:off x="731" y="838"/>
                <a:ext cx="29" cy="28"/>
              </a:xfrm>
              <a:prstGeom prst="ellipse">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Oval 34"/>
              <p:cNvSpPr>
                <a:spLocks noChangeArrowheads="1"/>
              </p:cNvSpPr>
              <p:nvPr/>
            </p:nvSpPr>
            <p:spPr bwMode="auto">
              <a:xfrm>
                <a:off x="788" y="781"/>
                <a:ext cx="29" cy="28"/>
              </a:xfrm>
              <a:prstGeom prst="ellipse">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Oval 35"/>
              <p:cNvSpPr>
                <a:spLocks noChangeArrowheads="1"/>
              </p:cNvSpPr>
              <p:nvPr/>
            </p:nvSpPr>
            <p:spPr bwMode="auto">
              <a:xfrm>
                <a:off x="959" y="724"/>
                <a:ext cx="29" cy="28"/>
              </a:xfrm>
              <a:prstGeom prst="ellipse">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36"/>
              <p:cNvSpPr>
                <a:spLocks/>
              </p:cNvSpPr>
              <p:nvPr/>
            </p:nvSpPr>
            <p:spPr bwMode="auto">
              <a:xfrm>
                <a:off x="633" y="681"/>
                <a:ext cx="169" cy="57"/>
              </a:xfrm>
              <a:custGeom>
                <a:avLst/>
                <a:gdLst>
                  <a:gd name="T0" fmla="*/ 169 w 169"/>
                  <a:gd name="T1" fmla="*/ 0 h 57"/>
                  <a:gd name="T2" fmla="*/ 112 w 169"/>
                  <a:gd name="T3" fmla="*/ 57 h 57"/>
                  <a:gd name="T4" fmla="*/ 0 w 169"/>
                  <a:gd name="T5" fmla="*/ 57 h 57"/>
                </a:gdLst>
                <a:ahLst/>
                <a:cxnLst>
                  <a:cxn ang="0">
                    <a:pos x="T0" y="T1"/>
                  </a:cxn>
                  <a:cxn ang="0">
                    <a:pos x="T2" y="T3"/>
                  </a:cxn>
                  <a:cxn ang="0">
                    <a:pos x="T4" y="T5"/>
                  </a:cxn>
                </a:cxnLst>
                <a:rect l="0" t="0" r="r" b="b"/>
                <a:pathLst>
                  <a:path w="169" h="57">
                    <a:moveTo>
                      <a:pt x="169" y="0"/>
                    </a:moveTo>
                    <a:lnTo>
                      <a:pt x="112" y="57"/>
                    </a:lnTo>
                    <a:lnTo>
                      <a:pt x="0" y="57"/>
                    </a:lnTo>
                  </a:path>
                </a:pathLst>
              </a:cu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37"/>
              <p:cNvSpPr>
                <a:spLocks noChangeShapeType="1"/>
              </p:cNvSpPr>
              <p:nvPr/>
            </p:nvSpPr>
            <p:spPr bwMode="auto">
              <a:xfrm>
                <a:off x="861" y="681"/>
                <a:ext cx="222" cy="0"/>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38"/>
              <p:cNvSpPr>
                <a:spLocks noChangeShapeType="1"/>
              </p:cNvSpPr>
              <p:nvPr/>
            </p:nvSpPr>
            <p:spPr bwMode="auto">
              <a:xfrm>
                <a:off x="1031" y="795"/>
                <a:ext cx="59" cy="0"/>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9"/>
              <p:cNvSpPr>
                <a:spLocks/>
              </p:cNvSpPr>
              <p:nvPr/>
            </p:nvSpPr>
            <p:spPr bwMode="auto">
              <a:xfrm>
                <a:off x="633" y="624"/>
                <a:ext cx="285" cy="57"/>
              </a:xfrm>
              <a:custGeom>
                <a:avLst/>
                <a:gdLst>
                  <a:gd name="T0" fmla="*/ 0 w 285"/>
                  <a:gd name="T1" fmla="*/ 57 h 57"/>
                  <a:gd name="T2" fmla="*/ 56 w 285"/>
                  <a:gd name="T3" fmla="*/ 57 h 57"/>
                  <a:gd name="T4" fmla="*/ 113 w 285"/>
                  <a:gd name="T5" fmla="*/ 0 h 57"/>
                  <a:gd name="T6" fmla="*/ 285 w 285"/>
                  <a:gd name="T7" fmla="*/ 0 h 57"/>
                </a:gdLst>
                <a:ahLst/>
                <a:cxnLst>
                  <a:cxn ang="0">
                    <a:pos x="T0" y="T1"/>
                  </a:cxn>
                  <a:cxn ang="0">
                    <a:pos x="T2" y="T3"/>
                  </a:cxn>
                  <a:cxn ang="0">
                    <a:pos x="T4" y="T5"/>
                  </a:cxn>
                  <a:cxn ang="0">
                    <a:pos x="T6" y="T7"/>
                  </a:cxn>
                </a:cxnLst>
                <a:rect l="0" t="0" r="r" b="b"/>
                <a:pathLst>
                  <a:path w="285" h="57">
                    <a:moveTo>
                      <a:pt x="0" y="57"/>
                    </a:moveTo>
                    <a:lnTo>
                      <a:pt x="56" y="57"/>
                    </a:lnTo>
                    <a:lnTo>
                      <a:pt x="113" y="0"/>
                    </a:lnTo>
                    <a:lnTo>
                      <a:pt x="285" y="0"/>
                    </a:lnTo>
                  </a:path>
                </a:pathLst>
              </a:cu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40"/>
              <p:cNvSpPr>
                <a:spLocks noChangeShapeType="1"/>
              </p:cNvSpPr>
              <p:nvPr/>
            </p:nvSpPr>
            <p:spPr bwMode="auto">
              <a:xfrm>
                <a:off x="974" y="624"/>
                <a:ext cx="116" cy="0"/>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1"/>
              <p:cNvSpPr>
                <a:spLocks/>
              </p:cNvSpPr>
              <p:nvPr/>
            </p:nvSpPr>
            <p:spPr bwMode="auto">
              <a:xfrm>
                <a:off x="631" y="851"/>
                <a:ext cx="229" cy="58"/>
              </a:xfrm>
              <a:custGeom>
                <a:avLst/>
                <a:gdLst>
                  <a:gd name="T0" fmla="*/ 0 w 229"/>
                  <a:gd name="T1" fmla="*/ 58 h 58"/>
                  <a:gd name="T2" fmla="*/ 171 w 229"/>
                  <a:gd name="T3" fmla="*/ 58 h 58"/>
                  <a:gd name="T4" fmla="*/ 229 w 229"/>
                  <a:gd name="T5" fmla="*/ 0 h 58"/>
                </a:gdLst>
                <a:ahLst/>
                <a:cxnLst>
                  <a:cxn ang="0">
                    <a:pos x="T0" y="T1"/>
                  </a:cxn>
                  <a:cxn ang="0">
                    <a:pos x="T2" y="T3"/>
                  </a:cxn>
                  <a:cxn ang="0">
                    <a:pos x="T4" y="T5"/>
                  </a:cxn>
                </a:cxnLst>
                <a:rect l="0" t="0" r="r" b="b"/>
                <a:pathLst>
                  <a:path w="229" h="58">
                    <a:moveTo>
                      <a:pt x="0" y="58"/>
                    </a:moveTo>
                    <a:lnTo>
                      <a:pt x="171" y="58"/>
                    </a:lnTo>
                    <a:lnTo>
                      <a:pt x="229" y="0"/>
                    </a:lnTo>
                  </a:path>
                </a:pathLst>
              </a:custGeom>
              <a:noFill/>
              <a:ln w="285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42"/>
              <p:cNvSpPr>
                <a:spLocks noChangeShapeType="1"/>
              </p:cNvSpPr>
              <p:nvPr/>
            </p:nvSpPr>
            <p:spPr bwMode="auto">
              <a:xfrm>
                <a:off x="917" y="911"/>
                <a:ext cx="171" cy="0"/>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43"/>
              <p:cNvSpPr>
                <a:spLocks noChangeShapeType="1"/>
              </p:cNvSpPr>
              <p:nvPr/>
            </p:nvSpPr>
            <p:spPr bwMode="auto">
              <a:xfrm flipH="1">
                <a:off x="1031" y="966"/>
                <a:ext cx="52" cy="0"/>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44"/>
              <p:cNvSpPr>
                <a:spLocks noChangeShapeType="1"/>
              </p:cNvSpPr>
              <p:nvPr/>
            </p:nvSpPr>
            <p:spPr bwMode="auto">
              <a:xfrm flipH="1">
                <a:off x="804" y="966"/>
                <a:ext cx="170" cy="0"/>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Line 45"/>
              <p:cNvSpPr>
                <a:spLocks noChangeShapeType="1"/>
              </p:cNvSpPr>
              <p:nvPr/>
            </p:nvSpPr>
            <p:spPr bwMode="auto">
              <a:xfrm flipH="1">
                <a:off x="631" y="966"/>
                <a:ext cx="115" cy="0"/>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Oval 46"/>
              <p:cNvSpPr>
                <a:spLocks noChangeArrowheads="1"/>
              </p:cNvSpPr>
              <p:nvPr/>
            </p:nvSpPr>
            <p:spPr bwMode="auto">
              <a:xfrm>
                <a:off x="959" y="610"/>
                <a:ext cx="29" cy="28"/>
              </a:xfrm>
              <a:prstGeom prst="ellipse">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Oval 47"/>
              <p:cNvSpPr>
                <a:spLocks noChangeArrowheads="1"/>
              </p:cNvSpPr>
              <p:nvPr/>
            </p:nvSpPr>
            <p:spPr bwMode="auto">
              <a:xfrm>
                <a:off x="902" y="610"/>
                <a:ext cx="29" cy="28"/>
              </a:xfrm>
              <a:prstGeom prst="ellipse">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Oval 48"/>
              <p:cNvSpPr>
                <a:spLocks noChangeArrowheads="1"/>
              </p:cNvSpPr>
              <p:nvPr/>
            </p:nvSpPr>
            <p:spPr bwMode="auto">
              <a:xfrm>
                <a:off x="788" y="667"/>
                <a:ext cx="29" cy="28"/>
              </a:xfrm>
              <a:prstGeom prst="ellipse">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Oval 49"/>
              <p:cNvSpPr>
                <a:spLocks noChangeArrowheads="1"/>
              </p:cNvSpPr>
              <p:nvPr/>
            </p:nvSpPr>
            <p:spPr bwMode="auto">
              <a:xfrm>
                <a:off x="847" y="667"/>
                <a:ext cx="29" cy="28"/>
              </a:xfrm>
              <a:prstGeom prst="ellipse">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Oval 50"/>
              <p:cNvSpPr>
                <a:spLocks noChangeArrowheads="1"/>
              </p:cNvSpPr>
              <p:nvPr/>
            </p:nvSpPr>
            <p:spPr bwMode="auto">
              <a:xfrm>
                <a:off x="1017" y="781"/>
                <a:ext cx="28" cy="28"/>
              </a:xfrm>
              <a:prstGeom prst="ellipse">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Oval 51"/>
              <p:cNvSpPr>
                <a:spLocks noChangeArrowheads="1"/>
              </p:cNvSpPr>
              <p:nvPr/>
            </p:nvSpPr>
            <p:spPr bwMode="auto">
              <a:xfrm>
                <a:off x="845" y="838"/>
                <a:ext cx="29" cy="28"/>
              </a:xfrm>
              <a:prstGeom prst="ellipse">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Oval 52"/>
              <p:cNvSpPr>
                <a:spLocks noChangeArrowheads="1"/>
              </p:cNvSpPr>
              <p:nvPr/>
            </p:nvSpPr>
            <p:spPr bwMode="auto">
              <a:xfrm>
                <a:off x="902" y="895"/>
                <a:ext cx="29" cy="28"/>
              </a:xfrm>
              <a:prstGeom prst="ellipse">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Oval 53"/>
              <p:cNvSpPr>
                <a:spLocks noChangeArrowheads="1"/>
              </p:cNvSpPr>
              <p:nvPr/>
            </p:nvSpPr>
            <p:spPr bwMode="auto">
              <a:xfrm>
                <a:off x="731" y="952"/>
                <a:ext cx="29" cy="28"/>
              </a:xfrm>
              <a:prstGeom prst="ellipse">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Oval 54"/>
              <p:cNvSpPr>
                <a:spLocks noChangeArrowheads="1"/>
              </p:cNvSpPr>
              <p:nvPr/>
            </p:nvSpPr>
            <p:spPr bwMode="auto">
              <a:xfrm>
                <a:off x="790" y="952"/>
                <a:ext cx="29" cy="28"/>
              </a:xfrm>
              <a:prstGeom prst="ellipse">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Oval 55"/>
              <p:cNvSpPr>
                <a:spLocks noChangeArrowheads="1"/>
              </p:cNvSpPr>
              <p:nvPr/>
            </p:nvSpPr>
            <p:spPr bwMode="auto">
              <a:xfrm>
                <a:off x="959" y="952"/>
                <a:ext cx="29" cy="28"/>
              </a:xfrm>
              <a:prstGeom prst="ellipse">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Oval 56"/>
              <p:cNvSpPr>
                <a:spLocks noChangeArrowheads="1"/>
              </p:cNvSpPr>
              <p:nvPr/>
            </p:nvSpPr>
            <p:spPr bwMode="auto">
              <a:xfrm>
                <a:off x="1017" y="952"/>
                <a:ext cx="28" cy="28"/>
              </a:xfrm>
              <a:prstGeom prst="ellipse">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Line 57"/>
              <p:cNvSpPr>
                <a:spLocks noChangeShapeType="1"/>
              </p:cNvSpPr>
              <p:nvPr/>
            </p:nvSpPr>
            <p:spPr bwMode="auto">
              <a:xfrm>
                <a:off x="633" y="624"/>
                <a:ext cx="56" cy="0"/>
              </a:xfrm>
              <a:prstGeom prst="line">
                <a:avLst/>
              </a:prstGeom>
              <a:noFill/>
              <a:ln w="285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Oval 58"/>
              <p:cNvSpPr>
                <a:spLocks noChangeArrowheads="1"/>
              </p:cNvSpPr>
              <p:nvPr/>
            </p:nvSpPr>
            <p:spPr bwMode="auto">
              <a:xfrm>
                <a:off x="674" y="610"/>
                <a:ext cx="29" cy="28"/>
              </a:xfrm>
              <a:prstGeom prst="ellipse">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Rectangle 59"/>
              <p:cNvSpPr>
                <a:spLocks noChangeArrowheads="1"/>
              </p:cNvSpPr>
              <p:nvPr/>
            </p:nvSpPr>
            <p:spPr bwMode="auto">
              <a:xfrm>
                <a:off x="1145" y="937"/>
                <a:ext cx="114" cy="57"/>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Rectangle 60"/>
              <p:cNvSpPr>
                <a:spLocks noChangeArrowheads="1"/>
              </p:cNvSpPr>
              <p:nvPr/>
            </p:nvSpPr>
            <p:spPr bwMode="auto">
              <a:xfrm>
                <a:off x="1145" y="823"/>
                <a:ext cx="114" cy="57"/>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 name="Rectangle 61"/>
              <p:cNvSpPr>
                <a:spLocks noChangeArrowheads="1"/>
              </p:cNvSpPr>
              <p:nvPr/>
            </p:nvSpPr>
            <p:spPr bwMode="auto">
              <a:xfrm>
                <a:off x="1145" y="709"/>
                <a:ext cx="114" cy="57"/>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 name="Rectangle 62"/>
              <p:cNvSpPr>
                <a:spLocks noChangeArrowheads="1"/>
              </p:cNvSpPr>
              <p:nvPr/>
            </p:nvSpPr>
            <p:spPr bwMode="auto">
              <a:xfrm>
                <a:off x="1145" y="595"/>
                <a:ext cx="114" cy="57"/>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3" name="Rectangle 63"/>
              <p:cNvSpPr>
                <a:spLocks noChangeArrowheads="1"/>
              </p:cNvSpPr>
              <p:nvPr/>
            </p:nvSpPr>
            <p:spPr bwMode="auto">
              <a:xfrm>
                <a:off x="460" y="937"/>
                <a:ext cx="114" cy="57"/>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Rectangle 64"/>
              <p:cNvSpPr>
                <a:spLocks noChangeArrowheads="1"/>
              </p:cNvSpPr>
              <p:nvPr/>
            </p:nvSpPr>
            <p:spPr bwMode="auto">
              <a:xfrm>
                <a:off x="460" y="823"/>
                <a:ext cx="114" cy="57"/>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5" name="Rectangle 65"/>
              <p:cNvSpPr>
                <a:spLocks noChangeArrowheads="1"/>
              </p:cNvSpPr>
              <p:nvPr/>
            </p:nvSpPr>
            <p:spPr bwMode="auto">
              <a:xfrm>
                <a:off x="460" y="709"/>
                <a:ext cx="114" cy="57"/>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Rectangle 66"/>
              <p:cNvSpPr>
                <a:spLocks noChangeArrowheads="1"/>
              </p:cNvSpPr>
              <p:nvPr/>
            </p:nvSpPr>
            <p:spPr bwMode="auto">
              <a:xfrm>
                <a:off x="460" y="595"/>
                <a:ext cx="114" cy="57"/>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Rectangle 67"/>
              <p:cNvSpPr>
                <a:spLocks noChangeArrowheads="1"/>
              </p:cNvSpPr>
              <p:nvPr/>
            </p:nvSpPr>
            <p:spPr bwMode="auto">
              <a:xfrm>
                <a:off x="1002" y="396"/>
                <a:ext cx="57" cy="114"/>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Rectangle 68"/>
              <p:cNvSpPr>
                <a:spLocks noChangeArrowheads="1"/>
              </p:cNvSpPr>
              <p:nvPr/>
            </p:nvSpPr>
            <p:spPr bwMode="auto">
              <a:xfrm>
                <a:off x="888" y="396"/>
                <a:ext cx="57" cy="114"/>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Rectangle 69"/>
              <p:cNvSpPr>
                <a:spLocks noChangeArrowheads="1"/>
              </p:cNvSpPr>
              <p:nvPr/>
            </p:nvSpPr>
            <p:spPr bwMode="auto">
              <a:xfrm>
                <a:off x="774" y="396"/>
                <a:ext cx="57" cy="114"/>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Rectangle 70"/>
              <p:cNvSpPr>
                <a:spLocks noChangeArrowheads="1"/>
              </p:cNvSpPr>
              <p:nvPr/>
            </p:nvSpPr>
            <p:spPr bwMode="auto">
              <a:xfrm>
                <a:off x="660" y="396"/>
                <a:ext cx="57" cy="114"/>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Rectangle 71"/>
              <p:cNvSpPr>
                <a:spLocks noChangeArrowheads="1"/>
              </p:cNvSpPr>
              <p:nvPr/>
            </p:nvSpPr>
            <p:spPr bwMode="auto">
              <a:xfrm>
                <a:off x="1002" y="1080"/>
                <a:ext cx="57" cy="114"/>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Rectangle 72"/>
              <p:cNvSpPr>
                <a:spLocks noChangeArrowheads="1"/>
              </p:cNvSpPr>
              <p:nvPr/>
            </p:nvSpPr>
            <p:spPr bwMode="auto">
              <a:xfrm>
                <a:off x="888" y="1080"/>
                <a:ext cx="57" cy="114"/>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Rectangle 73"/>
              <p:cNvSpPr>
                <a:spLocks noChangeArrowheads="1"/>
              </p:cNvSpPr>
              <p:nvPr/>
            </p:nvSpPr>
            <p:spPr bwMode="auto">
              <a:xfrm>
                <a:off x="774" y="1080"/>
                <a:ext cx="57" cy="114"/>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Rectangle 74"/>
              <p:cNvSpPr>
                <a:spLocks noChangeArrowheads="1"/>
              </p:cNvSpPr>
              <p:nvPr/>
            </p:nvSpPr>
            <p:spPr bwMode="auto">
              <a:xfrm>
                <a:off x="660" y="1080"/>
                <a:ext cx="57" cy="114"/>
              </a:xfrm>
              <a:prstGeom prst="rect">
                <a:avLst/>
              </a:prstGeom>
              <a:solidFill>
                <a:srgbClr val="FFFFFF"/>
              </a:solidFill>
              <a:ln w="285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1900381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6273">
        <p15:prstTrans prst="origami"/>
      </p:transition>
    </mc:Choice>
    <mc:Fallback>
      <p:transition spd="slow" advTm="627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additive="base">
                                        <p:cTn id="10" dur="500" fill="hold"/>
                                        <p:tgtEl>
                                          <p:spTgt spid="20"/>
                                        </p:tgtEl>
                                        <p:attrNameLst>
                                          <p:attrName>ppt_x</p:attrName>
                                        </p:attrNameLst>
                                      </p:cBhvr>
                                      <p:tavLst>
                                        <p:tav tm="0">
                                          <p:val>
                                            <p:strVal val="0-#ppt_w/2"/>
                                          </p:val>
                                        </p:tav>
                                        <p:tav tm="100000">
                                          <p:val>
                                            <p:strVal val="#ppt_x"/>
                                          </p:val>
                                        </p:tav>
                                      </p:tavLst>
                                    </p:anim>
                                    <p:anim calcmode="lin" valueType="num">
                                      <p:cBhvr additive="base">
                                        <p:cTn id="11" dur="500" fill="hold"/>
                                        <p:tgtEl>
                                          <p:spTgt spid="20"/>
                                        </p:tgtEl>
                                        <p:attrNameLst>
                                          <p:attrName>ppt_y</p:attrName>
                                        </p:attrNameLst>
                                      </p:cBhvr>
                                      <p:tavLst>
                                        <p:tav tm="0">
                                          <p:val>
                                            <p:strVal val="#ppt_y"/>
                                          </p:val>
                                        </p:tav>
                                        <p:tav tm="100000">
                                          <p:val>
                                            <p:strVal val="#ppt_y"/>
                                          </p:val>
                                        </p:tav>
                                      </p:tavLst>
                                    </p:anim>
                                  </p:childTnLst>
                                </p:cTn>
                              </p:par>
                              <p:par>
                                <p:cTn id="12" presetID="2" presetClass="entr" presetSubtype="8"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par>
                          <p:cTn id="26" fill="hold">
                            <p:stCondLst>
                              <p:cond delay="1000"/>
                            </p:stCondLst>
                            <p:childTnLst>
                              <p:par>
                                <p:cTn id="27" presetID="2" presetClass="entr" presetSubtype="2"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1+#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1+#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2" presetClass="entr" presetSubtype="1"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par>
                          <p:cTn id="39" fill="hold">
                            <p:stCondLst>
                              <p:cond delay="2000"/>
                            </p:stCondLst>
                            <p:childTnLst>
                              <p:par>
                                <p:cTn id="40" presetID="53" presetClass="entr" presetSubtype="16"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childTnLst>
                          </p:cTn>
                        </p:par>
                        <p:par>
                          <p:cTn id="45" fill="hold">
                            <p:stCondLst>
                              <p:cond delay="2500"/>
                            </p:stCondLst>
                            <p:childTnLst>
                              <p:par>
                                <p:cTn id="46" presetID="2" presetClass="entr" presetSubtype="8"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0-#ppt_w/2"/>
                                          </p:val>
                                        </p:tav>
                                        <p:tav tm="100000">
                                          <p:val>
                                            <p:strVal val="#ppt_x"/>
                                          </p:val>
                                        </p:tav>
                                      </p:tavLst>
                                    </p:anim>
                                    <p:anim calcmode="lin" valueType="num">
                                      <p:cBhvr additive="base">
                                        <p:cTn id="49" dur="500" fill="hold"/>
                                        <p:tgtEl>
                                          <p:spTgt spid="6"/>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0-#ppt_w/2"/>
                                          </p:val>
                                        </p:tav>
                                        <p:tav tm="100000">
                                          <p:val>
                                            <p:strVal val="#ppt_x"/>
                                          </p:val>
                                        </p:tav>
                                      </p:tavLst>
                                    </p:anim>
                                    <p:anim calcmode="lin" valueType="num">
                                      <p:cBhvr additive="base">
                                        <p:cTn id="53" dur="500" fill="hold"/>
                                        <p:tgtEl>
                                          <p:spTgt spid="9"/>
                                        </p:tgtEl>
                                        <p:attrNameLst>
                                          <p:attrName>ppt_y</p:attrName>
                                        </p:attrNameLst>
                                      </p:cBhvr>
                                      <p:tavLst>
                                        <p:tav tm="0">
                                          <p:val>
                                            <p:strVal val="#ppt_y"/>
                                          </p:val>
                                        </p:tav>
                                        <p:tav tm="100000">
                                          <p:val>
                                            <p:strVal val="#ppt_y"/>
                                          </p:val>
                                        </p:tav>
                                      </p:tavLst>
                                    </p:anim>
                                  </p:childTnLst>
                                </p:cTn>
                              </p:par>
                            </p:childTnLst>
                          </p:cTn>
                        </p:par>
                        <p:par>
                          <p:cTn id="54" fill="hold">
                            <p:stCondLst>
                              <p:cond delay="3000"/>
                            </p:stCondLst>
                            <p:childTnLst>
                              <p:par>
                                <p:cTn id="55" presetID="22" presetClass="entr" presetSubtype="1"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up)">
                                      <p:cBhvr>
                                        <p:cTn id="57" dur="500"/>
                                        <p:tgtEl>
                                          <p:spTgt spid="10"/>
                                        </p:tgtEl>
                                      </p:cBhvr>
                                    </p:animEffect>
                                  </p:childTnLst>
                                </p:cTn>
                              </p:par>
                            </p:childTnLst>
                          </p:cTn>
                        </p:par>
                        <p:par>
                          <p:cTn id="58" fill="hold">
                            <p:stCondLst>
                              <p:cond delay="3500"/>
                            </p:stCondLst>
                            <p:childTnLst>
                              <p:par>
                                <p:cTn id="59" presetID="53" presetClass="entr" presetSubtype="16"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animEffect transition="in" filter="fade">
                                      <p:cBhvr>
                                        <p:cTn id="63" dur="500"/>
                                        <p:tgtEl>
                                          <p:spTgt spid="17"/>
                                        </p:tgtEl>
                                      </p:cBhvr>
                                    </p:animEffect>
                                  </p:childTnLst>
                                </p:cTn>
                              </p:par>
                            </p:childTnLst>
                          </p:cTn>
                        </p:par>
                        <p:par>
                          <p:cTn id="64" fill="hold">
                            <p:stCondLst>
                              <p:cond delay="4000"/>
                            </p:stCondLst>
                            <p:childTnLst>
                              <p:par>
                                <p:cTn id="65" presetID="12" presetClass="entr" presetSubtype="2" fill="hold" nodeType="after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p:tgtEl>
                                          <p:spTgt spid="11"/>
                                        </p:tgtEl>
                                        <p:attrNameLst>
                                          <p:attrName>ppt_x</p:attrName>
                                        </p:attrNameLst>
                                      </p:cBhvr>
                                      <p:tavLst>
                                        <p:tav tm="0">
                                          <p:val>
                                            <p:strVal val="#ppt_x+#ppt_w*1.125000"/>
                                          </p:val>
                                        </p:tav>
                                        <p:tav tm="100000">
                                          <p:val>
                                            <p:strVal val="#ppt_x"/>
                                          </p:val>
                                        </p:tav>
                                      </p:tavLst>
                                    </p:anim>
                                    <p:animEffect transition="in" filter="wipe(left)">
                                      <p:cBhvr>
                                        <p:cTn id="68" dur="500"/>
                                        <p:tgtEl>
                                          <p:spTgt spid="11"/>
                                        </p:tgtEl>
                                      </p:cBhvr>
                                    </p:animEffect>
                                  </p:childTnLst>
                                </p:cTn>
                              </p:par>
                              <p:par>
                                <p:cTn id="69" presetID="12" presetClass="entr" presetSubtype="2"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p:tgtEl>
                                          <p:spTgt spid="12"/>
                                        </p:tgtEl>
                                        <p:attrNameLst>
                                          <p:attrName>ppt_x</p:attrName>
                                        </p:attrNameLst>
                                      </p:cBhvr>
                                      <p:tavLst>
                                        <p:tav tm="0">
                                          <p:val>
                                            <p:strVal val="#ppt_x+#ppt_w*1.125000"/>
                                          </p:val>
                                        </p:tav>
                                        <p:tav tm="100000">
                                          <p:val>
                                            <p:strVal val="#ppt_x"/>
                                          </p:val>
                                        </p:tav>
                                      </p:tavLst>
                                    </p:anim>
                                    <p:animEffect transition="in" filter="wipe(left)">
                                      <p:cBhvr>
                                        <p:cTn id="72" dur="500"/>
                                        <p:tgtEl>
                                          <p:spTgt spid="12"/>
                                        </p:tgtEl>
                                      </p:cBhvr>
                                    </p:animEffect>
                                  </p:childTnLst>
                                </p:cTn>
                              </p:par>
                            </p:childTnLst>
                          </p:cTn>
                        </p:par>
                        <p:par>
                          <p:cTn id="73" fill="hold">
                            <p:stCondLst>
                              <p:cond delay="4500"/>
                            </p:stCondLst>
                            <p:childTnLst>
                              <p:par>
                                <p:cTn id="74" presetID="22" presetClass="entr" presetSubtype="1" fill="hold" grpId="0" nodeType="after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up)">
                                      <p:cBhvr>
                                        <p:cTn id="7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2" grpId="0"/>
      <p:bldP spid="13" grpId="0"/>
      <p:bldP spid="15" grpId="0" animBg="1"/>
      <p:bldP spid="16" grpId="0" animBg="1"/>
      <p:bldP spid="17"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5B198"/>
        </a:solidFill>
        <a:effectLst/>
      </p:bgPr>
    </p:bg>
    <p:spTree>
      <p:nvGrpSpPr>
        <p:cNvPr id="1" name=""/>
        <p:cNvGrpSpPr/>
        <p:nvPr/>
      </p:nvGrpSpPr>
      <p:grpSpPr>
        <a:xfrm>
          <a:off x="0" y="0"/>
          <a:ext cx="0" cy="0"/>
          <a:chOff x="0" y="0"/>
          <a:chExt cx="0" cy="0"/>
        </a:xfrm>
      </p:grpSpPr>
      <p:grpSp>
        <p:nvGrpSpPr>
          <p:cNvPr id="5" name="组合 4"/>
          <p:cNvGrpSpPr/>
          <p:nvPr/>
        </p:nvGrpSpPr>
        <p:grpSpPr>
          <a:xfrm>
            <a:off x="891532" y="1124623"/>
            <a:ext cx="4378798" cy="4103828"/>
            <a:chOff x="891532" y="1124623"/>
            <a:chExt cx="4378798" cy="4103828"/>
          </a:xfrm>
        </p:grpSpPr>
        <p:sp>
          <p:nvSpPr>
            <p:cNvPr id="2" name="椭圆 1"/>
            <p:cNvSpPr/>
            <p:nvPr/>
          </p:nvSpPr>
          <p:spPr>
            <a:xfrm>
              <a:off x="891532" y="3442624"/>
              <a:ext cx="1785827" cy="178582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531249" y="1351241"/>
              <a:ext cx="3739081" cy="373908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588977" y="2044080"/>
              <a:ext cx="1229824" cy="1107996"/>
            </a:xfrm>
            <a:prstGeom prst="rect">
              <a:avLst/>
            </a:prstGeom>
            <a:noFill/>
          </p:spPr>
          <p:txBody>
            <a:bodyPr wrap="none" rtlCol="0">
              <a:spAutoFit/>
            </a:bodyPr>
            <a:lstStyle/>
            <a:p>
              <a:r>
                <a:rPr lang="en-US" altLang="zh-CN" sz="6600" b="1" dirty="0">
                  <a:solidFill>
                    <a:schemeClr val="bg1"/>
                  </a:solidFill>
                  <a:latin typeface="微软雅黑" panose="020B0503020204020204" pitchFamily="34" charset="-122"/>
                  <a:ea typeface="微软雅黑" panose="020B0503020204020204" pitchFamily="34" charset="-122"/>
                </a:rPr>
                <a:t>04</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862615" y="3040367"/>
              <a:ext cx="2212119" cy="1304995"/>
            </a:xfrm>
            <a:prstGeom prst="rect">
              <a:avLst/>
            </a:prstGeom>
          </p:spPr>
        </p:pic>
        <p:pic>
          <p:nvPicPr>
            <p:cNvPr id="7" name="图片 6"/>
            <p:cNvPicPr>
              <a:picLocks noChangeAspect="1"/>
            </p:cNvPicPr>
            <p:nvPr/>
          </p:nvPicPr>
          <p:blipFill>
            <a:blip r:embed="rId4"/>
            <a:stretch>
              <a:fillRect/>
            </a:stretch>
          </p:blipFill>
          <p:spPr>
            <a:xfrm rot="836566">
              <a:off x="3522619" y="1124623"/>
              <a:ext cx="1675185" cy="2018882"/>
            </a:xfrm>
            <a:prstGeom prst="rect">
              <a:avLst/>
            </a:prstGeom>
          </p:spPr>
        </p:pic>
        <p:grpSp>
          <p:nvGrpSpPr>
            <p:cNvPr id="9" name="Group 4"/>
            <p:cNvGrpSpPr>
              <a:grpSpLocks noChangeAspect="1"/>
            </p:cNvGrpSpPr>
            <p:nvPr/>
          </p:nvGrpSpPr>
          <p:grpSpPr bwMode="auto">
            <a:xfrm>
              <a:off x="4074734" y="4096564"/>
              <a:ext cx="1154113" cy="1131887"/>
              <a:chOff x="2490" y="2451"/>
              <a:chExt cx="727" cy="713"/>
            </a:xfrm>
          </p:grpSpPr>
          <p:sp>
            <p:nvSpPr>
              <p:cNvPr id="10" name="AutoShape 3"/>
              <p:cNvSpPr>
                <a:spLocks noChangeAspect="1" noChangeArrowheads="1" noTextEdit="1"/>
              </p:cNvSpPr>
              <p:nvPr/>
            </p:nvSpPr>
            <p:spPr bwMode="auto">
              <a:xfrm>
                <a:off x="2490" y="2451"/>
                <a:ext cx="727"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5"/>
              <p:cNvSpPr>
                <a:spLocks/>
              </p:cNvSpPr>
              <p:nvPr/>
            </p:nvSpPr>
            <p:spPr bwMode="auto">
              <a:xfrm>
                <a:off x="2502" y="2460"/>
                <a:ext cx="706" cy="695"/>
              </a:xfrm>
              <a:custGeom>
                <a:avLst/>
                <a:gdLst>
                  <a:gd name="T0" fmla="*/ 484 w 484"/>
                  <a:gd name="T1" fmla="*/ 269 h 477"/>
                  <a:gd name="T2" fmla="*/ 484 w 484"/>
                  <a:gd name="T3" fmla="*/ 209 h 477"/>
                  <a:gd name="T4" fmla="*/ 408 w 484"/>
                  <a:gd name="T5" fmla="*/ 209 h 477"/>
                  <a:gd name="T6" fmla="*/ 384 w 484"/>
                  <a:gd name="T7" fmla="*/ 147 h 477"/>
                  <a:gd name="T8" fmla="*/ 439 w 484"/>
                  <a:gd name="T9" fmla="*/ 92 h 477"/>
                  <a:gd name="T10" fmla="*/ 396 w 484"/>
                  <a:gd name="T11" fmla="*/ 49 h 477"/>
                  <a:gd name="T12" fmla="*/ 342 w 484"/>
                  <a:gd name="T13" fmla="*/ 103 h 477"/>
                  <a:gd name="T14" fmla="*/ 270 w 484"/>
                  <a:gd name="T15" fmla="*/ 72 h 477"/>
                  <a:gd name="T16" fmla="*/ 270 w 484"/>
                  <a:gd name="T17" fmla="*/ 0 h 477"/>
                  <a:gd name="T18" fmla="*/ 210 w 484"/>
                  <a:gd name="T19" fmla="*/ 0 h 477"/>
                  <a:gd name="T20" fmla="*/ 210 w 484"/>
                  <a:gd name="T21" fmla="*/ 73 h 477"/>
                  <a:gd name="T22" fmla="*/ 141 w 484"/>
                  <a:gd name="T23" fmla="*/ 103 h 477"/>
                  <a:gd name="T24" fmla="*/ 87 w 484"/>
                  <a:gd name="T25" fmla="*/ 49 h 477"/>
                  <a:gd name="T26" fmla="*/ 45 w 484"/>
                  <a:gd name="T27" fmla="*/ 92 h 477"/>
                  <a:gd name="T28" fmla="*/ 100 w 484"/>
                  <a:gd name="T29" fmla="*/ 147 h 477"/>
                  <a:gd name="T30" fmla="*/ 75 w 484"/>
                  <a:gd name="T31" fmla="*/ 209 h 477"/>
                  <a:gd name="T32" fmla="*/ 0 w 484"/>
                  <a:gd name="T33" fmla="*/ 209 h 477"/>
                  <a:gd name="T34" fmla="*/ 0 w 484"/>
                  <a:gd name="T35" fmla="*/ 269 h 477"/>
                  <a:gd name="T36" fmla="*/ 75 w 484"/>
                  <a:gd name="T37" fmla="*/ 269 h 477"/>
                  <a:gd name="T38" fmla="*/ 95 w 484"/>
                  <a:gd name="T39" fmla="*/ 323 h 477"/>
                  <a:gd name="T40" fmla="*/ 34 w 484"/>
                  <a:gd name="T41" fmla="*/ 383 h 477"/>
                  <a:gd name="T42" fmla="*/ 77 w 484"/>
                  <a:gd name="T43" fmla="*/ 426 h 477"/>
                  <a:gd name="T44" fmla="*/ 134 w 484"/>
                  <a:gd name="T45" fmla="*/ 370 h 477"/>
                  <a:gd name="T46" fmla="*/ 210 w 484"/>
                  <a:gd name="T47" fmla="*/ 406 h 477"/>
                  <a:gd name="T48" fmla="*/ 210 w 484"/>
                  <a:gd name="T49" fmla="*/ 477 h 477"/>
                  <a:gd name="T50" fmla="*/ 270 w 484"/>
                  <a:gd name="T51" fmla="*/ 477 h 477"/>
                  <a:gd name="T52" fmla="*/ 270 w 484"/>
                  <a:gd name="T53" fmla="*/ 406 h 477"/>
                  <a:gd name="T54" fmla="*/ 338 w 484"/>
                  <a:gd name="T55" fmla="*/ 379 h 477"/>
                  <a:gd name="T56" fmla="*/ 385 w 484"/>
                  <a:gd name="T57" fmla="*/ 426 h 477"/>
                  <a:gd name="T58" fmla="*/ 428 w 484"/>
                  <a:gd name="T59" fmla="*/ 383 h 477"/>
                  <a:gd name="T60" fmla="*/ 381 w 484"/>
                  <a:gd name="T61" fmla="*/ 336 h 477"/>
                  <a:gd name="T62" fmla="*/ 408 w 484"/>
                  <a:gd name="T63" fmla="*/ 269 h 477"/>
                  <a:gd name="T64" fmla="*/ 484 w 484"/>
                  <a:gd name="T65" fmla="*/ 269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4" h="477">
                    <a:moveTo>
                      <a:pt x="484" y="269"/>
                    </a:moveTo>
                    <a:cubicBezTo>
                      <a:pt x="484" y="209"/>
                      <a:pt x="484" y="209"/>
                      <a:pt x="484" y="209"/>
                    </a:cubicBezTo>
                    <a:cubicBezTo>
                      <a:pt x="408" y="209"/>
                      <a:pt x="408" y="209"/>
                      <a:pt x="408" y="209"/>
                    </a:cubicBezTo>
                    <a:cubicBezTo>
                      <a:pt x="404" y="186"/>
                      <a:pt x="396" y="166"/>
                      <a:pt x="384" y="147"/>
                    </a:cubicBezTo>
                    <a:cubicBezTo>
                      <a:pt x="439" y="92"/>
                      <a:pt x="439" y="92"/>
                      <a:pt x="439" y="92"/>
                    </a:cubicBezTo>
                    <a:cubicBezTo>
                      <a:pt x="396" y="49"/>
                      <a:pt x="396" y="49"/>
                      <a:pt x="396" y="49"/>
                    </a:cubicBezTo>
                    <a:cubicBezTo>
                      <a:pt x="342" y="103"/>
                      <a:pt x="342" y="103"/>
                      <a:pt x="342" y="103"/>
                    </a:cubicBezTo>
                    <a:cubicBezTo>
                      <a:pt x="321" y="88"/>
                      <a:pt x="297" y="77"/>
                      <a:pt x="270" y="72"/>
                    </a:cubicBezTo>
                    <a:cubicBezTo>
                      <a:pt x="270" y="0"/>
                      <a:pt x="270" y="0"/>
                      <a:pt x="270" y="0"/>
                    </a:cubicBezTo>
                    <a:cubicBezTo>
                      <a:pt x="210" y="0"/>
                      <a:pt x="210" y="0"/>
                      <a:pt x="210" y="0"/>
                    </a:cubicBezTo>
                    <a:cubicBezTo>
                      <a:pt x="210" y="73"/>
                      <a:pt x="210" y="73"/>
                      <a:pt x="210" y="73"/>
                    </a:cubicBezTo>
                    <a:cubicBezTo>
                      <a:pt x="184" y="78"/>
                      <a:pt x="161" y="88"/>
                      <a:pt x="141" y="103"/>
                    </a:cubicBezTo>
                    <a:cubicBezTo>
                      <a:pt x="87" y="49"/>
                      <a:pt x="87" y="49"/>
                      <a:pt x="87" y="49"/>
                    </a:cubicBezTo>
                    <a:cubicBezTo>
                      <a:pt x="45" y="92"/>
                      <a:pt x="45" y="92"/>
                      <a:pt x="45" y="92"/>
                    </a:cubicBezTo>
                    <a:cubicBezTo>
                      <a:pt x="100" y="147"/>
                      <a:pt x="100" y="147"/>
                      <a:pt x="100" y="147"/>
                    </a:cubicBezTo>
                    <a:cubicBezTo>
                      <a:pt x="88" y="166"/>
                      <a:pt x="79" y="186"/>
                      <a:pt x="75" y="209"/>
                    </a:cubicBezTo>
                    <a:cubicBezTo>
                      <a:pt x="0" y="209"/>
                      <a:pt x="0" y="209"/>
                      <a:pt x="0" y="209"/>
                    </a:cubicBezTo>
                    <a:cubicBezTo>
                      <a:pt x="0" y="269"/>
                      <a:pt x="0" y="269"/>
                      <a:pt x="0" y="269"/>
                    </a:cubicBezTo>
                    <a:cubicBezTo>
                      <a:pt x="75" y="269"/>
                      <a:pt x="75" y="269"/>
                      <a:pt x="75" y="269"/>
                    </a:cubicBezTo>
                    <a:cubicBezTo>
                      <a:pt x="79" y="289"/>
                      <a:pt x="85" y="307"/>
                      <a:pt x="95" y="323"/>
                    </a:cubicBezTo>
                    <a:cubicBezTo>
                      <a:pt x="34" y="383"/>
                      <a:pt x="34" y="383"/>
                      <a:pt x="34" y="383"/>
                    </a:cubicBezTo>
                    <a:cubicBezTo>
                      <a:pt x="77" y="426"/>
                      <a:pt x="77" y="426"/>
                      <a:pt x="77" y="426"/>
                    </a:cubicBezTo>
                    <a:cubicBezTo>
                      <a:pt x="134" y="370"/>
                      <a:pt x="134" y="370"/>
                      <a:pt x="134" y="370"/>
                    </a:cubicBezTo>
                    <a:cubicBezTo>
                      <a:pt x="155" y="387"/>
                      <a:pt x="181" y="400"/>
                      <a:pt x="210" y="406"/>
                    </a:cubicBezTo>
                    <a:cubicBezTo>
                      <a:pt x="210" y="477"/>
                      <a:pt x="210" y="477"/>
                      <a:pt x="210" y="477"/>
                    </a:cubicBezTo>
                    <a:cubicBezTo>
                      <a:pt x="270" y="477"/>
                      <a:pt x="270" y="477"/>
                      <a:pt x="270" y="477"/>
                    </a:cubicBezTo>
                    <a:cubicBezTo>
                      <a:pt x="270" y="406"/>
                      <a:pt x="270" y="406"/>
                      <a:pt x="270" y="406"/>
                    </a:cubicBezTo>
                    <a:cubicBezTo>
                      <a:pt x="295" y="402"/>
                      <a:pt x="318" y="392"/>
                      <a:pt x="338" y="379"/>
                    </a:cubicBezTo>
                    <a:cubicBezTo>
                      <a:pt x="385" y="426"/>
                      <a:pt x="385" y="426"/>
                      <a:pt x="385" y="426"/>
                    </a:cubicBezTo>
                    <a:cubicBezTo>
                      <a:pt x="428" y="383"/>
                      <a:pt x="428" y="383"/>
                      <a:pt x="428" y="383"/>
                    </a:cubicBezTo>
                    <a:cubicBezTo>
                      <a:pt x="381" y="336"/>
                      <a:pt x="381" y="336"/>
                      <a:pt x="381" y="336"/>
                    </a:cubicBezTo>
                    <a:cubicBezTo>
                      <a:pt x="394" y="316"/>
                      <a:pt x="404" y="294"/>
                      <a:pt x="408" y="269"/>
                    </a:cubicBezTo>
                    <a:lnTo>
                      <a:pt x="484" y="269"/>
                    </a:lnTo>
                    <a:close/>
                  </a:path>
                </a:pathLst>
              </a:custGeom>
              <a:solidFill>
                <a:srgbClr val="AEBDC1"/>
              </a:solidFill>
              <a:ln w="31750" cap="rnd">
                <a:solidFill>
                  <a:srgbClr val="414042"/>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Oval 6"/>
              <p:cNvSpPr>
                <a:spLocks noChangeArrowheads="1"/>
              </p:cNvSpPr>
              <p:nvPr/>
            </p:nvSpPr>
            <p:spPr bwMode="auto">
              <a:xfrm>
                <a:off x="2735" y="2690"/>
                <a:ext cx="238" cy="238"/>
              </a:xfrm>
              <a:prstGeom prst="ellipse">
                <a:avLst/>
              </a:prstGeom>
              <a:solidFill>
                <a:srgbClr val="85B198"/>
              </a:solidFill>
              <a:ln w="31750" cap="rnd">
                <a:solidFill>
                  <a:srgbClr val="414042"/>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13" name="文本框 12"/>
          <p:cNvSpPr txBox="1"/>
          <p:nvPr/>
        </p:nvSpPr>
        <p:spPr>
          <a:xfrm>
            <a:off x="5778055" y="2375542"/>
            <a:ext cx="4849982"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ADD YOUR TEXT HERE</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5778055" y="2960317"/>
            <a:ext cx="5357707" cy="1569660"/>
          </a:xfrm>
          <a:prstGeom prst="rect">
            <a:avLst/>
          </a:prstGeom>
        </p:spPr>
        <p:txBody>
          <a:bodyPr wrap="square">
            <a:spAutoFit/>
          </a:bodyPr>
          <a:lstStyle/>
          <a:p>
            <a:r>
              <a:rPr lang="en-US" altLang="zh-CN" sz="1600" dirty="0">
                <a:solidFill>
                  <a:schemeClr val="bg1"/>
                </a:solidFill>
              </a:rPr>
              <a:t>copy or write your text and paste it here copy or write your text and paste it here copy or write your text and paste it copy or write your text and paste it here copy or write your text and paste it here copy or write your text and paste it copy or write your text and paste it here copy or write your text and paste it here copy or write your text and paste</a:t>
            </a:r>
          </a:p>
        </p:txBody>
      </p:sp>
    </p:spTree>
    <p:extLst>
      <p:ext uri="{BB962C8B-B14F-4D97-AF65-F5344CB8AC3E}">
        <p14:creationId xmlns:p14="http://schemas.microsoft.com/office/powerpoint/2010/main" val="99617283"/>
      </p:ext>
    </p:extLst>
  </p:cSld>
  <p:clrMapOvr>
    <a:masterClrMapping/>
  </p:clrMapOvr>
  <mc:AlternateContent xmlns:mc="http://schemas.openxmlformats.org/markup-compatibility/2006">
    <mc:Choice xmlns:p14="http://schemas.microsoft.com/office/powerpoint/2010/main" Requires="p14">
      <p:transition spd="slow" p14:dur="900" advTm="2958">
        <p14:warp dir="in"/>
      </p:transition>
    </mc:Choice>
    <mc:Fallback>
      <p:transition spd="slow" advTm="295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5B198"/>
        </a:solidFill>
        <a:effectLst/>
      </p:bgPr>
    </p:bg>
    <p:spTree>
      <p:nvGrpSpPr>
        <p:cNvPr id="1" name=""/>
        <p:cNvGrpSpPr/>
        <p:nvPr/>
      </p:nvGrpSpPr>
      <p:grpSpPr>
        <a:xfrm>
          <a:off x="0" y="0"/>
          <a:ext cx="0" cy="0"/>
          <a:chOff x="0" y="0"/>
          <a:chExt cx="0" cy="0"/>
        </a:xfrm>
      </p:grpSpPr>
      <p:grpSp>
        <p:nvGrpSpPr>
          <p:cNvPr id="8" name="组合 7"/>
          <p:cNvGrpSpPr/>
          <p:nvPr/>
        </p:nvGrpSpPr>
        <p:grpSpPr>
          <a:xfrm>
            <a:off x="0" y="98093"/>
            <a:ext cx="12192000" cy="1515480"/>
            <a:chOff x="0" y="98093"/>
            <a:chExt cx="12192000" cy="1515480"/>
          </a:xfrm>
        </p:grpSpPr>
        <p:sp>
          <p:nvSpPr>
            <p:cNvPr id="2" name="矩形 1"/>
            <p:cNvSpPr/>
            <p:nvPr/>
          </p:nvSpPr>
          <p:spPr>
            <a:xfrm>
              <a:off x="0" y="825921"/>
              <a:ext cx="12192000" cy="7876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685576" y="98093"/>
              <a:ext cx="755335"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04</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254406" y="988914"/>
              <a:ext cx="3683188" cy="461665"/>
            </a:xfrm>
            <a:prstGeom prst="rect">
              <a:avLst/>
            </a:prstGeom>
            <a:noFill/>
          </p:spPr>
          <p:txBody>
            <a:bodyPr wrap="none" rtlCol="0">
              <a:spAutoFit/>
            </a:bodyPr>
            <a:lstStyle/>
            <a:p>
              <a:r>
                <a:rPr lang="en-US" altLang="zh-CN" sz="2400" b="1" dirty="0">
                  <a:solidFill>
                    <a:srgbClr val="85B198"/>
                  </a:solidFill>
                  <a:latin typeface="微软雅黑" panose="020B0503020204020204" pitchFamily="34" charset="-122"/>
                  <a:ea typeface="微软雅黑" panose="020B0503020204020204" pitchFamily="34" charset="-122"/>
                </a:rPr>
                <a:t>ADD YOUR TEXT HERE</a:t>
              </a:r>
              <a:endParaRPr lang="zh-CN" altLang="en-US" sz="2400" b="1" dirty="0">
                <a:solidFill>
                  <a:srgbClr val="85B198"/>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6482282" y="421258"/>
              <a:ext cx="380245"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187637" y="421258"/>
              <a:ext cx="380245"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3"/>
          <a:stretch>
            <a:fillRect/>
          </a:stretch>
        </p:blipFill>
        <p:spPr>
          <a:xfrm>
            <a:off x="5296051" y="2548265"/>
            <a:ext cx="1599898" cy="2832241"/>
          </a:xfrm>
          <a:prstGeom prst="rect">
            <a:avLst/>
          </a:prstGeom>
        </p:spPr>
      </p:pic>
      <p:grpSp>
        <p:nvGrpSpPr>
          <p:cNvPr id="10" name="组合 9"/>
          <p:cNvGrpSpPr/>
          <p:nvPr/>
        </p:nvGrpSpPr>
        <p:grpSpPr>
          <a:xfrm>
            <a:off x="7071360" y="3963988"/>
            <a:ext cx="4572270" cy="1639814"/>
            <a:chOff x="7071360" y="3963988"/>
            <a:chExt cx="4572270" cy="1639814"/>
          </a:xfrm>
        </p:grpSpPr>
        <p:sp>
          <p:nvSpPr>
            <p:cNvPr id="50" name="椭圆 49"/>
            <p:cNvSpPr/>
            <p:nvPr/>
          </p:nvSpPr>
          <p:spPr>
            <a:xfrm>
              <a:off x="7071360" y="3963988"/>
              <a:ext cx="470263" cy="470263"/>
            </a:xfrm>
            <a:prstGeom prst="ellipse">
              <a:avLst/>
            </a:prstGeom>
            <a:solidFill>
              <a:srgbClr val="FEDC6C"/>
            </a:solidFill>
            <a:ln w="571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7611725" y="4007420"/>
              <a:ext cx="1884747" cy="461665"/>
            </a:xfrm>
            <a:prstGeom prst="rect">
              <a:avLst/>
            </a:prstGeom>
          </p:spPr>
          <p:txBody>
            <a:bodyPr wrap="none">
              <a:spAutoFit/>
            </a:bodyPr>
            <a:lstStyle/>
            <a:p>
              <a:r>
                <a:rPr lang="en-US" altLang="zh-CN" sz="2400" b="1" dirty="0">
                  <a:solidFill>
                    <a:srgbClr val="FEDC6C"/>
                  </a:solidFill>
                  <a:latin typeface="微软雅黑" panose="020B0503020204020204" pitchFamily="34" charset="-122"/>
                  <a:ea typeface="微软雅黑" panose="020B0503020204020204" pitchFamily="34" charset="-122"/>
                </a:rPr>
                <a:t>TEXT HERE</a:t>
              </a:r>
              <a:endParaRPr lang="zh-CN" altLang="en-US" sz="2400" dirty="0">
                <a:solidFill>
                  <a:srgbClr val="FEDC6C"/>
                </a:solidFill>
              </a:endParaRPr>
            </a:p>
          </p:txBody>
        </p:sp>
        <p:sp>
          <p:nvSpPr>
            <p:cNvPr id="54" name="矩形 53"/>
            <p:cNvSpPr/>
            <p:nvPr/>
          </p:nvSpPr>
          <p:spPr>
            <a:xfrm>
              <a:off x="7611725" y="4434251"/>
              <a:ext cx="4031905" cy="1169551"/>
            </a:xfrm>
            <a:prstGeom prst="rect">
              <a:avLst/>
            </a:prstGeom>
          </p:spPr>
          <p:txBody>
            <a:bodyPr wrap="square">
              <a:spAutoFit/>
            </a:bodyPr>
            <a:lstStyle/>
            <a:p>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copy or write your text and paste</a:t>
              </a:r>
            </a:p>
          </p:txBody>
        </p:sp>
      </p:grpSp>
      <p:grpSp>
        <p:nvGrpSpPr>
          <p:cNvPr id="9" name="组合 8"/>
          <p:cNvGrpSpPr/>
          <p:nvPr/>
        </p:nvGrpSpPr>
        <p:grpSpPr>
          <a:xfrm>
            <a:off x="548219" y="3264700"/>
            <a:ext cx="4598547" cy="1674648"/>
            <a:chOff x="548219" y="3264700"/>
            <a:chExt cx="4598547" cy="1674648"/>
          </a:xfrm>
        </p:grpSpPr>
        <p:sp>
          <p:nvSpPr>
            <p:cNvPr id="51" name="椭圆 50"/>
            <p:cNvSpPr/>
            <p:nvPr/>
          </p:nvSpPr>
          <p:spPr>
            <a:xfrm>
              <a:off x="4676503" y="4469085"/>
              <a:ext cx="470263" cy="470263"/>
            </a:xfrm>
            <a:prstGeom prst="ellipse">
              <a:avLst/>
            </a:prstGeom>
            <a:solidFill>
              <a:srgbClr val="655771"/>
            </a:solidFill>
            <a:ln w="571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2695528" y="4477683"/>
              <a:ext cx="1884747" cy="461665"/>
            </a:xfrm>
            <a:prstGeom prst="rect">
              <a:avLst/>
            </a:prstGeom>
          </p:spPr>
          <p:txBody>
            <a:bodyPr wrap="none">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TEXT HERE</a:t>
              </a:r>
              <a:endParaRPr lang="zh-CN" altLang="en-US" sz="2400" dirty="0">
                <a:solidFill>
                  <a:schemeClr val="bg1"/>
                </a:solidFill>
              </a:endParaRPr>
            </a:p>
          </p:txBody>
        </p:sp>
        <p:sp>
          <p:nvSpPr>
            <p:cNvPr id="55" name="矩形 54"/>
            <p:cNvSpPr/>
            <p:nvPr/>
          </p:nvSpPr>
          <p:spPr>
            <a:xfrm>
              <a:off x="548219" y="3264700"/>
              <a:ext cx="4031905" cy="1169551"/>
            </a:xfrm>
            <a:prstGeom prst="rect">
              <a:avLst/>
            </a:prstGeom>
          </p:spPr>
          <p:txBody>
            <a:bodyPr wrap="square">
              <a:spAutoFit/>
            </a:bodyPr>
            <a:lstStyle/>
            <a:p>
              <a:pPr algn="r"/>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copy or write your text and paste</a:t>
              </a:r>
            </a:p>
          </p:txBody>
        </p:sp>
      </p:grpSp>
    </p:spTree>
    <p:extLst>
      <p:ext uri="{BB962C8B-B14F-4D97-AF65-F5344CB8AC3E}">
        <p14:creationId xmlns:p14="http://schemas.microsoft.com/office/powerpoint/2010/main" val="792718306"/>
      </p:ext>
    </p:extLst>
  </p:cSld>
  <p:clrMapOvr>
    <a:masterClrMapping/>
  </p:clrMapOvr>
  <p:transition spd="slow" advTm="2887">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5"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strVal val="#ppt_w*0.70"/>
                                          </p:val>
                                        </p:tav>
                                        <p:tav tm="100000">
                                          <p:val>
                                            <p:strVal val="#ppt_w"/>
                                          </p:val>
                                        </p:tav>
                                      </p:tavLst>
                                    </p:anim>
                                    <p:anim calcmode="lin" valueType="num">
                                      <p:cBhvr>
                                        <p:cTn id="14" dur="500" fill="hold"/>
                                        <p:tgtEl>
                                          <p:spTgt spid="7"/>
                                        </p:tgtEl>
                                        <p:attrNameLst>
                                          <p:attrName>ppt_h</p:attrName>
                                        </p:attrNameLst>
                                      </p:cBhvr>
                                      <p:tavLst>
                                        <p:tav tm="0">
                                          <p:val>
                                            <p:strVal val="#ppt_h"/>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5B198"/>
        </a:solidFill>
        <a:effectLst/>
      </p:bgPr>
    </p:bg>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4090126" y="2277836"/>
            <a:ext cx="4064000" cy="1936750"/>
            <a:chOff x="2560" y="804"/>
            <a:chExt cx="2560" cy="1220"/>
          </a:xfrm>
        </p:grpSpPr>
        <p:sp>
          <p:nvSpPr>
            <p:cNvPr id="4" name="AutoShape 3"/>
            <p:cNvSpPr>
              <a:spLocks noChangeAspect="1" noChangeArrowheads="1" noTextEdit="1"/>
            </p:cNvSpPr>
            <p:nvPr/>
          </p:nvSpPr>
          <p:spPr bwMode="auto">
            <a:xfrm>
              <a:off x="2560" y="804"/>
              <a:ext cx="2560" cy="1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5"/>
            <p:cNvSpPr>
              <a:spLocks noChangeArrowheads="1"/>
            </p:cNvSpPr>
            <p:nvPr/>
          </p:nvSpPr>
          <p:spPr bwMode="auto">
            <a:xfrm>
              <a:off x="4261" y="1163"/>
              <a:ext cx="673" cy="673"/>
            </a:xfrm>
            <a:prstGeom prst="rect">
              <a:avLst/>
            </a:prstGeom>
            <a:solidFill>
              <a:srgbClr val="6557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p:nvSpPr>
          <p:spPr bwMode="auto">
            <a:xfrm>
              <a:off x="2576" y="823"/>
              <a:ext cx="673" cy="673"/>
            </a:xfrm>
            <a:prstGeom prst="rect">
              <a:avLst/>
            </a:prstGeom>
            <a:solidFill>
              <a:srgbClr val="FBD7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7"/>
            <p:cNvSpPr>
              <a:spLocks noChangeShapeType="1"/>
            </p:cNvSpPr>
            <p:nvPr/>
          </p:nvSpPr>
          <p:spPr bwMode="auto">
            <a:xfrm>
              <a:off x="4091" y="1666"/>
              <a:ext cx="170" cy="170"/>
            </a:xfrm>
            <a:prstGeom prst="line">
              <a:avLst/>
            </a:prstGeom>
            <a:noFill/>
            <a:ln w="555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3419" y="993"/>
              <a:ext cx="842" cy="843"/>
            </a:xfrm>
            <a:custGeom>
              <a:avLst/>
              <a:gdLst>
                <a:gd name="T0" fmla="*/ 842 w 842"/>
                <a:gd name="T1" fmla="*/ 843 h 843"/>
                <a:gd name="T2" fmla="*/ 170 w 842"/>
                <a:gd name="T3" fmla="*/ 843 h 843"/>
                <a:gd name="T4" fmla="*/ 0 w 842"/>
                <a:gd name="T5" fmla="*/ 673 h 843"/>
                <a:gd name="T6" fmla="*/ 0 w 842"/>
                <a:gd name="T7" fmla="*/ 0 h 843"/>
                <a:gd name="T8" fmla="*/ 672 w 842"/>
                <a:gd name="T9" fmla="*/ 0 h 843"/>
                <a:gd name="T10" fmla="*/ 842 w 842"/>
                <a:gd name="T11" fmla="*/ 170 h 843"/>
                <a:gd name="T12" fmla="*/ 842 w 842"/>
                <a:gd name="T13" fmla="*/ 843 h 843"/>
              </a:gdLst>
              <a:ahLst/>
              <a:cxnLst>
                <a:cxn ang="0">
                  <a:pos x="T0" y="T1"/>
                </a:cxn>
                <a:cxn ang="0">
                  <a:pos x="T2" y="T3"/>
                </a:cxn>
                <a:cxn ang="0">
                  <a:pos x="T4" y="T5"/>
                </a:cxn>
                <a:cxn ang="0">
                  <a:pos x="T6" y="T7"/>
                </a:cxn>
                <a:cxn ang="0">
                  <a:pos x="T8" y="T9"/>
                </a:cxn>
                <a:cxn ang="0">
                  <a:pos x="T10" y="T11"/>
                </a:cxn>
                <a:cxn ang="0">
                  <a:pos x="T12" y="T13"/>
                </a:cxn>
              </a:cxnLst>
              <a:rect l="0" t="0" r="r" b="b"/>
              <a:pathLst>
                <a:path w="842" h="843">
                  <a:moveTo>
                    <a:pt x="842" y="843"/>
                  </a:moveTo>
                  <a:lnTo>
                    <a:pt x="170" y="843"/>
                  </a:lnTo>
                  <a:lnTo>
                    <a:pt x="0" y="673"/>
                  </a:lnTo>
                  <a:lnTo>
                    <a:pt x="0" y="0"/>
                  </a:lnTo>
                  <a:lnTo>
                    <a:pt x="672" y="0"/>
                  </a:lnTo>
                  <a:lnTo>
                    <a:pt x="842" y="170"/>
                  </a:lnTo>
                  <a:lnTo>
                    <a:pt x="842" y="843"/>
                  </a:lnTo>
                  <a:close/>
                </a:path>
              </a:pathLst>
            </a:custGeom>
            <a:noFill/>
            <a:ln w="555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9"/>
            <p:cNvSpPr>
              <a:spLocks noChangeShapeType="1"/>
            </p:cNvSpPr>
            <p:nvPr/>
          </p:nvSpPr>
          <p:spPr bwMode="auto">
            <a:xfrm>
              <a:off x="3419" y="1666"/>
              <a:ext cx="672" cy="0"/>
            </a:xfrm>
            <a:prstGeom prst="line">
              <a:avLst/>
            </a:prstGeom>
            <a:noFill/>
            <a:ln w="555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0"/>
            <p:cNvSpPr>
              <a:spLocks noChangeShapeType="1"/>
            </p:cNvSpPr>
            <p:nvPr/>
          </p:nvSpPr>
          <p:spPr bwMode="auto">
            <a:xfrm flipV="1">
              <a:off x="4091" y="993"/>
              <a:ext cx="0" cy="673"/>
            </a:xfrm>
            <a:prstGeom prst="line">
              <a:avLst/>
            </a:prstGeom>
            <a:noFill/>
            <a:ln w="555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1"/>
            <p:cNvSpPr>
              <a:spLocks noChangeShapeType="1"/>
            </p:cNvSpPr>
            <p:nvPr/>
          </p:nvSpPr>
          <p:spPr bwMode="auto">
            <a:xfrm>
              <a:off x="3249" y="1496"/>
              <a:ext cx="170" cy="170"/>
            </a:xfrm>
            <a:prstGeom prst="line">
              <a:avLst/>
            </a:prstGeom>
            <a:noFill/>
            <a:ln w="555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2576" y="823"/>
              <a:ext cx="843" cy="843"/>
            </a:xfrm>
            <a:custGeom>
              <a:avLst/>
              <a:gdLst>
                <a:gd name="T0" fmla="*/ 843 w 843"/>
                <a:gd name="T1" fmla="*/ 843 h 843"/>
                <a:gd name="T2" fmla="*/ 170 w 843"/>
                <a:gd name="T3" fmla="*/ 843 h 843"/>
                <a:gd name="T4" fmla="*/ 0 w 843"/>
                <a:gd name="T5" fmla="*/ 673 h 843"/>
                <a:gd name="T6" fmla="*/ 0 w 843"/>
                <a:gd name="T7" fmla="*/ 0 h 843"/>
                <a:gd name="T8" fmla="*/ 673 w 843"/>
                <a:gd name="T9" fmla="*/ 0 h 843"/>
                <a:gd name="T10" fmla="*/ 843 w 843"/>
                <a:gd name="T11" fmla="*/ 170 h 843"/>
                <a:gd name="T12" fmla="*/ 843 w 843"/>
                <a:gd name="T13" fmla="*/ 843 h 843"/>
              </a:gdLst>
              <a:ahLst/>
              <a:cxnLst>
                <a:cxn ang="0">
                  <a:pos x="T0" y="T1"/>
                </a:cxn>
                <a:cxn ang="0">
                  <a:pos x="T2" y="T3"/>
                </a:cxn>
                <a:cxn ang="0">
                  <a:pos x="T4" y="T5"/>
                </a:cxn>
                <a:cxn ang="0">
                  <a:pos x="T6" y="T7"/>
                </a:cxn>
                <a:cxn ang="0">
                  <a:pos x="T8" y="T9"/>
                </a:cxn>
                <a:cxn ang="0">
                  <a:pos x="T10" y="T11"/>
                </a:cxn>
                <a:cxn ang="0">
                  <a:pos x="T12" y="T13"/>
                </a:cxn>
              </a:cxnLst>
              <a:rect l="0" t="0" r="r" b="b"/>
              <a:pathLst>
                <a:path w="843" h="843">
                  <a:moveTo>
                    <a:pt x="843" y="843"/>
                  </a:moveTo>
                  <a:lnTo>
                    <a:pt x="170" y="843"/>
                  </a:lnTo>
                  <a:lnTo>
                    <a:pt x="0" y="673"/>
                  </a:lnTo>
                  <a:lnTo>
                    <a:pt x="0" y="0"/>
                  </a:lnTo>
                  <a:lnTo>
                    <a:pt x="673" y="0"/>
                  </a:lnTo>
                  <a:lnTo>
                    <a:pt x="843" y="170"/>
                  </a:lnTo>
                  <a:lnTo>
                    <a:pt x="843" y="843"/>
                  </a:lnTo>
                  <a:close/>
                </a:path>
              </a:pathLst>
            </a:custGeom>
            <a:noFill/>
            <a:ln w="555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3"/>
            <p:cNvSpPr>
              <a:spLocks noChangeShapeType="1"/>
            </p:cNvSpPr>
            <p:nvPr/>
          </p:nvSpPr>
          <p:spPr bwMode="auto">
            <a:xfrm>
              <a:off x="2576" y="1496"/>
              <a:ext cx="673" cy="0"/>
            </a:xfrm>
            <a:prstGeom prst="line">
              <a:avLst/>
            </a:prstGeom>
            <a:noFill/>
            <a:ln w="555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4"/>
            <p:cNvSpPr>
              <a:spLocks noChangeShapeType="1"/>
            </p:cNvSpPr>
            <p:nvPr/>
          </p:nvSpPr>
          <p:spPr bwMode="auto">
            <a:xfrm flipV="1">
              <a:off x="3249" y="823"/>
              <a:ext cx="0" cy="673"/>
            </a:xfrm>
            <a:prstGeom prst="line">
              <a:avLst/>
            </a:prstGeom>
            <a:noFill/>
            <a:ln w="555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5"/>
            <p:cNvSpPr>
              <a:spLocks noChangeShapeType="1"/>
            </p:cNvSpPr>
            <p:nvPr/>
          </p:nvSpPr>
          <p:spPr bwMode="auto">
            <a:xfrm>
              <a:off x="4934" y="1836"/>
              <a:ext cx="170" cy="170"/>
            </a:xfrm>
            <a:prstGeom prst="line">
              <a:avLst/>
            </a:prstGeom>
            <a:noFill/>
            <a:ln w="555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4261" y="1163"/>
              <a:ext cx="843" cy="843"/>
            </a:xfrm>
            <a:custGeom>
              <a:avLst/>
              <a:gdLst>
                <a:gd name="T0" fmla="*/ 843 w 843"/>
                <a:gd name="T1" fmla="*/ 843 h 843"/>
                <a:gd name="T2" fmla="*/ 170 w 843"/>
                <a:gd name="T3" fmla="*/ 843 h 843"/>
                <a:gd name="T4" fmla="*/ 0 w 843"/>
                <a:gd name="T5" fmla="*/ 673 h 843"/>
                <a:gd name="T6" fmla="*/ 0 w 843"/>
                <a:gd name="T7" fmla="*/ 0 h 843"/>
                <a:gd name="T8" fmla="*/ 673 w 843"/>
                <a:gd name="T9" fmla="*/ 0 h 843"/>
                <a:gd name="T10" fmla="*/ 843 w 843"/>
                <a:gd name="T11" fmla="*/ 170 h 843"/>
                <a:gd name="T12" fmla="*/ 843 w 843"/>
                <a:gd name="T13" fmla="*/ 843 h 843"/>
              </a:gdLst>
              <a:ahLst/>
              <a:cxnLst>
                <a:cxn ang="0">
                  <a:pos x="T0" y="T1"/>
                </a:cxn>
                <a:cxn ang="0">
                  <a:pos x="T2" y="T3"/>
                </a:cxn>
                <a:cxn ang="0">
                  <a:pos x="T4" y="T5"/>
                </a:cxn>
                <a:cxn ang="0">
                  <a:pos x="T6" y="T7"/>
                </a:cxn>
                <a:cxn ang="0">
                  <a:pos x="T8" y="T9"/>
                </a:cxn>
                <a:cxn ang="0">
                  <a:pos x="T10" y="T11"/>
                </a:cxn>
                <a:cxn ang="0">
                  <a:pos x="T12" y="T13"/>
                </a:cxn>
              </a:cxnLst>
              <a:rect l="0" t="0" r="r" b="b"/>
              <a:pathLst>
                <a:path w="843" h="843">
                  <a:moveTo>
                    <a:pt x="843" y="843"/>
                  </a:moveTo>
                  <a:lnTo>
                    <a:pt x="170" y="843"/>
                  </a:lnTo>
                  <a:lnTo>
                    <a:pt x="0" y="673"/>
                  </a:lnTo>
                  <a:lnTo>
                    <a:pt x="0" y="0"/>
                  </a:lnTo>
                  <a:lnTo>
                    <a:pt x="673" y="0"/>
                  </a:lnTo>
                  <a:lnTo>
                    <a:pt x="843" y="170"/>
                  </a:lnTo>
                  <a:lnTo>
                    <a:pt x="843" y="843"/>
                  </a:lnTo>
                  <a:close/>
                </a:path>
              </a:pathLst>
            </a:custGeom>
            <a:noFill/>
            <a:ln w="555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7"/>
            <p:cNvSpPr>
              <a:spLocks noChangeShapeType="1"/>
            </p:cNvSpPr>
            <p:nvPr/>
          </p:nvSpPr>
          <p:spPr bwMode="auto">
            <a:xfrm>
              <a:off x="4261" y="1836"/>
              <a:ext cx="673" cy="0"/>
            </a:xfrm>
            <a:prstGeom prst="line">
              <a:avLst/>
            </a:prstGeom>
            <a:noFill/>
            <a:ln w="555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8"/>
            <p:cNvSpPr>
              <a:spLocks noChangeShapeType="1"/>
            </p:cNvSpPr>
            <p:nvPr/>
          </p:nvSpPr>
          <p:spPr bwMode="auto">
            <a:xfrm flipV="1">
              <a:off x="4934" y="1163"/>
              <a:ext cx="0" cy="673"/>
            </a:xfrm>
            <a:prstGeom prst="line">
              <a:avLst/>
            </a:prstGeom>
            <a:noFill/>
            <a:ln w="555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9"/>
            <p:cNvSpPr>
              <a:spLocks noChangeShapeType="1"/>
            </p:cNvSpPr>
            <p:nvPr/>
          </p:nvSpPr>
          <p:spPr bwMode="auto">
            <a:xfrm flipV="1">
              <a:off x="3589" y="1163"/>
              <a:ext cx="0" cy="673"/>
            </a:xfrm>
            <a:prstGeom prst="line">
              <a:avLst/>
            </a:prstGeom>
            <a:noFill/>
            <a:ln w="555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0"/>
            <p:cNvSpPr>
              <a:spLocks noChangeShapeType="1"/>
            </p:cNvSpPr>
            <p:nvPr/>
          </p:nvSpPr>
          <p:spPr bwMode="auto">
            <a:xfrm flipH="1" flipV="1">
              <a:off x="3419" y="993"/>
              <a:ext cx="170" cy="170"/>
            </a:xfrm>
            <a:prstGeom prst="line">
              <a:avLst/>
            </a:prstGeom>
            <a:noFill/>
            <a:ln w="555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21"/>
            <p:cNvSpPr>
              <a:spLocks noChangeShapeType="1"/>
            </p:cNvSpPr>
            <p:nvPr/>
          </p:nvSpPr>
          <p:spPr bwMode="auto">
            <a:xfrm>
              <a:off x="3589" y="1163"/>
              <a:ext cx="672" cy="0"/>
            </a:xfrm>
            <a:prstGeom prst="line">
              <a:avLst/>
            </a:prstGeom>
            <a:noFill/>
            <a:ln w="555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矩形 21"/>
          <p:cNvSpPr/>
          <p:nvPr/>
        </p:nvSpPr>
        <p:spPr>
          <a:xfrm>
            <a:off x="2064492" y="2307999"/>
            <a:ext cx="1884747" cy="461665"/>
          </a:xfrm>
          <a:prstGeom prst="rect">
            <a:avLst/>
          </a:prstGeom>
        </p:spPr>
        <p:txBody>
          <a:bodyPr wrap="none">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TEXT HERE</a:t>
            </a:r>
            <a:endParaRPr lang="zh-CN" altLang="en-US" sz="2400" dirty="0">
              <a:solidFill>
                <a:schemeClr val="bg1"/>
              </a:solidFill>
            </a:endParaRPr>
          </a:p>
        </p:txBody>
      </p:sp>
      <p:sp>
        <p:nvSpPr>
          <p:cNvPr id="23" name="矩形 22"/>
          <p:cNvSpPr/>
          <p:nvPr/>
        </p:nvSpPr>
        <p:spPr>
          <a:xfrm>
            <a:off x="5874310" y="2049238"/>
            <a:ext cx="1884747" cy="461665"/>
          </a:xfrm>
          <a:prstGeom prst="rect">
            <a:avLst/>
          </a:prstGeom>
        </p:spPr>
        <p:txBody>
          <a:bodyPr wrap="none">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TEXT HERE</a:t>
            </a:r>
            <a:endParaRPr lang="zh-CN" altLang="en-US" sz="2400" dirty="0">
              <a:solidFill>
                <a:schemeClr val="bg1"/>
              </a:solidFill>
            </a:endParaRPr>
          </a:p>
        </p:txBody>
      </p:sp>
      <p:sp>
        <p:nvSpPr>
          <p:cNvPr id="24" name="矩形 23"/>
          <p:cNvSpPr/>
          <p:nvPr/>
        </p:nvSpPr>
        <p:spPr>
          <a:xfrm>
            <a:off x="8253152" y="3060964"/>
            <a:ext cx="1884747" cy="461665"/>
          </a:xfrm>
          <a:prstGeom prst="rect">
            <a:avLst/>
          </a:prstGeom>
        </p:spPr>
        <p:txBody>
          <a:bodyPr wrap="none">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TEXT HERE</a:t>
            </a:r>
            <a:endParaRPr lang="zh-CN" altLang="en-US" sz="2400" dirty="0">
              <a:solidFill>
                <a:schemeClr val="bg1"/>
              </a:solidFill>
            </a:endParaRPr>
          </a:p>
        </p:txBody>
      </p:sp>
      <p:sp>
        <p:nvSpPr>
          <p:cNvPr id="25" name="矩形 24"/>
          <p:cNvSpPr/>
          <p:nvPr/>
        </p:nvSpPr>
        <p:spPr>
          <a:xfrm>
            <a:off x="4145688" y="437686"/>
            <a:ext cx="2868023" cy="1600438"/>
          </a:xfrm>
          <a:prstGeom prst="rect">
            <a:avLst/>
          </a:prstGeom>
        </p:spPr>
        <p:txBody>
          <a:bodyPr wrap="square">
            <a:spAutoFit/>
          </a:bodyPr>
          <a:lstStyle/>
          <a:p>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copy or write your text and paste</a:t>
            </a:r>
          </a:p>
        </p:txBody>
      </p:sp>
      <p:sp>
        <p:nvSpPr>
          <p:cNvPr id="26" name="矩形 25"/>
          <p:cNvSpPr/>
          <p:nvPr/>
        </p:nvSpPr>
        <p:spPr>
          <a:xfrm>
            <a:off x="1013529" y="2769664"/>
            <a:ext cx="2868023" cy="1600438"/>
          </a:xfrm>
          <a:prstGeom prst="rect">
            <a:avLst/>
          </a:prstGeom>
        </p:spPr>
        <p:txBody>
          <a:bodyPr wrap="square">
            <a:spAutoFit/>
          </a:bodyPr>
          <a:lstStyle/>
          <a:p>
            <a:pPr algn="r"/>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copy or write your text and paste</a:t>
            </a:r>
          </a:p>
        </p:txBody>
      </p:sp>
      <p:sp>
        <p:nvSpPr>
          <p:cNvPr id="27" name="矩形 26"/>
          <p:cNvSpPr/>
          <p:nvPr/>
        </p:nvSpPr>
        <p:spPr>
          <a:xfrm>
            <a:off x="8267030" y="3434897"/>
            <a:ext cx="2868023" cy="1600438"/>
          </a:xfrm>
          <a:prstGeom prst="rect">
            <a:avLst/>
          </a:prstGeom>
        </p:spPr>
        <p:txBody>
          <a:bodyPr wrap="square">
            <a:spAutoFit/>
          </a:bodyPr>
          <a:lstStyle/>
          <a:p>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copy or write your text and paste</a:t>
            </a:r>
          </a:p>
        </p:txBody>
      </p:sp>
      <p:cxnSp>
        <p:nvCxnSpPr>
          <p:cNvPr id="29" name="直接连接符 28"/>
          <p:cNvCxnSpPr>
            <a:cxnSpLocks/>
          </p:cNvCxnSpPr>
          <p:nvPr/>
        </p:nvCxnSpPr>
        <p:spPr>
          <a:xfrm>
            <a:off x="4380412" y="3829708"/>
            <a:ext cx="0" cy="2736555"/>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cxnSpLocks/>
          </p:cNvCxnSpPr>
          <p:nvPr/>
        </p:nvCxnSpPr>
        <p:spPr>
          <a:xfrm>
            <a:off x="7858083" y="243840"/>
            <a:ext cx="0" cy="241241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585643" y="4132978"/>
            <a:ext cx="1884747" cy="461665"/>
          </a:xfrm>
          <a:prstGeom prst="rect">
            <a:avLst/>
          </a:prstGeom>
        </p:spPr>
        <p:txBody>
          <a:bodyPr wrap="none">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TEXT HERE</a:t>
            </a:r>
            <a:endParaRPr lang="zh-CN" altLang="en-US" sz="2400" dirty="0">
              <a:solidFill>
                <a:schemeClr val="bg1"/>
              </a:solidFill>
            </a:endParaRPr>
          </a:p>
        </p:txBody>
      </p:sp>
      <p:sp>
        <p:nvSpPr>
          <p:cNvPr id="35" name="矩形 34"/>
          <p:cNvSpPr/>
          <p:nvPr/>
        </p:nvSpPr>
        <p:spPr>
          <a:xfrm>
            <a:off x="4649720" y="4581265"/>
            <a:ext cx="2868023" cy="1600438"/>
          </a:xfrm>
          <a:prstGeom prst="rect">
            <a:avLst/>
          </a:prstGeom>
        </p:spPr>
        <p:txBody>
          <a:bodyPr wrap="square">
            <a:spAutoFit/>
          </a:bodyPr>
          <a:lstStyle/>
          <a:p>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copy or write your text and paste</a:t>
            </a:r>
          </a:p>
        </p:txBody>
      </p:sp>
      <p:pic>
        <p:nvPicPr>
          <p:cNvPr id="36" name="图片 35"/>
          <p:cNvPicPr>
            <a:picLocks noChangeAspect="1"/>
          </p:cNvPicPr>
          <p:nvPr/>
        </p:nvPicPr>
        <p:blipFill>
          <a:blip r:embed="rId3"/>
          <a:stretch>
            <a:fillRect/>
          </a:stretch>
        </p:blipFill>
        <p:spPr>
          <a:xfrm>
            <a:off x="8409631" y="741680"/>
            <a:ext cx="2797944" cy="1971131"/>
          </a:xfrm>
          <a:prstGeom prst="rect">
            <a:avLst/>
          </a:prstGeom>
        </p:spPr>
      </p:pic>
      <p:pic>
        <p:nvPicPr>
          <p:cNvPr id="37" name="图片 36"/>
          <p:cNvPicPr>
            <a:picLocks noChangeAspect="1"/>
          </p:cNvPicPr>
          <p:nvPr/>
        </p:nvPicPr>
        <p:blipFill>
          <a:blip r:embed="rId4"/>
          <a:stretch>
            <a:fillRect/>
          </a:stretch>
        </p:blipFill>
        <p:spPr>
          <a:xfrm>
            <a:off x="1278098" y="4594643"/>
            <a:ext cx="2407231" cy="1696716"/>
          </a:xfrm>
          <a:prstGeom prst="rect">
            <a:avLst/>
          </a:prstGeom>
        </p:spPr>
      </p:pic>
    </p:spTree>
    <p:extLst>
      <p:ext uri="{BB962C8B-B14F-4D97-AF65-F5344CB8AC3E}">
        <p14:creationId xmlns:p14="http://schemas.microsoft.com/office/powerpoint/2010/main" val="3670102399"/>
      </p:ext>
    </p:extLst>
  </p:cSld>
  <p:clrMapOvr>
    <a:masterClrMapping/>
  </p:clrMapOvr>
  <mc:AlternateContent xmlns:mc="http://schemas.openxmlformats.org/markup-compatibility/2006">
    <mc:Choice xmlns:p14="http://schemas.microsoft.com/office/powerpoint/2010/main" Requires="p14">
      <p:transition spd="slow" p14:dur="1600" advTm="3453">
        <p:blinds dir="vert"/>
      </p:transition>
    </mc:Choice>
    <mc:Fallback>
      <p:transition spd="slow" advTm="3453">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7"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anim calcmode="lin" valueType="num">
                                      <p:cBhvr>
                                        <p:cTn id="17" dur="1000" fill="hold"/>
                                        <p:tgtEl>
                                          <p:spTgt spid="29"/>
                                        </p:tgtEl>
                                        <p:attrNameLst>
                                          <p:attrName>ppt_x</p:attrName>
                                        </p:attrNameLst>
                                      </p:cBhvr>
                                      <p:tavLst>
                                        <p:tav tm="0">
                                          <p:val>
                                            <p:strVal val="#ppt_x"/>
                                          </p:val>
                                        </p:tav>
                                        <p:tav tm="100000">
                                          <p:val>
                                            <p:strVal val="#ppt_x"/>
                                          </p:val>
                                        </p:tav>
                                      </p:tavLst>
                                    </p:anim>
                                    <p:anim calcmode="lin" valueType="num">
                                      <p:cBhvr>
                                        <p:cTn id="18" dur="1000" fill="hold"/>
                                        <p:tgtEl>
                                          <p:spTgt spid="29"/>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2" presetClass="entr" presetSubtype="8"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0-#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1+#ppt_w/2"/>
                                          </p:val>
                                        </p:tav>
                                        <p:tav tm="100000">
                                          <p:val>
                                            <p:strVal val="#ppt_x"/>
                                          </p:val>
                                        </p:tav>
                                      </p:tavLst>
                                    </p:anim>
                                    <p:anim calcmode="lin" valueType="num">
                                      <p:cBhvr additive="base">
                                        <p:cTn id="27" dur="500" fill="hold"/>
                                        <p:tgtEl>
                                          <p:spTgt spid="36"/>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2" presetClass="entr" presetSubtype="1"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0-#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1+#ppt_h/2"/>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0-#ppt_w/2"/>
                                          </p:val>
                                        </p:tav>
                                        <p:tav tm="100000">
                                          <p:val>
                                            <p:strVal val="#ppt_x"/>
                                          </p:val>
                                        </p:tav>
                                      </p:tavLst>
                                    </p:anim>
                                    <p:anim calcmode="lin" valueType="num">
                                      <p:cBhvr additive="base">
                                        <p:cTn id="48" dur="500" fill="hold"/>
                                        <p:tgtEl>
                                          <p:spTgt spid="2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0-#ppt_w/2"/>
                                          </p:val>
                                        </p:tav>
                                        <p:tav tm="100000">
                                          <p:val>
                                            <p:strVal val="#ppt_x"/>
                                          </p:val>
                                        </p:tav>
                                      </p:tavLst>
                                    </p:anim>
                                    <p:anim calcmode="lin" valueType="num">
                                      <p:cBhvr additive="base">
                                        <p:cTn id="52" dur="500" fill="hold"/>
                                        <p:tgtEl>
                                          <p:spTgt spid="26"/>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1+#ppt_w/2"/>
                                          </p:val>
                                        </p:tav>
                                        <p:tav tm="100000">
                                          <p:val>
                                            <p:strVal val="#ppt_x"/>
                                          </p:val>
                                        </p:tav>
                                      </p:tavLst>
                                    </p:anim>
                                    <p:anim calcmode="lin" valueType="num">
                                      <p:cBhvr additive="base">
                                        <p:cTn id="56" dur="500" fill="hold"/>
                                        <p:tgtEl>
                                          <p:spTgt spid="24"/>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1+#ppt_w/2"/>
                                          </p:val>
                                        </p:tav>
                                        <p:tav tm="100000">
                                          <p:val>
                                            <p:strVal val="#ppt_x"/>
                                          </p:val>
                                        </p:tav>
                                      </p:tavLst>
                                    </p:anim>
                                    <p:anim calcmode="lin" valueType="num">
                                      <p:cBhvr additive="base">
                                        <p:cTn id="60"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34"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85B198"/>
        </a:solidFill>
        <a:effectLst/>
      </p:bgPr>
    </p:bg>
    <p:spTree>
      <p:nvGrpSpPr>
        <p:cNvPr id="1" name=""/>
        <p:cNvGrpSpPr/>
        <p:nvPr/>
      </p:nvGrpSpPr>
      <p:grpSpPr>
        <a:xfrm>
          <a:off x="0" y="0"/>
          <a:ext cx="0" cy="0"/>
          <a:chOff x="0" y="0"/>
          <a:chExt cx="0" cy="0"/>
        </a:xfrm>
      </p:grpSpPr>
      <p:grpSp>
        <p:nvGrpSpPr>
          <p:cNvPr id="2" name="组合 1"/>
          <p:cNvGrpSpPr/>
          <p:nvPr/>
        </p:nvGrpSpPr>
        <p:grpSpPr>
          <a:xfrm>
            <a:off x="4162811" y="1778953"/>
            <a:ext cx="3866378" cy="5257573"/>
            <a:chOff x="4162811" y="1778953"/>
            <a:chExt cx="3866378" cy="5257573"/>
          </a:xfrm>
        </p:grpSpPr>
        <p:sp>
          <p:nvSpPr>
            <p:cNvPr id="35" name="矩形 34"/>
            <p:cNvSpPr/>
            <p:nvPr/>
          </p:nvSpPr>
          <p:spPr>
            <a:xfrm>
              <a:off x="6027702" y="5046813"/>
              <a:ext cx="541168" cy="1989713"/>
            </a:xfrm>
            <a:prstGeom prst="rect">
              <a:avLst/>
            </a:prstGeom>
            <a:solidFill>
              <a:srgbClr val="65577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Group 4"/>
            <p:cNvGrpSpPr>
              <a:grpSpLocks noChangeAspect="1"/>
            </p:cNvGrpSpPr>
            <p:nvPr/>
          </p:nvGrpSpPr>
          <p:grpSpPr bwMode="auto">
            <a:xfrm>
              <a:off x="4162811" y="1778953"/>
              <a:ext cx="3866378" cy="3422182"/>
              <a:chOff x="2743" y="1543"/>
              <a:chExt cx="1854" cy="1641"/>
            </a:xfrm>
          </p:grpSpPr>
          <p:sp>
            <p:nvSpPr>
              <p:cNvPr id="4" name="AutoShape 3"/>
              <p:cNvSpPr>
                <a:spLocks noChangeAspect="1" noChangeArrowheads="1" noTextEdit="1"/>
              </p:cNvSpPr>
              <p:nvPr/>
            </p:nvSpPr>
            <p:spPr bwMode="auto">
              <a:xfrm>
                <a:off x="2743" y="1543"/>
                <a:ext cx="1854" cy="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Line 5"/>
              <p:cNvSpPr>
                <a:spLocks noChangeShapeType="1"/>
              </p:cNvSpPr>
              <p:nvPr/>
            </p:nvSpPr>
            <p:spPr bwMode="auto">
              <a:xfrm flipH="1">
                <a:off x="2838" y="2426"/>
                <a:ext cx="789" cy="0"/>
              </a:xfrm>
              <a:prstGeom prst="line">
                <a:avLst/>
              </a:prstGeom>
              <a:noFill/>
              <a:ln w="412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6"/>
              <p:cNvSpPr>
                <a:spLocks noChangeArrowheads="1"/>
              </p:cNvSpPr>
              <p:nvPr/>
            </p:nvSpPr>
            <p:spPr bwMode="auto">
              <a:xfrm>
                <a:off x="2755" y="2343"/>
                <a:ext cx="166" cy="166"/>
              </a:xfrm>
              <a:prstGeom prst="ellipse">
                <a:avLst/>
              </a:prstGeom>
              <a:solidFill>
                <a:schemeClr val="bg1"/>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Line 7"/>
              <p:cNvSpPr>
                <a:spLocks noChangeShapeType="1"/>
              </p:cNvSpPr>
              <p:nvPr/>
            </p:nvSpPr>
            <p:spPr bwMode="auto">
              <a:xfrm flipH="1" flipV="1">
                <a:off x="3123" y="1969"/>
                <a:ext cx="541" cy="457"/>
              </a:xfrm>
              <a:prstGeom prst="line">
                <a:avLst/>
              </a:prstGeom>
              <a:noFill/>
              <a:ln w="412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8"/>
              <p:cNvSpPr>
                <a:spLocks noChangeShapeType="1"/>
              </p:cNvSpPr>
              <p:nvPr/>
            </p:nvSpPr>
            <p:spPr bwMode="auto">
              <a:xfrm flipV="1">
                <a:off x="3664" y="1871"/>
                <a:ext cx="392" cy="555"/>
              </a:xfrm>
              <a:prstGeom prst="line">
                <a:avLst/>
              </a:prstGeom>
              <a:noFill/>
              <a:ln w="412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9"/>
              <p:cNvSpPr>
                <a:spLocks noChangeShapeType="1"/>
              </p:cNvSpPr>
              <p:nvPr/>
            </p:nvSpPr>
            <p:spPr bwMode="auto">
              <a:xfrm flipV="1">
                <a:off x="3664" y="1638"/>
                <a:ext cx="5" cy="788"/>
              </a:xfrm>
              <a:prstGeom prst="line">
                <a:avLst/>
              </a:prstGeom>
              <a:noFill/>
              <a:ln w="412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0"/>
              <p:cNvSpPr>
                <a:spLocks noChangeShapeType="1"/>
              </p:cNvSpPr>
              <p:nvPr/>
            </p:nvSpPr>
            <p:spPr bwMode="auto">
              <a:xfrm>
                <a:off x="3664" y="2426"/>
                <a:ext cx="836" cy="0"/>
              </a:xfrm>
              <a:prstGeom prst="line">
                <a:avLst/>
              </a:prstGeom>
              <a:noFill/>
              <a:ln w="412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1"/>
              <p:cNvSpPr>
                <a:spLocks noChangeShapeType="1"/>
              </p:cNvSpPr>
              <p:nvPr/>
            </p:nvSpPr>
            <p:spPr bwMode="auto">
              <a:xfrm>
                <a:off x="3664" y="2426"/>
                <a:ext cx="540" cy="373"/>
              </a:xfrm>
              <a:prstGeom prst="line">
                <a:avLst/>
              </a:prstGeom>
              <a:noFill/>
              <a:ln w="412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2"/>
              <p:cNvSpPr>
                <a:spLocks noChangeShapeType="1"/>
              </p:cNvSpPr>
              <p:nvPr/>
            </p:nvSpPr>
            <p:spPr bwMode="auto">
              <a:xfrm flipH="1">
                <a:off x="3056" y="2426"/>
                <a:ext cx="608" cy="228"/>
              </a:xfrm>
              <a:prstGeom prst="line">
                <a:avLst/>
              </a:prstGeom>
              <a:noFill/>
              <a:ln w="412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13"/>
              <p:cNvSpPr>
                <a:spLocks noChangeArrowheads="1"/>
              </p:cNvSpPr>
              <p:nvPr/>
            </p:nvSpPr>
            <p:spPr bwMode="auto">
              <a:xfrm>
                <a:off x="3245" y="2008"/>
                <a:ext cx="837" cy="835"/>
              </a:xfrm>
              <a:prstGeom prst="ellipse">
                <a:avLst/>
              </a:prstGeom>
              <a:solidFill>
                <a:srgbClr val="FEDC6C"/>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Oval 14"/>
              <p:cNvSpPr>
                <a:spLocks noChangeArrowheads="1"/>
              </p:cNvSpPr>
              <p:nvPr/>
            </p:nvSpPr>
            <p:spPr bwMode="auto">
              <a:xfrm>
                <a:off x="3497" y="2260"/>
                <a:ext cx="333" cy="332"/>
              </a:xfrm>
              <a:prstGeom prst="ellipse">
                <a:avLst/>
              </a:prstGeom>
              <a:solidFill>
                <a:srgbClr val="FFFFFF"/>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Oval 15"/>
              <p:cNvSpPr>
                <a:spLocks noChangeArrowheads="1"/>
              </p:cNvSpPr>
              <p:nvPr/>
            </p:nvSpPr>
            <p:spPr bwMode="auto">
              <a:xfrm>
                <a:off x="3560" y="2322"/>
                <a:ext cx="207" cy="207"/>
              </a:xfrm>
              <a:prstGeom prst="ellipse">
                <a:avLst/>
              </a:prstGeom>
              <a:solidFill>
                <a:srgbClr val="655771"/>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3456" y="2384"/>
                <a:ext cx="467" cy="664"/>
              </a:xfrm>
              <a:custGeom>
                <a:avLst/>
                <a:gdLst>
                  <a:gd name="T0" fmla="*/ 328 w 360"/>
                  <a:gd name="T1" fmla="*/ 224 h 512"/>
                  <a:gd name="T2" fmla="*/ 304 w 360"/>
                  <a:gd name="T3" fmla="*/ 235 h 512"/>
                  <a:gd name="T4" fmla="*/ 272 w 360"/>
                  <a:gd name="T5" fmla="*/ 208 h 512"/>
                  <a:gd name="T6" fmla="*/ 248 w 360"/>
                  <a:gd name="T7" fmla="*/ 219 h 512"/>
                  <a:gd name="T8" fmla="*/ 216 w 360"/>
                  <a:gd name="T9" fmla="*/ 192 h 512"/>
                  <a:gd name="T10" fmla="*/ 192 w 360"/>
                  <a:gd name="T11" fmla="*/ 203 h 512"/>
                  <a:gd name="T12" fmla="*/ 192 w 360"/>
                  <a:gd name="T13" fmla="*/ 27 h 512"/>
                  <a:gd name="T14" fmla="*/ 160 w 360"/>
                  <a:gd name="T15" fmla="*/ 0 h 512"/>
                  <a:gd name="T16" fmla="*/ 128 w 360"/>
                  <a:gd name="T17" fmla="*/ 32 h 512"/>
                  <a:gd name="T18" fmla="*/ 128 w 360"/>
                  <a:gd name="T19" fmla="*/ 192 h 512"/>
                  <a:gd name="T20" fmla="*/ 128 w 360"/>
                  <a:gd name="T21" fmla="*/ 225 h 512"/>
                  <a:gd name="T22" fmla="*/ 128 w 360"/>
                  <a:gd name="T23" fmla="*/ 256 h 512"/>
                  <a:gd name="T24" fmla="*/ 128 w 360"/>
                  <a:gd name="T25" fmla="*/ 320 h 512"/>
                  <a:gd name="T26" fmla="*/ 32 w 360"/>
                  <a:gd name="T27" fmla="*/ 288 h 512"/>
                  <a:gd name="T28" fmla="*/ 0 w 360"/>
                  <a:gd name="T29" fmla="*/ 320 h 512"/>
                  <a:gd name="T30" fmla="*/ 32 w 360"/>
                  <a:gd name="T31" fmla="*/ 352 h 512"/>
                  <a:gd name="T32" fmla="*/ 128 w 360"/>
                  <a:gd name="T33" fmla="*/ 476 h 512"/>
                  <a:gd name="T34" fmla="*/ 128 w 360"/>
                  <a:gd name="T35" fmla="*/ 512 h 512"/>
                  <a:gd name="T36" fmla="*/ 360 w 360"/>
                  <a:gd name="T37" fmla="*/ 512 h 512"/>
                  <a:gd name="T38" fmla="*/ 360 w 360"/>
                  <a:gd name="T39" fmla="*/ 384 h 512"/>
                  <a:gd name="T40" fmla="*/ 360 w 360"/>
                  <a:gd name="T41" fmla="*/ 304 h 512"/>
                  <a:gd name="T42" fmla="*/ 360 w 360"/>
                  <a:gd name="T43" fmla="*/ 280 h 512"/>
                  <a:gd name="T44" fmla="*/ 360 w 360"/>
                  <a:gd name="T45" fmla="*/ 256 h 512"/>
                  <a:gd name="T46" fmla="*/ 328 w 360"/>
                  <a:gd name="T47"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0" h="512">
                    <a:moveTo>
                      <a:pt x="328" y="224"/>
                    </a:moveTo>
                    <a:cubicBezTo>
                      <a:pt x="318" y="224"/>
                      <a:pt x="310" y="228"/>
                      <a:pt x="304" y="235"/>
                    </a:cubicBezTo>
                    <a:cubicBezTo>
                      <a:pt x="301" y="220"/>
                      <a:pt x="288" y="208"/>
                      <a:pt x="272" y="208"/>
                    </a:cubicBezTo>
                    <a:cubicBezTo>
                      <a:pt x="262" y="208"/>
                      <a:pt x="254" y="212"/>
                      <a:pt x="248" y="219"/>
                    </a:cubicBezTo>
                    <a:cubicBezTo>
                      <a:pt x="245" y="204"/>
                      <a:pt x="232" y="192"/>
                      <a:pt x="216" y="192"/>
                    </a:cubicBezTo>
                    <a:cubicBezTo>
                      <a:pt x="206" y="192"/>
                      <a:pt x="198" y="196"/>
                      <a:pt x="192" y="203"/>
                    </a:cubicBezTo>
                    <a:cubicBezTo>
                      <a:pt x="192" y="27"/>
                      <a:pt x="192" y="27"/>
                      <a:pt x="192" y="27"/>
                    </a:cubicBezTo>
                    <a:cubicBezTo>
                      <a:pt x="189" y="12"/>
                      <a:pt x="176" y="0"/>
                      <a:pt x="160" y="0"/>
                    </a:cubicBezTo>
                    <a:cubicBezTo>
                      <a:pt x="142" y="0"/>
                      <a:pt x="128" y="14"/>
                      <a:pt x="128" y="32"/>
                    </a:cubicBezTo>
                    <a:cubicBezTo>
                      <a:pt x="128" y="192"/>
                      <a:pt x="128" y="192"/>
                      <a:pt x="128" y="192"/>
                    </a:cubicBezTo>
                    <a:cubicBezTo>
                      <a:pt x="128" y="225"/>
                      <a:pt x="128" y="225"/>
                      <a:pt x="128" y="225"/>
                    </a:cubicBezTo>
                    <a:cubicBezTo>
                      <a:pt x="128" y="256"/>
                      <a:pt x="128" y="256"/>
                      <a:pt x="128" y="256"/>
                    </a:cubicBezTo>
                    <a:cubicBezTo>
                      <a:pt x="128" y="320"/>
                      <a:pt x="128" y="320"/>
                      <a:pt x="128" y="320"/>
                    </a:cubicBezTo>
                    <a:cubicBezTo>
                      <a:pt x="101" y="300"/>
                      <a:pt x="68" y="288"/>
                      <a:pt x="32" y="288"/>
                    </a:cubicBezTo>
                    <a:cubicBezTo>
                      <a:pt x="14" y="288"/>
                      <a:pt x="0" y="302"/>
                      <a:pt x="0" y="320"/>
                    </a:cubicBezTo>
                    <a:cubicBezTo>
                      <a:pt x="0" y="337"/>
                      <a:pt x="14" y="352"/>
                      <a:pt x="32" y="352"/>
                    </a:cubicBezTo>
                    <a:cubicBezTo>
                      <a:pt x="85" y="352"/>
                      <a:pt x="128" y="423"/>
                      <a:pt x="128" y="476"/>
                    </a:cubicBezTo>
                    <a:cubicBezTo>
                      <a:pt x="128" y="512"/>
                      <a:pt x="128" y="512"/>
                      <a:pt x="128" y="512"/>
                    </a:cubicBezTo>
                    <a:cubicBezTo>
                      <a:pt x="360" y="512"/>
                      <a:pt x="360" y="512"/>
                      <a:pt x="360" y="512"/>
                    </a:cubicBezTo>
                    <a:cubicBezTo>
                      <a:pt x="360" y="384"/>
                      <a:pt x="360" y="384"/>
                      <a:pt x="360" y="384"/>
                    </a:cubicBezTo>
                    <a:cubicBezTo>
                      <a:pt x="360" y="304"/>
                      <a:pt x="360" y="304"/>
                      <a:pt x="360" y="304"/>
                    </a:cubicBezTo>
                    <a:cubicBezTo>
                      <a:pt x="360" y="280"/>
                      <a:pt x="360" y="280"/>
                      <a:pt x="360" y="280"/>
                    </a:cubicBezTo>
                    <a:cubicBezTo>
                      <a:pt x="360" y="256"/>
                      <a:pt x="360" y="256"/>
                      <a:pt x="360" y="256"/>
                    </a:cubicBezTo>
                    <a:cubicBezTo>
                      <a:pt x="360" y="238"/>
                      <a:pt x="346" y="224"/>
                      <a:pt x="328" y="224"/>
                    </a:cubicBezTo>
                    <a:close/>
                  </a:path>
                </a:pathLst>
              </a:custGeom>
              <a:solidFill>
                <a:srgbClr val="FFFFFF"/>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Oval 17"/>
              <p:cNvSpPr>
                <a:spLocks noChangeArrowheads="1"/>
              </p:cNvSpPr>
              <p:nvPr/>
            </p:nvSpPr>
            <p:spPr bwMode="auto">
              <a:xfrm>
                <a:off x="3973" y="1788"/>
                <a:ext cx="166" cy="166"/>
              </a:xfrm>
              <a:prstGeom prst="ellipse">
                <a:avLst/>
              </a:prstGeom>
              <a:solidFill>
                <a:srgbClr val="FBD764"/>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Oval 18"/>
              <p:cNvSpPr>
                <a:spLocks noChangeArrowheads="1"/>
              </p:cNvSpPr>
              <p:nvPr/>
            </p:nvSpPr>
            <p:spPr bwMode="auto">
              <a:xfrm>
                <a:off x="4121" y="2716"/>
                <a:ext cx="166" cy="166"/>
              </a:xfrm>
              <a:prstGeom prst="ellipse">
                <a:avLst/>
              </a:prstGeom>
              <a:solidFill>
                <a:srgbClr val="FBD764"/>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Oval 19"/>
              <p:cNvSpPr>
                <a:spLocks noChangeArrowheads="1"/>
              </p:cNvSpPr>
              <p:nvPr/>
            </p:nvSpPr>
            <p:spPr bwMode="auto">
              <a:xfrm>
                <a:off x="3040" y="1886"/>
                <a:ext cx="167" cy="166"/>
              </a:xfrm>
              <a:prstGeom prst="ellipse">
                <a:avLst/>
              </a:prstGeom>
              <a:solidFill>
                <a:srgbClr val="FBD764"/>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Oval 20"/>
              <p:cNvSpPr>
                <a:spLocks noChangeArrowheads="1"/>
              </p:cNvSpPr>
              <p:nvPr/>
            </p:nvSpPr>
            <p:spPr bwMode="auto">
              <a:xfrm>
                <a:off x="4417" y="2343"/>
                <a:ext cx="166" cy="166"/>
              </a:xfrm>
              <a:prstGeom prst="ellipse">
                <a:avLst/>
              </a:prstGeom>
              <a:solidFill>
                <a:schemeClr val="bg1"/>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Oval 21"/>
              <p:cNvSpPr>
                <a:spLocks noChangeArrowheads="1"/>
              </p:cNvSpPr>
              <p:nvPr/>
            </p:nvSpPr>
            <p:spPr bwMode="auto">
              <a:xfrm>
                <a:off x="3586" y="1555"/>
                <a:ext cx="166" cy="166"/>
              </a:xfrm>
              <a:prstGeom prst="ellipse">
                <a:avLst/>
              </a:prstGeom>
              <a:solidFill>
                <a:srgbClr val="DDE3E5"/>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Oval 22"/>
              <p:cNvSpPr>
                <a:spLocks noChangeArrowheads="1"/>
              </p:cNvSpPr>
              <p:nvPr/>
            </p:nvSpPr>
            <p:spPr bwMode="auto">
              <a:xfrm>
                <a:off x="2973" y="2571"/>
                <a:ext cx="166" cy="166"/>
              </a:xfrm>
              <a:prstGeom prst="ellipse">
                <a:avLst/>
              </a:prstGeom>
              <a:solidFill>
                <a:srgbClr val="FBD764"/>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Rectangle 23"/>
              <p:cNvSpPr>
                <a:spLocks noChangeArrowheads="1"/>
              </p:cNvSpPr>
              <p:nvPr/>
            </p:nvSpPr>
            <p:spPr bwMode="auto">
              <a:xfrm>
                <a:off x="3596" y="3048"/>
                <a:ext cx="348" cy="124"/>
              </a:xfrm>
              <a:prstGeom prst="rect">
                <a:avLst/>
              </a:prstGeom>
              <a:solidFill>
                <a:srgbClr val="FBD764"/>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Oval 24"/>
              <p:cNvSpPr>
                <a:spLocks noChangeArrowheads="1"/>
              </p:cNvSpPr>
              <p:nvPr/>
            </p:nvSpPr>
            <p:spPr bwMode="auto">
              <a:xfrm>
                <a:off x="4126" y="2011"/>
                <a:ext cx="83" cy="83"/>
              </a:xfrm>
              <a:prstGeom prst="ellipse">
                <a:avLst/>
              </a:prstGeom>
              <a:solidFill>
                <a:srgbClr val="655771"/>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Oval 25"/>
              <p:cNvSpPr>
                <a:spLocks noChangeArrowheads="1"/>
              </p:cNvSpPr>
              <p:nvPr/>
            </p:nvSpPr>
            <p:spPr bwMode="auto">
              <a:xfrm>
                <a:off x="3212" y="2758"/>
                <a:ext cx="83" cy="83"/>
              </a:xfrm>
              <a:prstGeom prst="ellipse">
                <a:avLst/>
              </a:prstGeom>
              <a:solidFill>
                <a:srgbClr val="655771"/>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Oval 26"/>
              <p:cNvSpPr>
                <a:spLocks noChangeArrowheads="1"/>
              </p:cNvSpPr>
              <p:nvPr/>
            </p:nvSpPr>
            <p:spPr bwMode="auto">
              <a:xfrm>
                <a:off x="3304" y="1689"/>
                <a:ext cx="62" cy="63"/>
              </a:xfrm>
              <a:prstGeom prst="ellipse">
                <a:avLst/>
              </a:prstGeom>
              <a:solidFill>
                <a:srgbClr val="655771"/>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27"/>
              <p:cNvSpPr>
                <a:spLocks noChangeArrowheads="1"/>
              </p:cNvSpPr>
              <p:nvPr/>
            </p:nvSpPr>
            <p:spPr bwMode="auto">
              <a:xfrm>
                <a:off x="4053" y="2892"/>
                <a:ext cx="62" cy="63"/>
              </a:xfrm>
              <a:prstGeom prst="ellipse">
                <a:avLst/>
              </a:prstGeom>
              <a:solidFill>
                <a:srgbClr val="BCEBDD"/>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Oval 28"/>
              <p:cNvSpPr>
                <a:spLocks noChangeArrowheads="1"/>
              </p:cNvSpPr>
              <p:nvPr/>
            </p:nvSpPr>
            <p:spPr bwMode="auto">
              <a:xfrm>
                <a:off x="3142" y="2908"/>
                <a:ext cx="57" cy="57"/>
              </a:xfrm>
              <a:prstGeom prst="ellipse">
                <a:avLst/>
              </a:prstGeom>
              <a:solidFill>
                <a:srgbClr val="FBD764"/>
              </a:solidFill>
              <a:ln w="412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29" name="矩形 28"/>
          <p:cNvSpPr/>
          <p:nvPr/>
        </p:nvSpPr>
        <p:spPr>
          <a:xfrm>
            <a:off x="8065118" y="3411363"/>
            <a:ext cx="1884747" cy="461665"/>
          </a:xfrm>
          <a:prstGeom prst="rect">
            <a:avLst/>
          </a:prstGeom>
        </p:spPr>
        <p:txBody>
          <a:bodyPr wrap="none">
            <a:spAutoFit/>
          </a:bodyPr>
          <a:lstStyle/>
          <a:p>
            <a:r>
              <a:rPr lang="en-US" altLang="zh-CN" sz="2400" b="1" dirty="0">
                <a:solidFill>
                  <a:srgbClr val="FEDC6C"/>
                </a:solidFill>
                <a:latin typeface="微软雅黑" panose="020B0503020204020204" pitchFamily="34" charset="-122"/>
                <a:ea typeface="微软雅黑" panose="020B0503020204020204" pitchFamily="34" charset="-122"/>
              </a:rPr>
              <a:t>TEXT HERE</a:t>
            </a:r>
            <a:endParaRPr lang="zh-CN" altLang="en-US" sz="2400" dirty="0">
              <a:solidFill>
                <a:srgbClr val="FEDC6C"/>
              </a:solidFill>
            </a:endParaRPr>
          </a:p>
        </p:txBody>
      </p:sp>
      <p:sp>
        <p:nvSpPr>
          <p:cNvPr id="30" name="矩形 29"/>
          <p:cNvSpPr/>
          <p:nvPr/>
        </p:nvSpPr>
        <p:spPr>
          <a:xfrm>
            <a:off x="8077154" y="3788683"/>
            <a:ext cx="4031905" cy="1169551"/>
          </a:xfrm>
          <a:prstGeom prst="rect">
            <a:avLst/>
          </a:prstGeom>
        </p:spPr>
        <p:txBody>
          <a:bodyPr wrap="square">
            <a:spAutoFit/>
          </a:bodyPr>
          <a:lstStyle/>
          <a:p>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copy or write your text and paste</a:t>
            </a:r>
          </a:p>
        </p:txBody>
      </p:sp>
      <p:sp>
        <p:nvSpPr>
          <p:cNvPr id="31" name="矩形 30"/>
          <p:cNvSpPr/>
          <p:nvPr/>
        </p:nvSpPr>
        <p:spPr>
          <a:xfrm>
            <a:off x="5209694" y="1282878"/>
            <a:ext cx="1884747" cy="461665"/>
          </a:xfrm>
          <a:prstGeom prst="rect">
            <a:avLst/>
          </a:prstGeom>
        </p:spPr>
        <p:txBody>
          <a:bodyPr wrap="none">
            <a:spAutoFit/>
          </a:bodyPr>
          <a:lstStyle/>
          <a:p>
            <a:r>
              <a:rPr lang="en-US" altLang="zh-CN" sz="2400" b="1" dirty="0">
                <a:solidFill>
                  <a:srgbClr val="FEDC6C"/>
                </a:solidFill>
                <a:latin typeface="微软雅黑" panose="020B0503020204020204" pitchFamily="34" charset="-122"/>
                <a:ea typeface="微软雅黑" panose="020B0503020204020204" pitchFamily="34" charset="-122"/>
              </a:rPr>
              <a:t>TEXT HERE</a:t>
            </a:r>
            <a:endParaRPr lang="zh-CN" altLang="en-US" sz="2400" dirty="0">
              <a:solidFill>
                <a:srgbClr val="FEDC6C"/>
              </a:solidFill>
            </a:endParaRPr>
          </a:p>
        </p:txBody>
      </p:sp>
      <p:sp>
        <p:nvSpPr>
          <p:cNvPr id="32" name="矩形 31"/>
          <p:cNvSpPr/>
          <p:nvPr/>
        </p:nvSpPr>
        <p:spPr>
          <a:xfrm>
            <a:off x="2495042" y="496717"/>
            <a:ext cx="7283246" cy="738664"/>
          </a:xfrm>
          <a:prstGeom prst="rect">
            <a:avLst/>
          </a:prstGeom>
        </p:spPr>
        <p:txBody>
          <a:bodyPr wrap="square">
            <a:spAutoFit/>
          </a:bodyPr>
          <a:lstStyle/>
          <a:p>
            <a:pPr algn="ctr"/>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copy or write your text and paste</a:t>
            </a:r>
          </a:p>
        </p:txBody>
      </p:sp>
      <p:sp>
        <p:nvSpPr>
          <p:cNvPr id="33" name="矩形 32"/>
          <p:cNvSpPr/>
          <p:nvPr/>
        </p:nvSpPr>
        <p:spPr>
          <a:xfrm>
            <a:off x="2128484" y="3406026"/>
            <a:ext cx="1884747" cy="461665"/>
          </a:xfrm>
          <a:prstGeom prst="rect">
            <a:avLst/>
          </a:prstGeom>
        </p:spPr>
        <p:txBody>
          <a:bodyPr wrap="none">
            <a:spAutoFit/>
          </a:bodyPr>
          <a:lstStyle/>
          <a:p>
            <a:r>
              <a:rPr lang="en-US" altLang="zh-CN" sz="2400" b="1" dirty="0">
                <a:solidFill>
                  <a:srgbClr val="FEDC6C"/>
                </a:solidFill>
                <a:latin typeface="微软雅黑" panose="020B0503020204020204" pitchFamily="34" charset="-122"/>
                <a:ea typeface="微软雅黑" panose="020B0503020204020204" pitchFamily="34" charset="-122"/>
              </a:rPr>
              <a:t>TEXT HERE</a:t>
            </a:r>
            <a:endParaRPr lang="zh-CN" altLang="en-US" sz="2400" dirty="0">
              <a:solidFill>
                <a:srgbClr val="FEDC6C"/>
              </a:solidFill>
            </a:endParaRPr>
          </a:p>
        </p:txBody>
      </p:sp>
      <p:sp>
        <p:nvSpPr>
          <p:cNvPr id="34" name="矩形 33"/>
          <p:cNvSpPr/>
          <p:nvPr/>
        </p:nvSpPr>
        <p:spPr>
          <a:xfrm>
            <a:off x="87112" y="3788682"/>
            <a:ext cx="4031905" cy="1169551"/>
          </a:xfrm>
          <a:prstGeom prst="rect">
            <a:avLst/>
          </a:prstGeom>
        </p:spPr>
        <p:txBody>
          <a:bodyPr wrap="square">
            <a:spAutoFit/>
          </a:bodyPr>
          <a:lstStyle/>
          <a:p>
            <a:pPr algn="r"/>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copy or write your text and paste</a:t>
            </a:r>
          </a:p>
        </p:txBody>
      </p:sp>
    </p:spTree>
    <p:extLst>
      <p:ext uri="{BB962C8B-B14F-4D97-AF65-F5344CB8AC3E}">
        <p14:creationId xmlns:p14="http://schemas.microsoft.com/office/powerpoint/2010/main" val="6262563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3406">
        <p15:prstTrans prst="pageCurlDouble"/>
      </p:transition>
    </mc:Choice>
    <mc:Fallback>
      <p:transition spd="slow" advTm="340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0-#ppt_w/2"/>
                                          </p:val>
                                        </p:tav>
                                        <p:tav tm="100000">
                                          <p:val>
                                            <p:strVal val="#ppt_x"/>
                                          </p:val>
                                        </p:tav>
                                      </p:tavLst>
                                    </p:anim>
                                    <p:anim calcmode="lin" valueType="num">
                                      <p:cBhvr additive="base">
                                        <p:cTn id="18" dur="500" fill="hold"/>
                                        <p:tgtEl>
                                          <p:spTgt spid="3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1+#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1+#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ppt_x"/>
                                          </p:val>
                                        </p:tav>
                                        <p:tav tm="100000">
                                          <p:val>
                                            <p:strVal val="#ppt_x"/>
                                          </p:val>
                                        </p:tav>
                                      </p:tavLst>
                                    </p:anim>
                                    <p:anim calcmode="lin" valueType="num">
                                      <p:cBhvr additive="base">
                                        <p:cTn id="34"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5B198"/>
        </a:solidFill>
        <a:effectLst/>
      </p:bgPr>
    </p:bg>
    <p:spTree>
      <p:nvGrpSpPr>
        <p:cNvPr id="1" name=""/>
        <p:cNvGrpSpPr/>
        <p:nvPr/>
      </p:nvGrpSpPr>
      <p:grpSpPr>
        <a:xfrm>
          <a:off x="0" y="0"/>
          <a:ext cx="0" cy="0"/>
          <a:chOff x="0" y="0"/>
          <a:chExt cx="0" cy="0"/>
        </a:xfrm>
      </p:grpSpPr>
      <p:sp>
        <p:nvSpPr>
          <p:cNvPr id="8" name="椭圆 7"/>
          <p:cNvSpPr/>
          <p:nvPr/>
        </p:nvSpPr>
        <p:spPr>
          <a:xfrm>
            <a:off x="3763730" y="3594226"/>
            <a:ext cx="2679826" cy="2679826"/>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859358" y="660757"/>
            <a:ext cx="5490139" cy="3658882"/>
            <a:chOff x="859358" y="660757"/>
            <a:chExt cx="5490139" cy="3658882"/>
          </a:xfrm>
        </p:grpSpPr>
        <p:pic>
          <p:nvPicPr>
            <p:cNvPr id="3" name="图片 2"/>
            <p:cNvPicPr>
              <a:picLocks noChangeAspect="1"/>
            </p:cNvPicPr>
            <p:nvPr/>
          </p:nvPicPr>
          <p:blipFill>
            <a:blip r:embed="rId3"/>
            <a:stretch>
              <a:fillRect/>
            </a:stretch>
          </p:blipFill>
          <p:spPr>
            <a:xfrm>
              <a:off x="859358" y="763880"/>
              <a:ext cx="3827697" cy="3555759"/>
            </a:xfrm>
            <a:prstGeom prst="rect">
              <a:avLst/>
            </a:prstGeom>
          </p:spPr>
        </p:pic>
        <p:sp>
          <p:nvSpPr>
            <p:cNvPr id="5" name="文本框 4"/>
            <p:cNvSpPr txBox="1"/>
            <p:nvPr/>
          </p:nvSpPr>
          <p:spPr>
            <a:xfrm>
              <a:off x="3857789" y="660757"/>
              <a:ext cx="2491708" cy="646331"/>
            </a:xfrm>
            <a:prstGeom prst="rect">
              <a:avLst/>
            </a:prstGeom>
            <a:noFill/>
          </p:spPr>
          <p:txBody>
            <a:bodyPr wrap="non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CONTENT</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143316" y="1410211"/>
              <a:ext cx="543739" cy="954107"/>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目</a:t>
              </a:r>
              <a:endParaRPr lang="en-US" altLang="zh-CN" sz="2800" b="1" dirty="0">
                <a:solidFill>
                  <a:schemeClr val="bg1"/>
                </a:solidFill>
                <a:latin typeface="微软雅黑" panose="020B0503020204020204" pitchFamily="34" charset="-122"/>
                <a:ea typeface="微软雅黑" panose="020B0503020204020204" pitchFamily="34" charset="-122"/>
              </a:endParaRPr>
            </a:p>
            <a:p>
              <a:r>
                <a:rPr lang="zh-CN" altLang="en-US" sz="2800" b="1" dirty="0">
                  <a:solidFill>
                    <a:schemeClr val="bg1"/>
                  </a:solidFill>
                  <a:latin typeface="微软雅黑" panose="020B0503020204020204" pitchFamily="34" charset="-122"/>
                  <a:ea typeface="微软雅黑" panose="020B0503020204020204" pitchFamily="34" charset="-122"/>
                </a:rPr>
                <a:t>录</a:t>
              </a:r>
            </a:p>
          </p:txBody>
        </p:sp>
      </p:grpSp>
      <p:sp>
        <p:nvSpPr>
          <p:cNvPr id="7" name="矩形: 圆角 6"/>
          <p:cNvSpPr/>
          <p:nvPr/>
        </p:nvSpPr>
        <p:spPr>
          <a:xfrm>
            <a:off x="5103643" y="1410211"/>
            <a:ext cx="5766494" cy="6131325"/>
          </a:xfrm>
          <a:prstGeom prst="roundRect">
            <a:avLst>
              <a:gd name="adj" fmla="val 261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4"/>
          <a:stretch>
            <a:fillRect/>
          </a:stretch>
        </p:blipFill>
        <p:spPr>
          <a:xfrm>
            <a:off x="9112538" y="0"/>
            <a:ext cx="1380464" cy="2379744"/>
          </a:xfrm>
          <a:prstGeom prst="rect">
            <a:avLst/>
          </a:prstGeom>
        </p:spPr>
      </p:pic>
      <p:grpSp>
        <p:nvGrpSpPr>
          <p:cNvPr id="26" name="组合 25"/>
          <p:cNvGrpSpPr/>
          <p:nvPr/>
        </p:nvGrpSpPr>
        <p:grpSpPr>
          <a:xfrm>
            <a:off x="5375184" y="2712509"/>
            <a:ext cx="5000087" cy="1008878"/>
            <a:chOff x="5375184" y="2712509"/>
            <a:chExt cx="5000087" cy="1008878"/>
          </a:xfrm>
        </p:grpSpPr>
        <p:sp>
          <p:nvSpPr>
            <p:cNvPr id="10" name="文本框 9"/>
            <p:cNvSpPr txBox="1"/>
            <p:nvPr/>
          </p:nvSpPr>
          <p:spPr>
            <a:xfrm>
              <a:off x="5375184" y="2712509"/>
              <a:ext cx="755335" cy="646331"/>
            </a:xfrm>
            <a:prstGeom prst="rect">
              <a:avLst/>
            </a:prstGeom>
            <a:noFill/>
          </p:spPr>
          <p:txBody>
            <a:bodyPr wrap="none" rtlCol="0">
              <a:spAutoFit/>
            </a:bodyPr>
            <a:lstStyle/>
            <a:p>
              <a:r>
                <a:rPr lang="en-US" altLang="zh-CN" sz="3600" b="1" dirty="0">
                  <a:solidFill>
                    <a:srgbClr val="655771"/>
                  </a:solidFill>
                  <a:latin typeface="微软雅黑" panose="020B0503020204020204" pitchFamily="34" charset="-122"/>
                  <a:ea typeface="微软雅黑" panose="020B0503020204020204" pitchFamily="34" charset="-122"/>
                </a:rPr>
                <a:t>01</a:t>
              </a:r>
              <a:endParaRPr lang="zh-CN" altLang="en-US" sz="3600" b="1" dirty="0">
                <a:solidFill>
                  <a:srgbClr val="65577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6096000" y="2815632"/>
              <a:ext cx="0" cy="878186"/>
            </a:xfrm>
            <a:prstGeom prst="line">
              <a:avLst/>
            </a:prstGeom>
            <a:ln>
              <a:solidFill>
                <a:srgbClr val="65577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119582" y="2793060"/>
              <a:ext cx="3683188" cy="461665"/>
            </a:xfrm>
            <a:prstGeom prst="rect">
              <a:avLst/>
            </a:prstGeom>
            <a:noFill/>
          </p:spPr>
          <p:txBody>
            <a:bodyPr wrap="none" rtlCol="0">
              <a:spAutoFit/>
            </a:bodyPr>
            <a:lstStyle/>
            <a:p>
              <a:r>
                <a:rPr lang="en-US" altLang="zh-CN" sz="2400" b="1" dirty="0">
                  <a:solidFill>
                    <a:srgbClr val="655771"/>
                  </a:solidFill>
                  <a:latin typeface="微软雅黑" panose="020B0503020204020204" pitchFamily="34" charset="-122"/>
                  <a:ea typeface="微软雅黑" panose="020B0503020204020204" pitchFamily="34" charset="-122"/>
                </a:rPr>
                <a:t>ADD YOUR TEXT HERE</a:t>
              </a:r>
              <a:endParaRPr lang="zh-CN" altLang="en-US" sz="2400" b="1" dirty="0">
                <a:solidFill>
                  <a:srgbClr val="655771"/>
                </a:solidFill>
                <a:latin typeface="微软雅黑" panose="020B0503020204020204" pitchFamily="34" charset="-122"/>
                <a:ea typeface="微软雅黑" panose="020B0503020204020204" pitchFamily="34" charset="-122"/>
              </a:endParaRPr>
            </a:p>
          </p:txBody>
        </p:sp>
        <p:sp>
          <p:nvSpPr>
            <p:cNvPr id="14" name="矩形 13"/>
            <p:cNvSpPr/>
            <p:nvPr/>
          </p:nvSpPr>
          <p:spPr>
            <a:xfrm>
              <a:off x="6154100" y="3136612"/>
              <a:ext cx="4221171" cy="584775"/>
            </a:xfrm>
            <a:prstGeom prst="rect">
              <a:avLst/>
            </a:prstGeom>
          </p:spPr>
          <p:txBody>
            <a:bodyPr wrap="square">
              <a:spAutoFit/>
            </a:bodyPr>
            <a:lstStyle/>
            <a:p>
              <a:r>
                <a:rPr lang="en-US" altLang="zh-CN" sz="1600" dirty="0">
                  <a:solidFill>
                    <a:srgbClr val="655771"/>
                  </a:solidFill>
                </a:rPr>
                <a:t>copy or write your text and paste it here copy or write your text and paste it here</a:t>
              </a:r>
            </a:p>
          </p:txBody>
        </p:sp>
      </p:grpSp>
      <p:grpSp>
        <p:nvGrpSpPr>
          <p:cNvPr id="27" name="组合 26"/>
          <p:cNvGrpSpPr/>
          <p:nvPr/>
        </p:nvGrpSpPr>
        <p:grpSpPr>
          <a:xfrm>
            <a:off x="5375184" y="3847268"/>
            <a:ext cx="5000087" cy="1008878"/>
            <a:chOff x="5375184" y="3847268"/>
            <a:chExt cx="5000087" cy="1008878"/>
          </a:xfrm>
        </p:grpSpPr>
        <p:sp>
          <p:nvSpPr>
            <p:cNvPr id="15" name="文本框 14"/>
            <p:cNvSpPr txBox="1"/>
            <p:nvPr/>
          </p:nvSpPr>
          <p:spPr>
            <a:xfrm>
              <a:off x="5375184" y="3847268"/>
              <a:ext cx="755335" cy="646331"/>
            </a:xfrm>
            <a:prstGeom prst="rect">
              <a:avLst/>
            </a:prstGeom>
            <a:noFill/>
          </p:spPr>
          <p:txBody>
            <a:bodyPr wrap="none" rtlCol="0">
              <a:spAutoFit/>
            </a:bodyPr>
            <a:lstStyle/>
            <a:p>
              <a:r>
                <a:rPr lang="en-US" altLang="zh-CN" sz="3600" b="1" dirty="0">
                  <a:solidFill>
                    <a:srgbClr val="655771"/>
                  </a:solidFill>
                  <a:latin typeface="微软雅黑" panose="020B0503020204020204" pitchFamily="34" charset="-122"/>
                  <a:ea typeface="微软雅黑" panose="020B0503020204020204" pitchFamily="34" charset="-122"/>
                </a:rPr>
                <a:t>02</a:t>
              </a:r>
              <a:endParaRPr lang="zh-CN" altLang="en-US" sz="3600" b="1" dirty="0">
                <a:solidFill>
                  <a:srgbClr val="65577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6096000" y="3950391"/>
              <a:ext cx="0" cy="878186"/>
            </a:xfrm>
            <a:prstGeom prst="line">
              <a:avLst/>
            </a:prstGeom>
            <a:ln>
              <a:solidFill>
                <a:srgbClr val="65577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119582" y="3927819"/>
              <a:ext cx="3683188" cy="461665"/>
            </a:xfrm>
            <a:prstGeom prst="rect">
              <a:avLst/>
            </a:prstGeom>
            <a:noFill/>
          </p:spPr>
          <p:txBody>
            <a:bodyPr wrap="none" rtlCol="0">
              <a:spAutoFit/>
            </a:bodyPr>
            <a:lstStyle/>
            <a:p>
              <a:r>
                <a:rPr lang="en-US" altLang="zh-CN" sz="2400" b="1" dirty="0">
                  <a:solidFill>
                    <a:srgbClr val="655771"/>
                  </a:solidFill>
                  <a:latin typeface="微软雅黑" panose="020B0503020204020204" pitchFamily="34" charset="-122"/>
                  <a:ea typeface="微软雅黑" panose="020B0503020204020204" pitchFamily="34" charset="-122"/>
                </a:rPr>
                <a:t>ADD YOUR TEXT HERE</a:t>
              </a:r>
              <a:endParaRPr lang="zh-CN" altLang="en-US" sz="2400" b="1" dirty="0">
                <a:solidFill>
                  <a:srgbClr val="655771"/>
                </a:solidFill>
                <a:latin typeface="微软雅黑" panose="020B0503020204020204" pitchFamily="34" charset="-122"/>
                <a:ea typeface="微软雅黑" panose="020B0503020204020204" pitchFamily="34" charset="-122"/>
              </a:endParaRPr>
            </a:p>
          </p:txBody>
        </p:sp>
        <p:sp>
          <p:nvSpPr>
            <p:cNvPr id="18" name="矩形 17"/>
            <p:cNvSpPr/>
            <p:nvPr/>
          </p:nvSpPr>
          <p:spPr>
            <a:xfrm>
              <a:off x="6154100" y="4271371"/>
              <a:ext cx="4221171" cy="584775"/>
            </a:xfrm>
            <a:prstGeom prst="rect">
              <a:avLst/>
            </a:prstGeom>
          </p:spPr>
          <p:txBody>
            <a:bodyPr wrap="square">
              <a:spAutoFit/>
            </a:bodyPr>
            <a:lstStyle/>
            <a:p>
              <a:r>
                <a:rPr lang="en-US" altLang="zh-CN" sz="1600" dirty="0">
                  <a:solidFill>
                    <a:srgbClr val="655771"/>
                  </a:solidFill>
                </a:rPr>
                <a:t>copy or write your text and paste it here copy or write your text and paste it here</a:t>
              </a:r>
            </a:p>
          </p:txBody>
        </p:sp>
      </p:grpSp>
      <p:grpSp>
        <p:nvGrpSpPr>
          <p:cNvPr id="28" name="组合 27"/>
          <p:cNvGrpSpPr/>
          <p:nvPr/>
        </p:nvGrpSpPr>
        <p:grpSpPr>
          <a:xfrm>
            <a:off x="5375184" y="5040099"/>
            <a:ext cx="5000087" cy="1008878"/>
            <a:chOff x="5375184" y="5040099"/>
            <a:chExt cx="5000087" cy="1008878"/>
          </a:xfrm>
        </p:grpSpPr>
        <p:sp>
          <p:nvSpPr>
            <p:cNvPr id="19" name="文本框 18"/>
            <p:cNvSpPr txBox="1"/>
            <p:nvPr/>
          </p:nvSpPr>
          <p:spPr>
            <a:xfrm>
              <a:off x="5375184" y="5040099"/>
              <a:ext cx="755335" cy="646331"/>
            </a:xfrm>
            <a:prstGeom prst="rect">
              <a:avLst/>
            </a:prstGeom>
            <a:noFill/>
          </p:spPr>
          <p:txBody>
            <a:bodyPr wrap="none" rtlCol="0">
              <a:spAutoFit/>
            </a:bodyPr>
            <a:lstStyle/>
            <a:p>
              <a:r>
                <a:rPr lang="en-US" altLang="zh-CN" sz="3600" b="1" dirty="0">
                  <a:solidFill>
                    <a:srgbClr val="655771"/>
                  </a:solidFill>
                  <a:latin typeface="微软雅黑" panose="020B0503020204020204" pitchFamily="34" charset="-122"/>
                  <a:ea typeface="微软雅黑" panose="020B0503020204020204" pitchFamily="34" charset="-122"/>
                </a:rPr>
                <a:t>03</a:t>
              </a:r>
              <a:endParaRPr lang="zh-CN" altLang="en-US" sz="3600" b="1" dirty="0">
                <a:solidFill>
                  <a:srgbClr val="65577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6096000" y="5143222"/>
              <a:ext cx="0" cy="878186"/>
            </a:xfrm>
            <a:prstGeom prst="line">
              <a:avLst/>
            </a:prstGeom>
            <a:ln>
              <a:solidFill>
                <a:srgbClr val="65577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119582" y="5120650"/>
              <a:ext cx="3683188" cy="461665"/>
            </a:xfrm>
            <a:prstGeom prst="rect">
              <a:avLst/>
            </a:prstGeom>
            <a:noFill/>
          </p:spPr>
          <p:txBody>
            <a:bodyPr wrap="none" rtlCol="0">
              <a:spAutoFit/>
            </a:bodyPr>
            <a:lstStyle/>
            <a:p>
              <a:r>
                <a:rPr lang="en-US" altLang="zh-CN" sz="2400" b="1" dirty="0">
                  <a:solidFill>
                    <a:srgbClr val="655771"/>
                  </a:solidFill>
                  <a:latin typeface="微软雅黑" panose="020B0503020204020204" pitchFamily="34" charset="-122"/>
                  <a:ea typeface="微软雅黑" panose="020B0503020204020204" pitchFamily="34" charset="-122"/>
                </a:rPr>
                <a:t>ADD YOUR TEXT HERE</a:t>
              </a:r>
              <a:endParaRPr lang="zh-CN" altLang="en-US" sz="2400" b="1" dirty="0">
                <a:solidFill>
                  <a:srgbClr val="655771"/>
                </a:solidFill>
                <a:latin typeface="微软雅黑" panose="020B0503020204020204" pitchFamily="34" charset="-122"/>
                <a:ea typeface="微软雅黑" panose="020B0503020204020204" pitchFamily="34" charset="-122"/>
              </a:endParaRPr>
            </a:p>
          </p:txBody>
        </p:sp>
        <p:sp>
          <p:nvSpPr>
            <p:cNvPr id="22" name="矩形 21"/>
            <p:cNvSpPr/>
            <p:nvPr/>
          </p:nvSpPr>
          <p:spPr>
            <a:xfrm>
              <a:off x="6154100" y="5464202"/>
              <a:ext cx="4221171" cy="584775"/>
            </a:xfrm>
            <a:prstGeom prst="rect">
              <a:avLst/>
            </a:prstGeom>
          </p:spPr>
          <p:txBody>
            <a:bodyPr wrap="square">
              <a:spAutoFit/>
            </a:bodyPr>
            <a:lstStyle/>
            <a:p>
              <a:r>
                <a:rPr lang="en-US" altLang="zh-CN" sz="1600" dirty="0">
                  <a:solidFill>
                    <a:srgbClr val="655771"/>
                  </a:solidFill>
                </a:rPr>
                <a:t>copy or write your text and paste it here copy or write your text and paste it here</a:t>
              </a:r>
            </a:p>
          </p:txBody>
        </p:sp>
      </p:grpSp>
      <p:pic>
        <p:nvPicPr>
          <p:cNvPr id="24" name="图片 23"/>
          <p:cNvPicPr>
            <a:picLocks noChangeAspect="1"/>
          </p:cNvPicPr>
          <p:nvPr/>
        </p:nvPicPr>
        <p:blipFill>
          <a:blip r:embed="rId5"/>
          <a:stretch>
            <a:fillRect/>
          </a:stretch>
        </p:blipFill>
        <p:spPr>
          <a:xfrm rot="20089146">
            <a:off x="3193458" y="5171235"/>
            <a:ext cx="1192567" cy="1170707"/>
          </a:xfrm>
          <a:prstGeom prst="rect">
            <a:avLst/>
          </a:prstGeom>
        </p:spPr>
      </p:pic>
    </p:spTree>
    <p:extLst>
      <p:ext uri="{BB962C8B-B14F-4D97-AF65-F5344CB8AC3E}">
        <p14:creationId xmlns:p14="http://schemas.microsoft.com/office/powerpoint/2010/main" val="1224848278"/>
      </p:ext>
    </p:extLst>
  </p:cSld>
  <p:clrMapOvr>
    <a:masterClrMapping/>
  </p:clrMapOvr>
  <mc:AlternateContent xmlns:mc="http://schemas.openxmlformats.org/markup-compatibility/2006">
    <mc:Choice xmlns:p14="http://schemas.microsoft.com/office/powerpoint/2010/main" Requires="p14">
      <p:transition spd="slow" p14:dur="4000" advTm="3498">
        <p14:vortex dir="d"/>
      </p:transition>
    </mc:Choice>
    <mc:Fallback>
      <p:transition spd="slow" advTm="349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49" presetClass="entr" presetSubtype="0" decel="10000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p:cTn id="23" dur="500" fill="hold"/>
                                        <p:tgtEl>
                                          <p:spTgt spid="24"/>
                                        </p:tgtEl>
                                        <p:attrNameLst>
                                          <p:attrName>ppt_w</p:attrName>
                                        </p:attrNameLst>
                                      </p:cBhvr>
                                      <p:tavLst>
                                        <p:tav tm="0">
                                          <p:val>
                                            <p:fltVal val="0"/>
                                          </p:val>
                                        </p:tav>
                                        <p:tav tm="100000">
                                          <p:val>
                                            <p:strVal val="#ppt_w"/>
                                          </p:val>
                                        </p:tav>
                                      </p:tavLst>
                                    </p:anim>
                                    <p:anim calcmode="lin" valueType="num">
                                      <p:cBhvr>
                                        <p:cTn id="24" dur="500" fill="hold"/>
                                        <p:tgtEl>
                                          <p:spTgt spid="24"/>
                                        </p:tgtEl>
                                        <p:attrNameLst>
                                          <p:attrName>ppt_h</p:attrName>
                                        </p:attrNameLst>
                                      </p:cBhvr>
                                      <p:tavLst>
                                        <p:tav tm="0">
                                          <p:val>
                                            <p:fltVal val="0"/>
                                          </p:val>
                                        </p:tav>
                                        <p:tav tm="100000">
                                          <p:val>
                                            <p:strVal val="#ppt_h"/>
                                          </p:val>
                                        </p:tav>
                                      </p:tavLst>
                                    </p:anim>
                                    <p:anim calcmode="lin" valueType="num">
                                      <p:cBhvr>
                                        <p:cTn id="25" dur="500" fill="hold"/>
                                        <p:tgtEl>
                                          <p:spTgt spid="24"/>
                                        </p:tgtEl>
                                        <p:attrNameLst>
                                          <p:attrName>style.rotation</p:attrName>
                                        </p:attrNameLst>
                                      </p:cBhvr>
                                      <p:tavLst>
                                        <p:tav tm="0">
                                          <p:val>
                                            <p:fltVal val="360"/>
                                          </p:val>
                                        </p:tav>
                                        <p:tav tm="100000">
                                          <p:val>
                                            <p:fltVal val="0"/>
                                          </p:val>
                                        </p:tav>
                                      </p:tavLst>
                                    </p:anim>
                                    <p:animEffect transition="in" filter="fade">
                                      <p:cBhvr>
                                        <p:cTn id="26" dur="500"/>
                                        <p:tgtEl>
                                          <p:spTgt spid="24"/>
                                        </p:tgtEl>
                                      </p:cBhvr>
                                    </p:animEffect>
                                  </p:childTnLst>
                                </p:cTn>
                              </p:par>
                            </p:childTnLst>
                          </p:cTn>
                        </p:par>
                        <p:par>
                          <p:cTn id="27" fill="hold">
                            <p:stCondLst>
                              <p:cond delay="1000"/>
                            </p:stCondLst>
                            <p:childTnLst>
                              <p:par>
                                <p:cTn id="28" presetID="2" presetClass="entr" presetSubtype="4"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ppt_x"/>
                                          </p:val>
                                        </p:tav>
                                        <p:tav tm="100000">
                                          <p:val>
                                            <p:strVal val="#ppt_x"/>
                                          </p:val>
                                        </p:tav>
                                      </p:tavLst>
                                    </p:anim>
                                    <p:anim calcmode="lin" valueType="num">
                                      <p:cBhvr additive="base">
                                        <p:cTn id="31" dur="500" fill="hold"/>
                                        <p:tgtEl>
                                          <p:spTgt spid="26"/>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 presetClass="entr" presetSubtype="4"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par>
                          <p:cTn id="37" fill="hold">
                            <p:stCondLst>
                              <p:cond delay="2000"/>
                            </p:stCondLst>
                            <p:childTnLst>
                              <p:par>
                                <p:cTn id="38" presetID="2" presetClass="entr" presetSubtype="4"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ppt_x"/>
                                          </p:val>
                                        </p:tav>
                                        <p:tav tm="100000">
                                          <p:val>
                                            <p:strVal val="#ppt_x"/>
                                          </p:val>
                                        </p:tav>
                                      </p:tavLst>
                                    </p:anim>
                                    <p:anim calcmode="lin" valueType="num">
                                      <p:cBhvr additive="base">
                                        <p:cTn id="4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椭圆 19"/>
          <p:cNvSpPr/>
          <p:nvPr/>
        </p:nvSpPr>
        <p:spPr>
          <a:xfrm>
            <a:off x="-1440782" y="245808"/>
            <a:ext cx="3085868" cy="3085868"/>
          </a:xfrm>
          <a:prstGeom prst="ellipse">
            <a:avLst/>
          </a:prstGeom>
          <a:solidFill>
            <a:srgbClr val="85B198">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406744" y="5004395"/>
            <a:ext cx="2154998" cy="2154998"/>
          </a:xfrm>
          <a:prstGeom prst="ellipse">
            <a:avLst/>
          </a:prstGeom>
          <a:solidFill>
            <a:srgbClr val="85B198">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07750" y="1022664"/>
            <a:ext cx="5121050" cy="5121050"/>
          </a:xfrm>
          <a:prstGeom prst="ellipse">
            <a:avLst/>
          </a:prstGeom>
          <a:solidFill>
            <a:srgbClr val="FEDC6C">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700701" y="1454979"/>
            <a:ext cx="5124833" cy="3948041"/>
          </a:xfrm>
          <a:prstGeom prst="rect">
            <a:avLst/>
          </a:prstGeom>
        </p:spPr>
      </p:pic>
      <p:sp>
        <p:nvSpPr>
          <p:cNvPr id="6" name="椭圆 5"/>
          <p:cNvSpPr/>
          <p:nvPr/>
        </p:nvSpPr>
        <p:spPr>
          <a:xfrm>
            <a:off x="208661" y="-777734"/>
            <a:ext cx="1933647" cy="1933647"/>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264181" y="5271744"/>
            <a:ext cx="407407" cy="407407"/>
          </a:xfrm>
          <a:prstGeom prst="ellips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7191" y="4716856"/>
            <a:ext cx="1668465" cy="1668465"/>
          </a:xfrm>
          <a:prstGeom prst="ellips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096000" y="2419188"/>
            <a:ext cx="5083443" cy="1446550"/>
          </a:xfrm>
          <a:prstGeom prst="rect">
            <a:avLst/>
          </a:prstGeom>
          <a:noFill/>
        </p:spPr>
        <p:txBody>
          <a:bodyPr wrap="none" rtlCol="0">
            <a:spAutoFit/>
          </a:bodyPr>
          <a:lstStyle/>
          <a:p>
            <a:r>
              <a:rPr lang="en-US" altLang="zh-CN" sz="8800" b="1" dirty="0">
                <a:solidFill>
                  <a:srgbClr val="5D5D5D"/>
                </a:solidFill>
                <a:latin typeface="微软雅黑" panose="020B0503020204020204" pitchFamily="34" charset="-122"/>
                <a:ea typeface="微软雅黑" panose="020B0503020204020204" pitchFamily="34" charset="-122"/>
              </a:rPr>
              <a:t>THANKS</a:t>
            </a:r>
            <a:endParaRPr lang="zh-CN" altLang="en-US" sz="8800" b="1" dirty="0">
              <a:solidFill>
                <a:srgbClr val="5D5D5D"/>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096000" y="3808697"/>
            <a:ext cx="2031325" cy="646331"/>
          </a:xfrm>
          <a:prstGeom prst="rect">
            <a:avLst/>
          </a:prstGeom>
          <a:noFill/>
        </p:spPr>
        <p:txBody>
          <a:bodyPr wrap="none" rtlCol="0">
            <a:spAutoFit/>
          </a:bodyPr>
          <a:lstStyle/>
          <a:p>
            <a:r>
              <a:rPr lang="zh-CN" altLang="en-US" sz="3600" b="1" dirty="0">
                <a:solidFill>
                  <a:srgbClr val="5D5D5D"/>
                </a:solidFill>
                <a:latin typeface="微软雅黑" panose="020B0503020204020204" pitchFamily="34" charset="-122"/>
                <a:ea typeface="微软雅黑" panose="020B0503020204020204" pitchFamily="34" charset="-122"/>
              </a:rPr>
              <a:t>感谢聆听</a:t>
            </a:r>
          </a:p>
        </p:txBody>
      </p:sp>
      <p:sp>
        <p:nvSpPr>
          <p:cNvPr id="14" name="矩形: 圆角 13"/>
          <p:cNvSpPr/>
          <p:nvPr/>
        </p:nvSpPr>
        <p:spPr>
          <a:xfrm>
            <a:off x="8286023" y="3840404"/>
            <a:ext cx="2869949" cy="518312"/>
          </a:xfrm>
          <a:prstGeom prst="roundRect">
            <a:avLst>
              <a:gd name="adj" fmla="val 50000"/>
            </a:avLst>
          </a:prstGeom>
          <a:solidFill>
            <a:srgbClr val="5D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474120" y="3927561"/>
            <a:ext cx="2539478"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DESIGN BY KELARO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9" name="椭圆 18"/>
          <p:cNvSpPr/>
          <p:nvPr/>
        </p:nvSpPr>
        <p:spPr>
          <a:xfrm>
            <a:off x="9716795" y="5004395"/>
            <a:ext cx="1140822" cy="1140822"/>
          </a:xfrm>
          <a:prstGeom prst="ellipse">
            <a:avLst/>
          </a:prstGeom>
          <a:solidFill>
            <a:srgbClr val="85B198">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1391177" y="1140112"/>
            <a:ext cx="1536576" cy="1536576"/>
          </a:xfrm>
          <a:prstGeom prst="ellipse">
            <a:avLst/>
          </a:prstGeom>
          <a:solidFill>
            <a:srgbClr val="85B198">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53773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231">
        <p15:prstTrans prst="prestige"/>
      </p:transition>
    </mc:Choice>
    <mc:Fallback>
      <p:transition spd="slow" advTm="523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5B198"/>
        </a:solidFill>
        <a:effectLst/>
      </p:bgPr>
    </p:bg>
    <p:spTree>
      <p:nvGrpSpPr>
        <p:cNvPr id="1" name=""/>
        <p:cNvGrpSpPr/>
        <p:nvPr/>
      </p:nvGrpSpPr>
      <p:grpSpPr>
        <a:xfrm>
          <a:off x="0" y="0"/>
          <a:ext cx="0" cy="0"/>
          <a:chOff x="0" y="0"/>
          <a:chExt cx="0" cy="0"/>
        </a:xfrm>
      </p:grpSpPr>
      <p:sp>
        <p:nvSpPr>
          <p:cNvPr id="4" name="椭圆 3"/>
          <p:cNvSpPr/>
          <p:nvPr/>
        </p:nvSpPr>
        <p:spPr>
          <a:xfrm>
            <a:off x="9433710" y="2969538"/>
            <a:ext cx="3431263" cy="3431263"/>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p:cNvSpPr/>
          <p:nvPr/>
        </p:nvSpPr>
        <p:spPr>
          <a:xfrm>
            <a:off x="5103643" y="-635872"/>
            <a:ext cx="5766494" cy="6946137"/>
          </a:xfrm>
          <a:prstGeom prst="roundRect">
            <a:avLst>
              <a:gd name="adj" fmla="val 261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995882" y="1258433"/>
            <a:ext cx="3431263" cy="3431263"/>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369708" y="249555"/>
            <a:ext cx="755335" cy="646331"/>
          </a:xfrm>
          <a:prstGeom prst="rect">
            <a:avLst/>
          </a:prstGeom>
          <a:noFill/>
        </p:spPr>
        <p:txBody>
          <a:bodyPr wrap="none" rtlCol="0">
            <a:spAutoFit/>
          </a:bodyPr>
          <a:lstStyle/>
          <a:p>
            <a:r>
              <a:rPr lang="en-US" altLang="zh-CN" sz="3600" b="1" dirty="0">
                <a:solidFill>
                  <a:srgbClr val="655771"/>
                </a:solidFill>
                <a:latin typeface="微软雅黑" panose="020B0503020204020204" pitchFamily="34" charset="-122"/>
                <a:ea typeface="微软雅黑" panose="020B0503020204020204" pitchFamily="34" charset="-122"/>
              </a:rPr>
              <a:t>04</a:t>
            </a:r>
            <a:endParaRPr lang="zh-CN" altLang="en-US" sz="3600" b="1" dirty="0">
              <a:solidFill>
                <a:srgbClr val="65577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090524" y="352678"/>
            <a:ext cx="0" cy="878186"/>
          </a:xfrm>
          <a:prstGeom prst="line">
            <a:avLst/>
          </a:prstGeom>
          <a:ln>
            <a:solidFill>
              <a:srgbClr val="65577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114106" y="330106"/>
            <a:ext cx="3683188" cy="461665"/>
          </a:xfrm>
          <a:prstGeom prst="rect">
            <a:avLst/>
          </a:prstGeom>
          <a:noFill/>
        </p:spPr>
        <p:txBody>
          <a:bodyPr wrap="none" rtlCol="0">
            <a:spAutoFit/>
          </a:bodyPr>
          <a:lstStyle/>
          <a:p>
            <a:r>
              <a:rPr lang="en-US" altLang="zh-CN" sz="2400" b="1" dirty="0">
                <a:solidFill>
                  <a:srgbClr val="655771"/>
                </a:solidFill>
                <a:latin typeface="微软雅黑" panose="020B0503020204020204" pitchFamily="34" charset="-122"/>
                <a:ea typeface="微软雅黑" panose="020B0503020204020204" pitchFamily="34" charset="-122"/>
              </a:rPr>
              <a:t>ADD YOUR TEXT HERE</a:t>
            </a:r>
            <a:endParaRPr lang="zh-CN" altLang="en-US" sz="2400" b="1" dirty="0">
              <a:solidFill>
                <a:srgbClr val="655771"/>
              </a:solidFill>
              <a:latin typeface="微软雅黑" panose="020B0503020204020204" pitchFamily="34" charset="-122"/>
              <a:ea typeface="微软雅黑" panose="020B0503020204020204" pitchFamily="34" charset="-122"/>
            </a:endParaRPr>
          </a:p>
        </p:txBody>
      </p:sp>
      <p:sp>
        <p:nvSpPr>
          <p:cNvPr id="8" name="矩形 7"/>
          <p:cNvSpPr/>
          <p:nvPr/>
        </p:nvSpPr>
        <p:spPr>
          <a:xfrm>
            <a:off x="6148624" y="673658"/>
            <a:ext cx="4221171" cy="584775"/>
          </a:xfrm>
          <a:prstGeom prst="rect">
            <a:avLst/>
          </a:prstGeom>
        </p:spPr>
        <p:txBody>
          <a:bodyPr wrap="square">
            <a:spAutoFit/>
          </a:bodyPr>
          <a:lstStyle/>
          <a:p>
            <a:r>
              <a:rPr lang="en-US" altLang="zh-CN" sz="1600" dirty="0">
                <a:solidFill>
                  <a:srgbClr val="655771"/>
                </a:solidFill>
              </a:rPr>
              <a:t>copy or write your text and paste it here copy or write your text and paste it here</a:t>
            </a:r>
          </a:p>
        </p:txBody>
      </p:sp>
      <p:sp>
        <p:nvSpPr>
          <p:cNvPr id="9" name="文本框 8"/>
          <p:cNvSpPr txBox="1"/>
          <p:nvPr/>
        </p:nvSpPr>
        <p:spPr>
          <a:xfrm>
            <a:off x="5372217" y="1446365"/>
            <a:ext cx="755335" cy="646331"/>
          </a:xfrm>
          <a:prstGeom prst="rect">
            <a:avLst/>
          </a:prstGeom>
          <a:noFill/>
        </p:spPr>
        <p:txBody>
          <a:bodyPr wrap="none" rtlCol="0">
            <a:spAutoFit/>
          </a:bodyPr>
          <a:lstStyle/>
          <a:p>
            <a:r>
              <a:rPr lang="en-US" altLang="zh-CN" sz="3600" b="1" dirty="0">
                <a:solidFill>
                  <a:srgbClr val="655771"/>
                </a:solidFill>
                <a:latin typeface="微软雅黑" panose="020B0503020204020204" pitchFamily="34" charset="-122"/>
                <a:ea typeface="微软雅黑" panose="020B0503020204020204" pitchFamily="34" charset="-122"/>
              </a:rPr>
              <a:t>05</a:t>
            </a:r>
            <a:endParaRPr lang="zh-CN" altLang="en-US" sz="3600" b="1" dirty="0">
              <a:solidFill>
                <a:srgbClr val="655771"/>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6093033" y="1549488"/>
            <a:ext cx="0" cy="878186"/>
          </a:xfrm>
          <a:prstGeom prst="line">
            <a:avLst/>
          </a:prstGeom>
          <a:ln>
            <a:solidFill>
              <a:srgbClr val="65577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116615" y="1526916"/>
            <a:ext cx="3683188" cy="461665"/>
          </a:xfrm>
          <a:prstGeom prst="rect">
            <a:avLst/>
          </a:prstGeom>
          <a:noFill/>
        </p:spPr>
        <p:txBody>
          <a:bodyPr wrap="none" rtlCol="0">
            <a:spAutoFit/>
          </a:bodyPr>
          <a:lstStyle/>
          <a:p>
            <a:r>
              <a:rPr lang="en-US" altLang="zh-CN" sz="2400" b="1" dirty="0">
                <a:solidFill>
                  <a:srgbClr val="655771"/>
                </a:solidFill>
                <a:latin typeface="微软雅黑" panose="020B0503020204020204" pitchFamily="34" charset="-122"/>
                <a:ea typeface="微软雅黑" panose="020B0503020204020204" pitchFamily="34" charset="-122"/>
              </a:rPr>
              <a:t>ADD YOUR TEXT HERE</a:t>
            </a:r>
            <a:endParaRPr lang="zh-CN" altLang="en-US" sz="2400" b="1" dirty="0">
              <a:solidFill>
                <a:srgbClr val="655771"/>
              </a:solidFill>
              <a:latin typeface="微软雅黑" panose="020B0503020204020204" pitchFamily="34" charset="-122"/>
              <a:ea typeface="微软雅黑" panose="020B0503020204020204" pitchFamily="34" charset="-122"/>
            </a:endParaRPr>
          </a:p>
        </p:txBody>
      </p:sp>
      <p:sp>
        <p:nvSpPr>
          <p:cNvPr id="12" name="矩形 11"/>
          <p:cNvSpPr/>
          <p:nvPr/>
        </p:nvSpPr>
        <p:spPr>
          <a:xfrm>
            <a:off x="6151133" y="1870468"/>
            <a:ext cx="4221171" cy="584775"/>
          </a:xfrm>
          <a:prstGeom prst="rect">
            <a:avLst/>
          </a:prstGeom>
        </p:spPr>
        <p:txBody>
          <a:bodyPr wrap="square">
            <a:spAutoFit/>
          </a:bodyPr>
          <a:lstStyle/>
          <a:p>
            <a:r>
              <a:rPr lang="en-US" altLang="zh-CN" sz="1600" dirty="0">
                <a:solidFill>
                  <a:srgbClr val="655771"/>
                </a:solidFill>
              </a:rPr>
              <a:t>copy or write your text and paste it here copy or write your text and paste it here</a:t>
            </a:r>
          </a:p>
        </p:txBody>
      </p:sp>
      <p:sp>
        <p:nvSpPr>
          <p:cNvPr id="13" name="文本框 12"/>
          <p:cNvSpPr txBox="1"/>
          <p:nvPr/>
        </p:nvSpPr>
        <p:spPr>
          <a:xfrm>
            <a:off x="5375184" y="2712509"/>
            <a:ext cx="755335" cy="646331"/>
          </a:xfrm>
          <a:prstGeom prst="rect">
            <a:avLst/>
          </a:prstGeom>
          <a:noFill/>
        </p:spPr>
        <p:txBody>
          <a:bodyPr wrap="none" rtlCol="0">
            <a:spAutoFit/>
          </a:bodyPr>
          <a:lstStyle/>
          <a:p>
            <a:r>
              <a:rPr lang="en-US" altLang="zh-CN" sz="3600" b="1" dirty="0">
                <a:solidFill>
                  <a:srgbClr val="655771"/>
                </a:solidFill>
                <a:latin typeface="微软雅黑" panose="020B0503020204020204" pitchFamily="34" charset="-122"/>
                <a:ea typeface="微软雅黑" panose="020B0503020204020204" pitchFamily="34" charset="-122"/>
              </a:rPr>
              <a:t>06</a:t>
            </a:r>
            <a:endParaRPr lang="zh-CN" altLang="en-US" sz="3600" b="1" dirty="0">
              <a:solidFill>
                <a:srgbClr val="65577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6096000" y="2815632"/>
            <a:ext cx="0" cy="878186"/>
          </a:xfrm>
          <a:prstGeom prst="line">
            <a:avLst/>
          </a:prstGeom>
          <a:ln>
            <a:solidFill>
              <a:srgbClr val="65577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119582" y="2793060"/>
            <a:ext cx="3683188" cy="461665"/>
          </a:xfrm>
          <a:prstGeom prst="rect">
            <a:avLst/>
          </a:prstGeom>
          <a:noFill/>
        </p:spPr>
        <p:txBody>
          <a:bodyPr wrap="none" rtlCol="0">
            <a:spAutoFit/>
          </a:bodyPr>
          <a:lstStyle/>
          <a:p>
            <a:r>
              <a:rPr lang="en-US" altLang="zh-CN" sz="2400" b="1" dirty="0">
                <a:solidFill>
                  <a:srgbClr val="655771"/>
                </a:solidFill>
                <a:latin typeface="微软雅黑" panose="020B0503020204020204" pitchFamily="34" charset="-122"/>
                <a:ea typeface="微软雅黑" panose="020B0503020204020204" pitchFamily="34" charset="-122"/>
              </a:rPr>
              <a:t>ADD YOUR TEXT HERE</a:t>
            </a:r>
            <a:endParaRPr lang="zh-CN" altLang="en-US" sz="2400" b="1" dirty="0">
              <a:solidFill>
                <a:srgbClr val="655771"/>
              </a:solidFill>
              <a:latin typeface="微软雅黑" panose="020B0503020204020204" pitchFamily="34" charset="-122"/>
              <a:ea typeface="微软雅黑" panose="020B0503020204020204" pitchFamily="34" charset="-122"/>
            </a:endParaRPr>
          </a:p>
        </p:txBody>
      </p:sp>
      <p:sp>
        <p:nvSpPr>
          <p:cNvPr id="16" name="矩形 15"/>
          <p:cNvSpPr/>
          <p:nvPr/>
        </p:nvSpPr>
        <p:spPr>
          <a:xfrm>
            <a:off x="6154100" y="3136612"/>
            <a:ext cx="4221171" cy="584775"/>
          </a:xfrm>
          <a:prstGeom prst="rect">
            <a:avLst/>
          </a:prstGeom>
        </p:spPr>
        <p:txBody>
          <a:bodyPr wrap="square">
            <a:spAutoFit/>
          </a:bodyPr>
          <a:lstStyle/>
          <a:p>
            <a:r>
              <a:rPr lang="en-US" altLang="zh-CN" sz="1600" dirty="0">
                <a:solidFill>
                  <a:srgbClr val="655771"/>
                </a:solidFill>
              </a:rPr>
              <a:t>copy or write your text and paste it here copy or write your text and paste it here</a:t>
            </a:r>
          </a:p>
        </p:txBody>
      </p:sp>
      <p:sp>
        <p:nvSpPr>
          <p:cNvPr id="17" name="文本框 16"/>
          <p:cNvSpPr txBox="1"/>
          <p:nvPr/>
        </p:nvSpPr>
        <p:spPr>
          <a:xfrm>
            <a:off x="5369708" y="3900502"/>
            <a:ext cx="755335" cy="646331"/>
          </a:xfrm>
          <a:prstGeom prst="rect">
            <a:avLst/>
          </a:prstGeom>
          <a:noFill/>
        </p:spPr>
        <p:txBody>
          <a:bodyPr wrap="none" rtlCol="0">
            <a:spAutoFit/>
          </a:bodyPr>
          <a:lstStyle/>
          <a:p>
            <a:r>
              <a:rPr lang="en-US" altLang="zh-CN" sz="3600" b="1" dirty="0">
                <a:solidFill>
                  <a:srgbClr val="655771"/>
                </a:solidFill>
                <a:latin typeface="微软雅黑" panose="020B0503020204020204" pitchFamily="34" charset="-122"/>
                <a:ea typeface="微软雅黑" panose="020B0503020204020204" pitchFamily="34" charset="-122"/>
              </a:rPr>
              <a:t>07</a:t>
            </a:r>
            <a:endParaRPr lang="zh-CN" altLang="en-US" sz="3600" b="1" dirty="0">
              <a:solidFill>
                <a:srgbClr val="655771"/>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6090524" y="4003625"/>
            <a:ext cx="0" cy="878186"/>
          </a:xfrm>
          <a:prstGeom prst="line">
            <a:avLst/>
          </a:prstGeom>
          <a:ln>
            <a:solidFill>
              <a:srgbClr val="65577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114106" y="3981053"/>
            <a:ext cx="3683188" cy="461665"/>
          </a:xfrm>
          <a:prstGeom prst="rect">
            <a:avLst/>
          </a:prstGeom>
          <a:noFill/>
        </p:spPr>
        <p:txBody>
          <a:bodyPr wrap="none" rtlCol="0">
            <a:spAutoFit/>
          </a:bodyPr>
          <a:lstStyle/>
          <a:p>
            <a:r>
              <a:rPr lang="en-US" altLang="zh-CN" sz="2400" b="1" dirty="0">
                <a:solidFill>
                  <a:srgbClr val="655771"/>
                </a:solidFill>
                <a:latin typeface="微软雅黑" panose="020B0503020204020204" pitchFamily="34" charset="-122"/>
                <a:ea typeface="微软雅黑" panose="020B0503020204020204" pitchFamily="34" charset="-122"/>
              </a:rPr>
              <a:t>ADD YOUR TEXT HERE</a:t>
            </a:r>
            <a:endParaRPr lang="zh-CN" altLang="en-US" sz="2400" b="1" dirty="0">
              <a:solidFill>
                <a:srgbClr val="655771"/>
              </a:solidFill>
              <a:latin typeface="微软雅黑" panose="020B0503020204020204" pitchFamily="34" charset="-122"/>
              <a:ea typeface="微软雅黑" panose="020B0503020204020204" pitchFamily="34" charset="-122"/>
            </a:endParaRPr>
          </a:p>
        </p:txBody>
      </p:sp>
      <p:sp>
        <p:nvSpPr>
          <p:cNvPr id="20" name="矩形 19"/>
          <p:cNvSpPr/>
          <p:nvPr/>
        </p:nvSpPr>
        <p:spPr>
          <a:xfrm>
            <a:off x="6148624" y="4324605"/>
            <a:ext cx="4221171" cy="584775"/>
          </a:xfrm>
          <a:prstGeom prst="rect">
            <a:avLst/>
          </a:prstGeom>
        </p:spPr>
        <p:txBody>
          <a:bodyPr wrap="square">
            <a:spAutoFit/>
          </a:bodyPr>
          <a:lstStyle/>
          <a:p>
            <a:r>
              <a:rPr lang="en-US" altLang="zh-CN" sz="1600" dirty="0">
                <a:solidFill>
                  <a:srgbClr val="655771"/>
                </a:solidFill>
              </a:rPr>
              <a:t>copy or write your text and paste it here copy or write your text and paste it here</a:t>
            </a:r>
          </a:p>
        </p:txBody>
      </p:sp>
      <p:sp>
        <p:nvSpPr>
          <p:cNvPr id="21" name="文本框 20"/>
          <p:cNvSpPr txBox="1"/>
          <p:nvPr/>
        </p:nvSpPr>
        <p:spPr>
          <a:xfrm>
            <a:off x="5369708" y="5119837"/>
            <a:ext cx="755335" cy="646331"/>
          </a:xfrm>
          <a:prstGeom prst="rect">
            <a:avLst/>
          </a:prstGeom>
          <a:noFill/>
        </p:spPr>
        <p:txBody>
          <a:bodyPr wrap="none" rtlCol="0">
            <a:spAutoFit/>
          </a:bodyPr>
          <a:lstStyle/>
          <a:p>
            <a:r>
              <a:rPr lang="en-US" altLang="zh-CN" sz="3600" b="1" dirty="0">
                <a:solidFill>
                  <a:srgbClr val="655771"/>
                </a:solidFill>
                <a:latin typeface="微软雅黑" panose="020B0503020204020204" pitchFamily="34" charset="-122"/>
                <a:ea typeface="微软雅黑" panose="020B0503020204020204" pitchFamily="34" charset="-122"/>
              </a:rPr>
              <a:t>08</a:t>
            </a:r>
            <a:endParaRPr lang="zh-CN" altLang="en-US" sz="3600" b="1" dirty="0">
              <a:solidFill>
                <a:srgbClr val="65577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090524" y="5222960"/>
            <a:ext cx="0" cy="878186"/>
          </a:xfrm>
          <a:prstGeom prst="line">
            <a:avLst/>
          </a:prstGeom>
          <a:ln>
            <a:solidFill>
              <a:srgbClr val="65577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114106" y="5200388"/>
            <a:ext cx="3683188" cy="461665"/>
          </a:xfrm>
          <a:prstGeom prst="rect">
            <a:avLst/>
          </a:prstGeom>
          <a:noFill/>
        </p:spPr>
        <p:txBody>
          <a:bodyPr wrap="none" rtlCol="0">
            <a:spAutoFit/>
          </a:bodyPr>
          <a:lstStyle/>
          <a:p>
            <a:r>
              <a:rPr lang="en-US" altLang="zh-CN" sz="2400" b="1" dirty="0">
                <a:solidFill>
                  <a:srgbClr val="655771"/>
                </a:solidFill>
                <a:latin typeface="微软雅黑" panose="020B0503020204020204" pitchFamily="34" charset="-122"/>
                <a:ea typeface="微软雅黑" panose="020B0503020204020204" pitchFamily="34" charset="-122"/>
              </a:rPr>
              <a:t>ADD YOUR TEXT HERE</a:t>
            </a:r>
            <a:endParaRPr lang="zh-CN" altLang="en-US" sz="2400" b="1" dirty="0">
              <a:solidFill>
                <a:srgbClr val="655771"/>
              </a:solidFill>
              <a:latin typeface="微软雅黑" panose="020B0503020204020204" pitchFamily="34" charset="-122"/>
              <a:ea typeface="微软雅黑" panose="020B0503020204020204" pitchFamily="34" charset="-122"/>
            </a:endParaRPr>
          </a:p>
        </p:txBody>
      </p:sp>
      <p:sp>
        <p:nvSpPr>
          <p:cNvPr id="24" name="矩形 23"/>
          <p:cNvSpPr/>
          <p:nvPr/>
        </p:nvSpPr>
        <p:spPr>
          <a:xfrm>
            <a:off x="6148624" y="5543940"/>
            <a:ext cx="4221171" cy="584775"/>
          </a:xfrm>
          <a:prstGeom prst="rect">
            <a:avLst/>
          </a:prstGeom>
        </p:spPr>
        <p:txBody>
          <a:bodyPr wrap="square">
            <a:spAutoFit/>
          </a:bodyPr>
          <a:lstStyle/>
          <a:p>
            <a:r>
              <a:rPr lang="en-US" altLang="zh-CN" sz="1600" dirty="0">
                <a:solidFill>
                  <a:srgbClr val="655771"/>
                </a:solidFill>
              </a:rPr>
              <a:t>copy or write your text and paste it here copy or write your text and paste it here</a:t>
            </a:r>
          </a:p>
        </p:txBody>
      </p:sp>
      <p:pic>
        <p:nvPicPr>
          <p:cNvPr id="27" name="图片 26"/>
          <p:cNvPicPr>
            <a:picLocks noChangeAspect="1"/>
          </p:cNvPicPr>
          <p:nvPr/>
        </p:nvPicPr>
        <p:blipFill>
          <a:blip r:embed="rId3"/>
          <a:stretch>
            <a:fillRect/>
          </a:stretch>
        </p:blipFill>
        <p:spPr>
          <a:xfrm rot="20380506">
            <a:off x="791690" y="784436"/>
            <a:ext cx="1389004" cy="1101314"/>
          </a:xfrm>
          <a:prstGeom prst="rect">
            <a:avLst/>
          </a:prstGeom>
        </p:spPr>
      </p:pic>
      <p:pic>
        <p:nvPicPr>
          <p:cNvPr id="28" name="图片 27"/>
          <p:cNvPicPr>
            <a:picLocks noChangeAspect="1"/>
          </p:cNvPicPr>
          <p:nvPr/>
        </p:nvPicPr>
        <p:blipFill>
          <a:blip r:embed="rId4"/>
          <a:stretch>
            <a:fillRect/>
          </a:stretch>
        </p:blipFill>
        <p:spPr>
          <a:xfrm rot="1829807">
            <a:off x="2432882" y="2732627"/>
            <a:ext cx="1342383" cy="1176061"/>
          </a:xfrm>
          <a:prstGeom prst="rect">
            <a:avLst/>
          </a:prstGeom>
        </p:spPr>
      </p:pic>
      <p:pic>
        <p:nvPicPr>
          <p:cNvPr id="29" name="图片 28"/>
          <p:cNvPicPr>
            <a:picLocks noChangeAspect="1"/>
          </p:cNvPicPr>
          <p:nvPr/>
        </p:nvPicPr>
        <p:blipFill>
          <a:blip r:embed="rId5"/>
          <a:stretch>
            <a:fillRect/>
          </a:stretch>
        </p:blipFill>
        <p:spPr>
          <a:xfrm rot="20135673">
            <a:off x="876402" y="4944009"/>
            <a:ext cx="1389630" cy="653510"/>
          </a:xfrm>
          <a:prstGeom prst="rect">
            <a:avLst/>
          </a:prstGeom>
        </p:spPr>
      </p:pic>
      <p:pic>
        <p:nvPicPr>
          <p:cNvPr id="30" name="图片 29"/>
          <p:cNvPicPr>
            <a:picLocks noChangeAspect="1"/>
          </p:cNvPicPr>
          <p:nvPr/>
        </p:nvPicPr>
        <p:blipFill>
          <a:blip r:embed="rId6"/>
          <a:stretch>
            <a:fillRect/>
          </a:stretch>
        </p:blipFill>
        <p:spPr>
          <a:xfrm rot="1768031">
            <a:off x="3537710" y="5014507"/>
            <a:ext cx="170935" cy="627066"/>
          </a:xfrm>
          <a:prstGeom prst="rect">
            <a:avLst/>
          </a:prstGeom>
        </p:spPr>
      </p:pic>
      <p:pic>
        <p:nvPicPr>
          <p:cNvPr id="31" name="图片 30"/>
          <p:cNvPicPr>
            <a:picLocks noChangeAspect="1"/>
          </p:cNvPicPr>
          <p:nvPr/>
        </p:nvPicPr>
        <p:blipFill>
          <a:blip r:embed="rId7"/>
          <a:stretch>
            <a:fillRect/>
          </a:stretch>
        </p:blipFill>
        <p:spPr>
          <a:xfrm rot="17667055">
            <a:off x="3493348" y="1334347"/>
            <a:ext cx="1452949" cy="201911"/>
          </a:xfrm>
          <a:prstGeom prst="rect">
            <a:avLst/>
          </a:prstGeom>
        </p:spPr>
      </p:pic>
      <p:pic>
        <p:nvPicPr>
          <p:cNvPr id="32" name="图片 31"/>
          <p:cNvPicPr>
            <a:picLocks noChangeAspect="1"/>
          </p:cNvPicPr>
          <p:nvPr/>
        </p:nvPicPr>
        <p:blipFill>
          <a:blip r:embed="rId8"/>
          <a:stretch>
            <a:fillRect/>
          </a:stretch>
        </p:blipFill>
        <p:spPr>
          <a:xfrm>
            <a:off x="10378503" y="4795844"/>
            <a:ext cx="992701" cy="1559689"/>
          </a:xfrm>
          <a:prstGeom prst="rect">
            <a:avLst/>
          </a:prstGeom>
        </p:spPr>
      </p:pic>
      <p:pic>
        <p:nvPicPr>
          <p:cNvPr id="33" name="图片 32"/>
          <p:cNvPicPr>
            <a:picLocks noChangeAspect="1"/>
          </p:cNvPicPr>
          <p:nvPr/>
        </p:nvPicPr>
        <p:blipFill>
          <a:blip r:embed="rId9"/>
          <a:stretch>
            <a:fillRect/>
          </a:stretch>
        </p:blipFill>
        <p:spPr>
          <a:xfrm>
            <a:off x="4268716" y="5754397"/>
            <a:ext cx="1349411" cy="584775"/>
          </a:xfrm>
          <a:prstGeom prst="rect">
            <a:avLst/>
          </a:prstGeom>
        </p:spPr>
      </p:pic>
    </p:spTree>
    <p:extLst>
      <p:ext uri="{BB962C8B-B14F-4D97-AF65-F5344CB8AC3E}">
        <p14:creationId xmlns:p14="http://schemas.microsoft.com/office/powerpoint/2010/main" val="1259440642"/>
      </p:ext>
    </p:extLst>
  </p:cSld>
  <p:clrMapOvr>
    <a:masterClrMapping/>
  </p:clrMapOvr>
  <p:transition spd="slow" advTm="2021">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20000">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14:bounceEnd="20000">
                                          <p:cBhvr additive="base">
                                            <p:cTn id="7" dur="1000" fill="hold"/>
                                            <p:tgtEl>
                                              <p:spTgt spid="27"/>
                                            </p:tgtEl>
                                            <p:attrNameLst>
                                              <p:attrName>ppt_x</p:attrName>
                                            </p:attrNameLst>
                                          </p:cBhvr>
                                          <p:tavLst>
                                            <p:tav tm="0">
                                              <p:val>
                                                <p:strVal val="#ppt_x"/>
                                              </p:val>
                                            </p:tav>
                                            <p:tav tm="100000">
                                              <p:val>
                                                <p:strVal val="#ppt_x"/>
                                              </p:val>
                                            </p:tav>
                                          </p:tavLst>
                                        </p:anim>
                                        <p:anim calcmode="lin" valueType="num" p14:bounceEnd="20000">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20000">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14:bounceEnd="20000">
                                          <p:cBhvr additive="base">
                                            <p:cTn id="11" dur="1000" fill="hold"/>
                                            <p:tgtEl>
                                              <p:spTgt spid="29"/>
                                            </p:tgtEl>
                                            <p:attrNameLst>
                                              <p:attrName>ppt_x</p:attrName>
                                            </p:attrNameLst>
                                          </p:cBhvr>
                                          <p:tavLst>
                                            <p:tav tm="0">
                                              <p:val>
                                                <p:strVal val="#ppt_x"/>
                                              </p:val>
                                            </p:tav>
                                            <p:tav tm="100000">
                                              <p:val>
                                                <p:strVal val="#ppt_x"/>
                                              </p:val>
                                            </p:tav>
                                          </p:tavLst>
                                        </p:anim>
                                        <p:anim calcmode="lin" valueType="num" p14:bounceEnd="20000">
                                          <p:cBhvr additive="base">
                                            <p:cTn id="12" dur="1000" fill="hold"/>
                                            <p:tgtEl>
                                              <p:spTgt spid="29"/>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20000">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14:bounceEnd="20000">
                                          <p:cBhvr additive="base">
                                            <p:cTn id="15" dur="1000" fill="hold"/>
                                            <p:tgtEl>
                                              <p:spTgt spid="28"/>
                                            </p:tgtEl>
                                            <p:attrNameLst>
                                              <p:attrName>ppt_x</p:attrName>
                                            </p:attrNameLst>
                                          </p:cBhvr>
                                          <p:tavLst>
                                            <p:tav tm="0">
                                              <p:val>
                                                <p:strVal val="#ppt_x"/>
                                              </p:val>
                                            </p:tav>
                                            <p:tav tm="100000">
                                              <p:val>
                                                <p:strVal val="#ppt_x"/>
                                              </p:val>
                                            </p:tav>
                                          </p:tavLst>
                                        </p:anim>
                                        <p:anim calcmode="lin" valueType="num" p14:bounceEnd="20000">
                                          <p:cBhvr additive="base">
                                            <p:cTn id="16" dur="1000" fill="hold"/>
                                            <p:tgtEl>
                                              <p:spTgt spid="28"/>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20000">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14:bounceEnd="20000">
                                          <p:cBhvr additive="base">
                                            <p:cTn id="19" dur="1000" fill="hold"/>
                                            <p:tgtEl>
                                              <p:spTgt spid="31"/>
                                            </p:tgtEl>
                                            <p:attrNameLst>
                                              <p:attrName>ppt_x</p:attrName>
                                            </p:attrNameLst>
                                          </p:cBhvr>
                                          <p:tavLst>
                                            <p:tav tm="0">
                                              <p:val>
                                                <p:strVal val="#ppt_x"/>
                                              </p:val>
                                            </p:tav>
                                            <p:tav tm="100000">
                                              <p:val>
                                                <p:strVal val="#ppt_x"/>
                                              </p:val>
                                            </p:tav>
                                          </p:tavLst>
                                        </p:anim>
                                        <p:anim calcmode="lin" valueType="num" p14:bounceEnd="20000">
                                          <p:cBhvr additive="base">
                                            <p:cTn id="20" dur="10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14:presetBounceEnd="20000">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14:bounceEnd="20000">
                                          <p:cBhvr additive="base">
                                            <p:cTn id="23" dur="1000" fill="hold"/>
                                            <p:tgtEl>
                                              <p:spTgt spid="30"/>
                                            </p:tgtEl>
                                            <p:attrNameLst>
                                              <p:attrName>ppt_x</p:attrName>
                                            </p:attrNameLst>
                                          </p:cBhvr>
                                          <p:tavLst>
                                            <p:tav tm="0">
                                              <p:val>
                                                <p:strVal val="#ppt_x"/>
                                              </p:val>
                                            </p:tav>
                                            <p:tav tm="100000">
                                              <p:val>
                                                <p:strVal val="#ppt_x"/>
                                              </p:val>
                                            </p:tav>
                                          </p:tavLst>
                                        </p:anim>
                                        <p:anim calcmode="lin" valueType="num" p14:bounceEnd="20000">
                                          <p:cBhvr additive="base">
                                            <p:cTn id="24" dur="1000" fill="hold"/>
                                            <p:tgtEl>
                                              <p:spTgt spid="30"/>
                                            </p:tgtEl>
                                            <p:attrNameLst>
                                              <p:attrName>ppt_y</p:attrName>
                                            </p:attrNameLst>
                                          </p:cBhvr>
                                          <p:tavLst>
                                            <p:tav tm="0">
                                              <p:val>
                                                <p:strVal val="0-#ppt_h/2"/>
                                              </p:val>
                                            </p:tav>
                                            <p:tav tm="100000">
                                              <p:val>
                                                <p:strVal val="#ppt_y"/>
                                              </p:val>
                                            </p:tav>
                                          </p:tavLst>
                                        </p:anim>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1000" fill="hold"/>
                                            <p:tgtEl>
                                              <p:spTgt spid="29"/>
                                            </p:tgtEl>
                                            <p:attrNameLst>
                                              <p:attrName>ppt_x</p:attrName>
                                            </p:attrNameLst>
                                          </p:cBhvr>
                                          <p:tavLst>
                                            <p:tav tm="0">
                                              <p:val>
                                                <p:strVal val="#ppt_x"/>
                                              </p:val>
                                            </p:tav>
                                            <p:tav tm="100000">
                                              <p:val>
                                                <p:strVal val="#ppt_x"/>
                                              </p:val>
                                            </p:tav>
                                          </p:tavLst>
                                        </p:anim>
                                        <p:anim calcmode="lin" valueType="num">
                                          <p:cBhvr additive="base">
                                            <p:cTn id="12" dur="1000" fill="hold"/>
                                            <p:tgtEl>
                                              <p:spTgt spid="29"/>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1000" fill="hold"/>
                                            <p:tgtEl>
                                              <p:spTgt spid="28"/>
                                            </p:tgtEl>
                                            <p:attrNameLst>
                                              <p:attrName>ppt_x</p:attrName>
                                            </p:attrNameLst>
                                          </p:cBhvr>
                                          <p:tavLst>
                                            <p:tav tm="0">
                                              <p:val>
                                                <p:strVal val="#ppt_x"/>
                                              </p:val>
                                            </p:tav>
                                            <p:tav tm="100000">
                                              <p:val>
                                                <p:strVal val="#ppt_x"/>
                                              </p:val>
                                            </p:tav>
                                          </p:tavLst>
                                        </p:anim>
                                        <p:anim calcmode="lin" valueType="num">
                                          <p:cBhvr additive="base">
                                            <p:cTn id="16" dur="1000" fill="hold"/>
                                            <p:tgtEl>
                                              <p:spTgt spid="28"/>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1000" fill="hold"/>
                                            <p:tgtEl>
                                              <p:spTgt spid="31"/>
                                            </p:tgtEl>
                                            <p:attrNameLst>
                                              <p:attrName>ppt_x</p:attrName>
                                            </p:attrNameLst>
                                          </p:cBhvr>
                                          <p:tavLst>
                                            <p:tav tm="0">
                                              <p:val>
                                                <p:strVal val="#ppt_x"/>
                                              </p:val>
                                            </p:tav>
                                            <p:tav tm="100000">
                                              <p:val>
                                                <p:strVal val="#ppt_x"/>
                                              </p:val>
                                            </p:tav>
                                          </p:tavLst>
                                        </p:anim>
                                        <p:anim calcmode="lin" valueType="num">
                                          <p:cBhvr additive="base">
                                            <p:cTn id="20" dur="10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1000" fill="hold"/>
                                            <p:tgtEl>
                                              <p:spTgt spid="30"/>
                                            </p:tgtEl>
                                            <p:attrNameLst>
                                              <p:attrName>ppt_x</p:attrName>
                                            </p:attrNameLst>
                                          </p:cBhvr>
                                          <p:tavLst>
                                            <p:tav tm="0">
                                              <p:val>
                                                <p:strVal val="#ppt_x"/>
                                              </p:val>
                                            </p:tav>
                                            <p:tav tm="100000">
                                              <p:val>
                                                <p:strVal val="#ppt_x"/>
                                              </p:val>
                                            </p:tav>
                                          </p:tavLst>
                                        </p:anim>
                                        <p:anim calcmode="lin" valueType="num">
                                          <p:cBhvr additive="base">
                                            <p:cTn id="24" dur="1000" fill="hold"/>
                                            <p:tgtEl>
                                              <p:spTgt spid="30"/>
                                            </p:tgtEl>
                                            <p:attrNameLst>
                                              <p:attrName>ppt_y</p:attrName>
                                            </p:attrNameLst>
                                          </p:cBhvr>
                                          <p:tavLst>
                                            <p:tav tm="0">
                                              <p:val>
                                                <p:strVal val="0-#ppt_h/2"/>
                                              </p:val>
                                            </p:tav>
                                            <p:tav tm="100000">
                                              <p:val>
                                                <p:strVal val="#ppt_y"/>
                                              </p:val>
                                            </p:tav>
                                          </p:tavLst>
                                        </p:anim>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E3E5"/>
        </a:solidFill>
        <a:effectLst/>
      </p:bgPr>
    </p:bg>
    <p:spTree>
      <p:nvGrpSpPr>
        <p:cNvPr id="1" name=""/>
        <p:cNvGrpSpPr/>
        <p:nvPr/>
      </p:nvGrpSpPr>
      <p:grpSpPr>
        <a:xfrm>
          <a:off x="0" y="0"/>
          <a:ext cx="0" cy="0"/>
          <a:chOff x="0" y="0"/>
          <a:chExt cx="0" cy="0"/>
        </a:xfrm>
      </p:grpSpPr>
      <p:grpSp>
        <p:nvGrpSpPr>
          <p:cNvPr id="8" name="组合 7"/>
          <p:cNvGrpSpPr/>
          <p:nvPr/>
        </p:nvGrpSpPr>
        <p:grpSpPr>
          <a:xfrm>
            <a:off x="1210870" y="1602861"/>
            <a:ext cx="4365334" cy="3905773"/>
            <a:chOff x="921159" y="1367569"/>
            <a:chExt cx="4365334" cy="3905773"/>
          </a:xfrm>
        </p:grpSpPr>
        <p:sp>
          <p:nvSpPr>
            <p:cNvPr id="7" name="椭圆 6"/>
            <p:cNvSpPr/>
            <p:nvPr/>
          </p:nvSpPr>
          <p:spPr>
            <a:xfrm>
              <a:off x="3500666" y="3487515"/>
              <a:ext cx="1785827" cy="1785827"/>
            </a:xfrm>
            <a:prstGeom prst="ellipse">
              <a:avLst/>
            </a:prstGeom>
            <a:solidFill>
              <a:srgbClr val="655771">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921159" y="1367569"/>
              <a:ext cx="3739081" cy="3739081"/>
            </a:xfrm>
            <a:prstGeom prst="ellipse">
              <a:avLst/>
            </a:prstGeom>
            <a:solidFill>
              <a:srgbClr val="655771">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1835094" y="1977919"/>
              <a:ext cx="1911210" cy="2402510"/>
            </a:xfrm>
            <a:prstGeom prst="rect">
              <a:avLst/>
            </a:prstGeom>
          </p:spPr>
        </p:pic>
        <p:sp>
          <p:nvSpPr>
            <p:cNvPr id="4" name="文本框 3"/>
            <p:cNvSpPr txBox="1"/>
            <p:nvPr/>
          </p:nvSpPr>
          <p:spPr>
            <a:xfrm>
              <a:off x="3887384" y="3866746"/>
              <a:ext cx="1229824" cy="1107996"/>
            </a:xfrm>
            <a:prstGeom prst="rect">
              <a:avLst/>
            </a:prstGeom>
            <a:noFill/>
          </p:spPr>
          <p:txBody>
            <a:bodyPr wrap="none" rtlCol="0">
              <a:spAutoFit/>
            </a:bodyPr>
            <a:lstStyle/>
            <a:p>
              <a:r>
                <a:rPr lang="en-US" altLang="zh-CN" sz="6600" b="1" dirty="0">
                  <a:solidFill>
                    <a:schemeClr val="bg1"/>
                  </a:solidFill>
                  <a:latin typeface="微软雅黑" panose="020B0503020204020204" pitchFamily="34" charset="-122"/>
                  <a:ea typeface="微软雅黑" panose="020B0503020204020204" pitchFamily="34" charset="-122"/>
                </a:rPr>
                <a:t>01</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5778055" y="2375542"/>
            <a:ext cx="5357707" cy="2154435"/>
            <a:chOff x="5778055" y="2375542"/>
            <a:chExt cx="5357707" cy="2154435"/>
          </a:xfrm>
        </p:grpSpPr>
        <p:sp>
          <p:nvSpPr>
            <p:cNvPr id="5" name="文本框 4"/>
            <p:cNvSpPr txBox="1"/>
            <p:nvPr/>
          </p:nvSpPr>
          <p:spPr>
            <a:xfrm>
              <a:off x="5778055" y="2375542"/>
              <a:ext cx="4849982" cy="584775"/>
            </a:xfrm>
            <a:prstGeom prst="rect">
              <a:avLst/>
            </a:prstGeom>
            <a:noFill/>
          </p:spPr>
          <p:txBody>
            <a:bodyPr wrap="none" rtlCol="0">
              <a:spAutoFit/>
            </a:bodyPr>
            <a:lstStyle/>
            <a:p>
              <a:r>
                <a:rPr lang="en-US" altLang="zh-CN" sz="3200" b="1" dirty="0">
                  <a:solidFill>
                    <a:srgbClr val="655771"/>
                  </a:solidFill>
                  <a:latin typeface="微软雅黑" panose="020B0503020204020204" pitchFamily="34" charset="-122"/>
                  <a:ea typeface="微软雅黑" panose="020B0503020204020204" pitchFamily="34" charset="-122"/>
                </a:rPr>
                <a:t>ADD YOUR TEXT HERE</a:t>
              </a:r>
              <a:endParaRPr lang="zh-CN" altLang="en-US" sz="3200" b="1" dirty="0">
                <a:solidFill>
                  <a:srgbClr val="655771"/>
                </a:solidFill>
                <a:latin typeface="微软雅黑" panose="020B0503020204020204" pitchFamily="34" charset="-122"/>
                <a:ea typeface="微软雅黑" panose="020B0503020204020204" pitchFamily="34" charset="-122"/>
              </a:endParaRPr>
            </a:p>
          </p:txBody>
        </p:sp>
        <p:sp>
          <p:nvSpPr>
            <p:cNvPr id="9" name="矩形 8"/>
            <p:cNvSpPr/>
            <p:nvPr/>
          </p:nvSpPr>
          <p:spPr>
            <a:xfrm>
              <a:off x="5778055" y="2960317"/>
              <a:ext cx="5357707" cy="1569660"/>
            </a:xfrm>
            <a:prstGeom prst="rect">
              <a:avLst/>
            </a:prstGeom>
          </p:spPr>
          <p:txBody>
            <a:bodyPr wrap="square">
              <a:spAutoFit/>
            </a:bodyPr>
            <a:lstStyle/>
            <a:p>
              <a:r>
                <a:rPr lang="en-US" altLang="zh-CN" sz="1600" dirty="0">
                  <a:solidFill>
                    <a:srgbClr val="5D5D5D"/>
                  </a:solidFill>
                </a:rPr>
                <a:t>copy or write your text and paste it here copy or write your text and paste it here copy or write your text and paste it copy or write your text and paste it here copy or write your text and paste it here copy or write your text and paste it copy or write your text and paste it here copy or write your text and paste it here copy or write your text and paste</a:t>
              </a:r>
            </a:p>
          </p:txBody>
        </p:sp>
      </p:grpSp>
    </p:spTree>
    <p:extLst>
      <p:ext uri="{BB962C8B-B14F-4D97-AF65-F5344CB8AC3E}">
        <p14:creationId xmlns:p14="http://schemas.microsoft.com/office/powerpoint/2010/main" val="3432081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745">
        <p15:prstTrans prst="wind"/>
      </p:transition>
    </mc:Choice>
    <mc:Fallback>
      <p:transition spd="slow" advTm="174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E3E5"/>
        </a:solidFill>
        <a:effectLst/>
      </p:bgPr>
    </p:bg>
    <p:spTree>
      <p:nvGrpSpPr>
        <p:cNvPr id="1" name=""/>
        <p:cNvGrpSpPr/>
        <p:nvPr/>
      </p:nvGrpSpPr>
      <p:grpSpPr>
        <a:xfrm>
          <a:off x="0" y="0"/>
          <a:ext cx="0" cy="0"/>
          <a:chOff x="0" y="0"/>
          <a:chExt cx="0" cy="0"/>
        </a:xfrm>
      </p:grpSpPr>
      <p:sp>
        <p:nvSpPr>
          <p:cNvPr id="13" name="矩形 12"/>
          <p:cNvSpPr/>
          <p:nvPr/>
        </p:nvSpPr>
        <p:spPr>
          <a:xfrm>
            <a:off x="1040426" y="4357305"/>
            <a:ext cx="3213980" cy="830997"/>
          </a:xfrm>
          <a:prstGeom prst="rect">
            <a:avLst/>
          </a:prstGeom>
        </p:spPr>
        <p:txBody>
          <a:bodyPr wrap="square">
            <a:spAutoFit/>
          </a:bodyPr>
          <a:lstStyle/>
          <a:p>
            <a:pPr algn="r"/>
            <a:r>
              <a:rPr lang="en-US" altLang="zh-CN" sz="1600" dirty="0">
                <a:solidFill>
                  <a:srgbClr val="655771"/>
                </a:solidFill>
              </a:rPr>
              <a:t>copy or write your text and paste it here copy or write your text and paste it here</a:t>
            </a:r>
          </a:p>
        </p:txBody>
      </p:sp>
      <p:grpSp>
        <p:nvGrpSpPr>
          <p:cNvPr id="4" name="组合 3"/>
          <p:cNvGrpSpPr/>
          <p:nvPr/>
        </p:nvGrpSpPr>
        <p:grpSpPr>
          <a:xfrm>
            <a:off x="0" y="98093"/>
            <a:ext cx="12192000" cy="1515480"/>
            <a:chOff x="0" y="98093"/>
            <a:chExt cx="12192000" cy="1515480"/>
          </a:xfrm>
        </p:grpSpPr>
        <p:sp>
          <p:nvSpPr>
            <p:cNvPr id="2" name="矩形 1"/>
            <p:cNvSpPr/>
            <p:nvPr/>
          </p:nvSpPr>
          <p:spPr>
            <a:xfrm>
              <a:off x="0" y="825921"/>
              <a:ext cx="12192000" cy="787652"/>
            </a:xfrm>
            <a:prstGeom prst="rect">
              <a:avLst/>
            </a:prstGeom>
            <a:solidFill>
              <a:srgbClr val="655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685576" y="98093"/>
              <a:ext cx="755335" cy="646331"/>
            </a:xfrm>
            <a:prstGeom prst="rect">
              <a:avLst/>
            </a:prstGeom>
            <a:noFill/>
          </p:spPr>
          <p:txBody>
            <a:bodyPr wrap="none" rtlCol="0">
              <a:spAutoFit/>
            </a:bodyPr>
            <a:lstStyle/>
            <a:p>
              <a:r>
                <a:rPr lang="en-US" altLang="zh-CN" sz="3600" b="1" dirty="0">
                  <a:solidFill>
                    <a:srgbClr val="655771"/>
                  </a:solidFill>
                  <a:latin typeface="微软雅黑" panose="020B0503020204020204" pitchFamily="34" charset="-122"/>
                  <a:ea typeface="微软雅黑" panose="020B0503020204020204" pitchFamily="34" charset="-122"/>
                </a:rPr>
                <a:t>01</a:t>
              </a:r>
              <a:endParaRPr lang="zh-CN" altLang="en-US" sz="3600" b="1" dirty="0">
                <a:solidFill>
                  <a:srgbClr val="65577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254406" y="988914"/>
              <a:ext cx="3683188"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ADD YOUR TEXT HERE</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6482282" y="421258"/>
              <a:ext cx="380245" cy="0"/>
            </a:xfrm>
            <a:prstGeom prst="line">
              <a:avLst/>
            </a:prstGeom>
            <a:ln w="57150" cap="rnd">
              <a:solidFill>
                <a:srgbClr val="65577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187637" y="421258"/>
              <a:ext cx="380245" cy="0"/>
            </a:xfrm>
            <a:prstGeom prst="line">
              <a:avLst/>
            </a:prstGeom>
            <a:ln w="57150" cap="rnd">
              <a:solidFill>
                <a:srgbClr val="655771"/>
              </a:solidFill>
            </a:ln>
          </p:spPr>
          <p:style>
            <a:lnRef idx="1">
              <a:schemeClr val="accent1"/>
            </a:lnRef>
            <a:fillRef idx="0">
              <a:schemeClr val="accent1"/>
            </a:fillRef>
            <a:effectRef idx="0">
              <a:schemeClr val="accent1"/>
            </a:effectRef>
            <a:fontRef idx="minor">
              <a:schemeClr val="tx1"/>
            </a:fontRef>
          </p:style>
        </p:cxnSp>
      </p:grpSp>
      <p:pic>
        <p:nvPicPr>
          <p:cNvPr id="17" name="图片 16"/>
          <p:cNvPicPr>
            <a:picLocks noChangeAspect="1"/>
          </p:cNvPicPr>
          <p:nvPr/>
        </p:nvPicPr>
        <p:blipFill>
          <a:blip r:embed="rId3"/>
          <a:stretch>
            <a:fillRect/>
          </a:stretch>
        </p:blipFill>
        <p:spPr>
          <a:xfrm>
            <a:off x="4532926" y="3118505"/>
            <a:ext cx="3126147" cy="2910246"/>
          </a:xfrm>
          <a:prstGeom prst="rect">
            <a:avLst/>
          </a:prstGeom>
        </p:spPr>
      </p:pic>
      <p:sp>
        <p:nvSpPr>
          <p:cNvPr id="18" name="矩形 17"/>
          <p:cNvSpPr/>
          <p:nvPr/>
        </p:nvSpPr>
        <p:spPr>
          <a:xfrm>
            <a:off x="1723176" y="1800798"/>
            <a:ext cx="8745648" cy="954107"/>
          </a:xfrm>
          <a:prstGeom prst="rect">
            <a:avLst/>
          </a:prstGeom>
        </p:spPr>
        <p:txBody>
          <a:bodyPr wrap="square">
            <a:spAutoFit/>
          </a:bodyPr>
          <a:lstStyle/>
          <a:p>
            <a:pPr algn="ctr"/>
            <a:r>
              <a:rPr lang="en-US" altLang="zh-CN" sz="1400" dirty="0">
                <a:solidFill>
                  <a:srgbClr val="5D5D5D"/>
                </a:solidFill>
              </a:rPr>
              <a:t>copy or write your text and paste it here copy or write your text and paste it here copy or write your text and paste it copy or write your text and paste it here copy or write your text and paste it here copy or write your text and paste it copy or write your text and paste it here copy or write your text and paste it here copy or write your text and paste</a:t>
            </a:r>
          </a:p>
        </p:txBody>
      </p:sp>
      <p:sp>
        <p:nvSpPr>
          <p:cNvPr id="19" name="文本框 18"/>
          <p:cNvSpPr txBox="1"/>
          <p:nvPr/>
        </p:nvSpPr>
        <p:spPr>
          <a:xfrm>
            <a:off x="1174628" y="1613573"/>
            <a:ext cx="548548" cy="1107996"/>
          </a:xfrm>
          <a:prstGeom prst="rect">
            <a:avLst/>
          </a:prstGeom>
          <a:noFill/>
        </p:spPr>
        <p:txBody>
          <a:bodyPr wrap="none" rtlCol="0">
            <a:spAutoFit/>
          </a:bodyPr>
          <a:lstStyle/>
          <a:p>
            <a:r>
              <a:rPr lang="zh-CN" altLang="en-US" sz="6600" b="1" dirty="0">
                <a:solidFill>
                  <a:srgbClr val="655771"/>
                </a:solidFill>
              </a:rPr>
              <a:t>“</a:t>
            </a:r>
          </a:p>
        </p:txBody>
      </p:sp>
      <p:sp>
        <p:nvSpPr>
          <p:cNvPr id="20" name="文本框 19"/>
          <p:cNvSpPr txBox="1"/>
          <p:nvPr/>
        </p:nvSpPr>
        <p:spPr>
          <a:xfrm rot="10800000">
            <a:off x="10534403" y="1723853"/>
            <a:ext cx="548548" cy="1107996"/>
          </a:xfrm>
          <a:prstGeom prst="rect">
            <a:avLst/>
          </a:prstGeom>
          <a:noFill/>
        </p:spPr>
        <p:txBody>
          <a:bodyPr wrap="none" rtlCol="0">
            <a:spAutoFit/>
          </a:bodyPr>
          <a:lstStyle/>
          <a:p>
            <a:r>
              <a:rPr lang="zh-CN" altLang="en-US" sz="6600" b="1" dirty="0">
                <a:solidFill>
                  <a:srgbClr val="655771"/>
                </a:solidFill>
              </a:rPr>
              <a:t>“</a:t>
            </a:r>
          </a:p>
        </p:txBody>
      </p:sp>
      <p:sp>
        <p:nvSpPr>
          <p:cNvPr id="21" name="矩形 20"/>
          <p:cNvSpPr/>
          <p:nvPr/>
        </p:nvSpPr>
        <p:spPr>
          <a:xfrm>
            <a:off x="7937593" y="4357304"/>
            <a:ext cx="3213980" cy="830997"/>
          </a:xfrm>
          <a:prstGeom prst="rect">
            <a:avLst/>
          </a:prstGeom>
        </p:spPr>
        <p:txBody>
          <a:bodyPr wrap="square">
            <a:spAutoFit/>
          </a:bodyPr>
          <a:lstStyle/>
          <a:p>
            <a:r>
              <a:rPr lang="en-US" altLang="zh-CN" sz="1600" dirty="0">
                <a:solidFill>
                  <a:srgbClr val="655771"/>
                </a:solidFill>
              </a:rPr>
              <a:t>copy or write your text and paste it here copy or write your text and paste it here</a:t>
            </a:r>
          </a:p>
        </p:txBody>
      </p:sp>
      <p:sp>
        <p:nvSpPr>
          <p:cNvPr id="22" name="矩形 21"/>
          <p:cNvSpPr/>
          <p:nvPr/>
        </p:nvSpPr>
        <p:spPr>
          <a:xfrm>
            <a:off x="2795802" y="4086306"/>
            <a:ext cx="1458604" cy="369332"/>
          </a:xfrm>
          <a:prstGeom prst="rect">
            <a:avLst/>
          </a:prstGeom>
        </p:spPr>
        <p:txBody>
          <a:bodyPr wrap="none">
            <a:spAutoFit/>
          </a:bodyPr>
          <a:lstStyle/>
          <a:p>
            <a:r>
              <a:rPr lang="en-US" altLang="zh-CN" b="1" dirty="0">
                <a:solidFill>
                  <a:srgbClr val="655771"/>
                </a:solidFill>
                <a:latin typeface="微软雅黑" panose="020B0503020204020204" pitchFamily="34" charset="-122"/>
                <a:ea typeface="微软雅黑" panose="020B0503020204020204" pitchFamily="34" charset="-122"/>
              </a:rPr>
              <a:t>TEXT HERE</a:t>
            </a:r>
            <a:endParaRPr lang="zh-CN" altLang="en-US" dirty="0"/>
          </a:p>
        </p:txBody>
      </p:sp>
      <p:sp>
        <p:nvSpPr>
          <p:cNvPr id="23" name="矩形 22"/>
          <p:cNvSpPr/>
          <p:nvPr/>
        </p:nvSpPr>
        <p:spPr>
          <a:xfrm>
            <a:off x="7956277" y="4013878"/>
            <a:ext cx="1458604" cy="369332"/>
          </a:xfrm>
          <a:prstGeom prst="rect">
            <a:avLst/>
          </a:prstGeom>
        </p:spPr>
        <p:txBody>
          <a:bodyPr wrap="none">
            <a:spAutoFit/>
          </a:bodyPr>
          <a:lstStyle/>
          <a:p>
            <a:r>
              <a:rPr lang="en-US" altLang="zh-CN" b="1" dirty="0">
                <a:solidFill>
                  <a:srgbClr val="655771"/>
                </a:solidFill>
                <a:latin typeface="微软雅黑" panose="020B0503020204020204" pitchFamily="34" charset="-122"/>
                <a:ea typeface="微软雅黑" panose="020B0503020204020204" pitchFamily="34" charset="-122"/>
              </a:rPr>
              <a:t>TEXT HERE</a:t>
            </a:r>
            <a:endParaRPr lang="zh-CN" altLang="en-US" dirty="0"/>
          </a:p>
        </p:txBody>
      </p:sp>
      <p:cxnSp>
        <p:nvCxnSpPr>
          <p:cNvPr id="25" name="直接连接符 24"/>
          <p:cNvCxnSpPr>
            <a:cxnSpLocks/>
          </p:cNvCxnSpPr>
          <p:nvPr/>
        </p:nvCxnSpPr>
        <p:spPr>
          <a:xfrm flipH="1">
            <a:off x="6096000" y="5992535"/>
            <a:ext cx="1" cy="1186861"/>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420416"/>
      </p:ext>
    </p:extLst>
  </p:cSld>
  <p:clrMapOvr>
    <a:masterClrMapping/>
  </p:clrMapOvr>
  <p:transition spd="med" advTm="451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anim calcmode="lin" valueType="num">
                                      <p:cBhvr>
                                        <p:cTn id="21" dur="500" fill="hold"/>
                                        <p:tgtEl>
                                          <p:spTgt spid="18"/>
                                        </p:tgtEl>
                                        <p:attrNameLst>
                                          <p:attrName>ppt_x</p:attrName>
                                        </p:attrNameLst>
                                      </p:cBhvr>
                                      <p:tavLst>
                                        <p:tav tm="0">
                                          <p:val>
                                            <p:strVal val="#ppt_x"/>
                                          </p:val>
                                        </p:tav>
                                        <p:tav tm="100000">
                                          <p:val>
                                            <p:strVal val="#ppt_x"/>
                                          </p:val>
                                        </p:tav>
                                      </p:tavLst>
                                    </p:anim>
                                    <p:anim calcmode="lin" valueType="num">
                                      <p:cBhvr>
                                        <p:cTn id="22" dur="500" fill="hold"/>
                                        <p:tgtEl>
                                          <p:spTgt spid="18"/>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7" presetClass="entr" presetSubtype="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up)">
                                      <p:cBhvr>
                                        <p:cTn id="32" dur="500"/>
                                        <p:tgtEl>
                                          <p:spTgt spid="25"/>
                                        </p:tgtEl>
                                      </p:cBhvr>
                                    </p:animEffect>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0-#ppt_w/2"/>
                                          </p:val>
                                        </p:tav>
                                        <p:tav tm="100000">
                                          <p:val>
                                            <p:strVal val="#ppt_x"/>
                                          </p:val>
                                        </p:tav>
                                      </p:tavLst>
                                    </p:anim>
                                    <p:anim calcmode="lin" valueType="num">
                                      <p:cBhvr additive="base">
                                        <p:cTn id="41" dur="500" fill="hold"/>
                                        <p:tgtEl>
                                          <p:spTgt spid="22"/>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1+#ppt_w/2"/>
                                          </p:val>
                                        </p:tav>
                                        <p:tav tm="100000">
                                          <p:val>
                                            <p:strVal val="#ppt_x"/>
                                          </p:val>
                                        </p:tav>
                                      </p:tavLst>
                                    </p:anim>
                                    <p:anim calcmode="lin" valueType="num">
                                      <p:cBhvr additive="base">
                                        <p:cTn id="45" dur="500" fill="hold"/>
                                        <p:tgtEl>
                                          <p:spTgt spid="21"/>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1+#ppt_w/2"/>
                                          </p:val>
                                        </p:tav>
                                        <p:tav tm="100000">
                                          <p:val>
                                            <p:strVal val="#ppt_x"/>
                                          </p:val>
                                        </p:tav>
                                      </p:tavLst>
                                    </p:anim>
                                    <p:anim calcmode="lin" valueType="num">
                                      <p:cBhvr additive="base">
                                        <p:cTn id="49"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0"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E3E5"/>
        </a:solidFill>
        <a:effectLst/>
      </p:bgPr>
    </p:bg>
    <p:spTree>
      <p:nvGrpSpPr>
        <p:cNvPr id="1" name=""/>
        <p:cNvGrpSpPr/>
        <p:nvPr/>
      </p:nvGrpSpPr>
      <p:grpSpPr>
        <a:xfrm>
          <a:off x="0" y="0"/>
          <a:ext cx="0" cy="0"/>
          <a:chOff x="0" y="0"/>
          <a:chExt cx="0" cy="0"/>
        </a:xfrm>
      </p:grpSpPr>
      <p:cxnSp>
        <p:nvCxnSpPr>
          <p:cNvPr id="2" name="直接连接符 1"/>
          <p:cNvCxnSpPr>
            <a:cxnSpLocks/>
          </p:cNvCxnSpPr>
          <p:nvPr/>
        </p:nvCxnSpPr>
        <p:spPr>
          <a:xfrm flipH="1">
            <a:off x="6096000" y="-227211"/>
            <a:ext cx="1" cy="1186861"/>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4" name="Group 4"/>
          <p:cNvGrpSpPr>
            <a:grpSpLocks noChangeAspect="1"/>
          </p:cNvGrpSpPr>
          <p:nvPr/>
        </p:nvGrpSpPr>
        <p:grpSpPr bwMode="auto">
          <a:xfrm>
            <a:off x="5345433" y="-146599"/>
            <a:ext cx="1519238" cy="2617629"/>
            <a:chOff x="4069" y="838"/>
            <a:chExt cx="870" cy="1499"/>
          </a:xfrm>
        </p:grpSpPr>
        <p:sp>
          <p:nvSpPr>
            <p:cNvPr id="5" name="AutoShape 3"/>
            <p:cNvSpPr>
              <a:spLocks noChangeAspect="1" noChangeArrowheads="1" noTextEdit="1"/>
            </p:cNvSpPr>
            <p:nvPr/>
          </p:nvSpPr>
          <p:spPr bwMode="auto">
            <a:xfrm>
              <a:off x="4069" y="838"/>
              <a:ext cx="870" cy="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6"/>
            <p:cNvSpPr>
              <a:spLocks noChangeArrowheads="1"/>
            </p:cNvSpPr>
            <p:nvPr/>
          </p:nvSpPr>
          <p:spPr bwMode="auto">
            <a:xfrm>
              <a:off x="4335" y="1629"/>
              <a:ext cx="308" cy="70"/>
            </a:xfrm>
            <a:prstGeom prst="rect">
              <a:avLst/>
            </a:prstGeom>
            <a:solidFill>
              <a:srgbClr val="AEBDC1"/>
            </a:solidFill>
            <a:ln w="55563" cap="rnd">
              <a:solidFill>
                <a:srgbClr val="414042"/>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Rectangle 7"/>
            <p:cNvSpPr>
              <a:spLocks noChangeArrowheads="1"/>
            </p:cNvSpPr>
            <p:nvPr/>
          </p:nvSpPr>
          <p:spPr bwMode="auto">
            <a:xfrm>
              <a:off x="4335" y="1699"/>
              <a:ext cx="308" cy="71"/>
            </a:xfrm>
            <a:prstGeom prst="rect">
              <a:avLst/>
            </a:prstGeom>
            <a:solidFill>
              <a:srgbClr val="C2CDD0"/>
            </a:solidFill>
            <a:ln w="55563" cap="rnd">
              <a:solidFill>
                <a:srgbClr val="414042"/>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8"/>
            <p:cNvSpPr>
              <a:spLocks/>
            </p:cNvSpPr>
            <p:nvPr/>
          </p:nvSpPr>
          <p:spPr bwMode="auto">
            <a:xfrm>
              <a:off x="4199" y="1770"/>
              <a:ext cx="580" cy="535"/>
            </a:xfrm>
            <a:custGeom>
              <a:avLst/>
              <a:gdLst>
                <a:gd name="T0" fmla="*/ 98 w 196"/>
                <a:gd name="T1" fmla="*/ 182 h 182"/>
                <a:gd name="T2" fmla="*/ 196 w 196"/>
                <a:gd name="T3" fmla="*/ 83 h 182"/>
                <a:gd name="T4" fmla="*/ 150 w 196"/>
                <a:gd name="T5" fmla="*/ 0 h 182"/>
                <a:gd name="T6" fmla="*/ 46 w 196"/>
                <a:gd name="T7" fmla="*/ 0 h 182"/>
                <a:gd name="T8" fmla="*/ 0 w 196"/>
                <a:gd name="T9" fmla="*/ 83 h 182"/>
                <a:gd name="T10" fmla="*/ 98 w 196"/>
                <a:gd name="T11" fmla="*/ 182 h 182"/>
              </a:gdLst>
              <a:ahLst/>
              <a:cxnLst>
                <a:cxn ang="0">
                  <a:pos x="T0" y="T1"/>
                </a:cxn>
                <a:cxn ang="0">
                  <a:pos x="T2" y="T3"/>
                </a:cxn>
                <a:cxn ang="0">
                  <a:pos x="T4" y="T5"/>
                </a:cxn>
                <a:cxn ang="0">
                  <a:pos x="T6" y="T7"/>
                </a:cxn>
                <a:cxn ang="0">
                  <a:pos x="T8" y="T9"/>
                </a:cxn>
                <a:cxn ang="0">
                  <a:pos x="T10" y="T11"/>
                </a:cxn>
              </a:cxnLst>
              <a:rect l="0" t="0" r="r" b="b"/>
              <a:pathLst>
                <a:path w="196" h="182">
                  <a:moveTo>
                    <a:pt x="98" y="182"/>
                  </a:moveTo>
                  <a:cubicBezTo>
                    <a:pt x="152" y="182"/>
                    <a:pt x="196" y="138"/>
                    <a:pt x="196" y="83"/>
                  </a:cubicBezTo>
                  <a:cubicBezTo>
                    <a:pt x="196" y="48"/>
                    <a:pt x="178" y="17"/>
                    <a:pt x="150" y="0"/>
                  </a:cubicBezTo>
                  <a:cubicBezTo>
                    <a:pt x="46" y="0"/>
                    <a:pt x="46" y="0"/>
                    <a:pt x="46" y="0"/>
                  </a:cubicBezTo>
                  <a:cubicBezTo>
                    <a:pt x="18" y="17"/>
                    <a:pt x="0" y="48"/>
                    <a:pt x="0" y="83"/>
                  </a:cubicBezTo>
                  <a:cubicBezTo>
                    <a:pt x="0" y="138"/>
                    <a:pt x="44" y="182"/>
                    <a:pt x="98" y="182"/>
                  </a:cubicBezTo>
                  <a:close/>
                </a:path>
              </a:pathLst>
            </a:custGeom>
            <a:solidFill>
              <a:srgbClr val="FED756"/>
            </a:solidFill>
            <a:ln w="55563" cap="rnd">
              <a:solidFill>
                <a:srgbClr val="414042"/>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9"/>
            <p:cNvSpPr>
              <a:spLocks/>
            </p:cNvSpPr>
            <p:nvPr/>
          </p:nvSpPr>
          <p:spPr bwMode="auto">
            <a:xfrm>
              <a:off x="4335" y="1543"/>
              <a:ext cx="308" cy="86"/>
            </a:xfrm>
            <a:custGeom>
              <a:avLst/>
              <a:gdLst>
                <a:gd name="T0" fmla="*/ 308 w 308"/>
                <a:gd name="T1" fmla="*/ 0 h 86"/>
                <a:gd name="T2" fmla="*/ 240 w 308"/>
                <a:gd name="T3" fmla="*/ 0 h 86"/>
                <a:gd name="T4" fmla="*/ 68 w 308"/>
                <a:gd name="T5" fmla="*/ 0 h 86"/>
                <a:gd name="T6" fmla="*/ 0 w 308"/>
                <a:gd name="T7" fmla="*/ 0 h 86"/>
                <a:gd name="T8" fmla="*/ 0 w 308"/>
                <a:gd name="T9" fmla="*/ 86 h 86"/>
                <a:gd name="T10" fmla="*/ 308 w 308"/>
                <a:gd name="T11" fmla="*/ 86 h 86"/>
                <a:gd name="T12" fmla="*/ 308 w 308"/>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308" h="86">
                  <a:moveTo>
                    <a:pt x="308" y="0"/>
                  </a:moveTo>
                  <a:lnTo>
                    <a:pt x="240" y="0"/>
                  </a:lnTo>
                  <a:lnTo>
                    <a:pt x="68" y="0"/>
                  </a:lnTo>
                  <a:lnTo>
                    <a:pt x="0" y="0"/>
                  </a:lnTo>
                  <a:lnTo>
                    <a:pt x="0" y="86"/>
                  </a:lnTo>
                  <a:lnTo>
                    <a:pt x="308" y="86"/>
                  </a:lnTo>
                  <a:lnTo>
                    <a:pt x="308" y="0"/>
                  </a:lnTo>
                  <a:close/>
                </a:path>
              </a:pathLst>
            </a:custGeom>
            <a:solidFill>
              <a:srgbClr val="93A7AD"/>
            </a:solidFill>
            <a:ln w="55563" cap="rnd">
              <a:solidFill>
                <a:srgbClr val="414042"/>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0"/>
            <p:cNvSpPr>
              <a:spLocks/>
            </p:cNvSpPr>
            <p:nvPr/>
          </p:nvSpPr>
          <p:spPr bwMode="auto">
            <a:xfrm>
              <a:off x="4403" y="1446"/>
              <a:ext cx="172" cy="97"/>
            </a:xfrm>
            <a:custGeom>
              <a:avLst/>
              <a:gdLst>
                <a:gd name="T0" fmla="*/ 58 w 58"/>
                <a:gd name="T1" fmla="*/ 29 h 33"/>
                <a:gd name="T2" fmla="*/ 29 w 58"/>
                <a:gd name="T3" fmla="*/ 0 h 33"/>
                <a:gd name="T4" fmla="*/ 0 w 58"/>
                <a:gd name="T5" fmla="*/ 29 h 33"/>
                <a:gd name="T6" fmla="*/ 0 w 58"/>
                <a:gd name="T7" fmla="*/ 33 h 33"/>
                <a:gd name="T8" fmla="*/ 58 w 58"/>
                <a:gd name="T9" fmla="*/ 33 h 33"/>
                <a:gd name="T10" fmla="*/ 58 w 58"/>
                <a:gd name="T11" fmla="*/ 29 h 33"/>
              </a:gdLst>
              <a:ahLst/>
              <a:cxnLst>
                <a:cxn ang="0">
                  <a:pos x="T0" y="T1"/>
                </a:cxn>
                <a:cxn ang="0">
                  <a:pos x="T2" y="T3"/>
                </a:cxn>
                <a:cxn ang="0">
                  <a:pos x="T4" y="T5"/>
                </a:cxn>
                <a:cxn ang="0">
                  <a:pos x="T6" y="T7"/>
                </a:cxn>
                <a:cxn ang="0">
                  <a:pos x="T8" y="T9"/>
                </a:cxn>
                <a:cxn ang="0">
                  <a:pos x="T10" y="T11"/>
                </a:cxn>
              </a:cxnLst>
              <a:rect l="0" t="0" r="r" b="b"/>
              <a:pathLst>
                <a:path w="58" h="33">
                  <a:moveTo>
                    <a:pt x="58" y="29"/>
                  </a:moveTo>
                  <a:cubicBezTo>
                    <a:pt x="58" y="13"/>
                    <a:pt x="45" y="0"/>
                    <a:pt x="29" y="0"/>
                  </a:cubicBezTo>
                  <a:cubicBezTo>
                    <a:pt x="13" y="0"/>
                    <a:pt x="0" y="13"/>
                    <a:pt x="0" y="29"/>
                  </a:cubicBezTo>
                  <a:cubicBezTo>
                    <a:pt x="0" y="33"/>
                    <a:pt x="0" y="33"/>
                    <a:pt x="0" y="33"/>
                  </a:cubicBezTo>
                  <a:cubicBezTo>
                    <a:pt x="58" y="33"/>
                    <a:pt x="58" y="33"/>
                    <a:pt x="58" y="33"/>
                  </a:cubicBezTo>
                  <a:lnTo>
                    <a:pt x="58" y="29"/>
                  </a:lnTo>
                  <a:close/>
                </a:path>
              </a:pathLst>
            </a:custGeom>
            <a:solidFill>
              <a:srgbClr val="6C6C6C"/>
            </a:solidFill>
            <a:ln w="55563" cap="rnd">
              <a:solidFill>
                <a:srgbClr val="414042"/>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1"/>
            <p:cNvSpPr>
              <a:spLocks/>
            </p:cNvSpPr>
            <p:nvPr/>
          </p:nvSpPr>
          <p:spPr bwMode="auto">
            <a:xfrm>
              <a:off x="4489" y="1770"/>
              <a:ext cx="107" cy="317"/>
            </a:xfrm>
            <a:custGeom>
              <a:avLst/>
              <a:gdLst>
                <a:gd name="T0" fmla="*/ 0 w 107"/>
                <a:gd name="T1" fmla="*/ 0 h 317"/>
                <a:gd name="T2" fmla="*/ 0 w 107"/>
                <a:gd name="T3" fmla="*/ 211 h 317"/>
                <a:gd name="T4" fmla="*/ 107 w 107"/>
                <a:gd name="T5" fmla="*/ 317 h 317"/>
              </a:gdLst>
              <a:ahLst/>
              <a:cxnLst>
                <a:cxn ang="0">
                  <a:pos x="T0" y="T1"/>
                </a:cxn>
                <a:cxn ang="0">
                  <a:pos x="T2" y="T3"/>
                </a:cxn>
                <a:cxn ang="0">
                  <a:pos x="T4" y="T5"/>
                </a:cxn>
              </a:cxnLst>
              <a:rect l="0" t="0" r="r" b="b"/>
              <a:pathLst>
                <a:path w="107" h="317">
                  <a:moveTo>
                    <a:pt x="0" y="0"/>
                  </a:moveTo>
                  <a:lnTo>
                    <a:pt x="0" y="211"/>
                  </a:lnTo>
                  <a:lnTo>
                    <a:pt x="107" y="317"/>
                  </a:lnTo>
                </a:path>
              </a:pathLst>
            </a:custGeom>
            <a:noFill/>
            <a:ln w="55563" cap="rnd">
              <a:solidFill>
                <a:srgbClr val="41404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2"/>
            <p:cNvSpPr>
              <a:spLocks noChangeShapeType="1"/>
            </p:cNvSpPr>
            <p:nvPr/>
          </p:nvSpPr>
          <p:spPr bwMode="auto">
            <a:xfrm flipH="1">
              <a:off x="4383" y="1981"/>
              <a:ext cx="106" cy="106"/>
            </a:xfrm>
            <a:prstGeom prst="line">
              <a:avLst/>
            </a:prstGeom>
            <a:noFill/>
            <a:ln w="55563" cap="rnd">
              <a:solidFill>
                <a:srgbClr val="41404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3"/>
            <p:cNvSpPr>
              <a:spLocks noChangeShapeType="1"/>
            </p:cNvSpPr>
            <p:nvPr/>
          </p:nvSpPr>
          <p:spPr bwMode="auto">
            <a:xfrm flipH="1">
              <a:off x="4090" y="2155"/>
              <a:ext cx="281" cy="0"/>
            </a:xfrm>
            <a:prstGeom prst="line">
              <a:avLst/>
            </a:prstGeom>
            <a:noFill/>
            <a:ln w="55563" cap="rnd">
              <a:solidFill>
                <a:srgbClr val="F7941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4"/>
            <p:cNvSpPr>
              <a:spLocks noChangeShapeType="1"/>
            </p:cNvSpPr>
            <p:nvPr/>
          </p:nvSpPr>
          <p:spPr bwMode="auto">
            <a:xfrm>
              <a:off x="4507" y="2222"/>
              <a:ext cx="56" cy="0"/>
            </a:xfrm>
            <a:prstGeom prst="line">
              <a:avLst/>
            </a:prstGeom>
            <a:noFill/>
            <a:ln w="55563" cap="rnd">
              <a:solidFill>
                <a:srgbClr val="F7941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5"/>
            <p:cNvSpPr>
              <a:spLocks noChangeShapeType="1"/>
            </p:cNvSpPr>
            <p:nvPr/>
          </p:nvSpPr>
          <p:spPr bwMode="auto">
            <a:xfrm>
              <a:off x="4625" y="1911"/>
              <a:ext cx="246" cy="0"/>
            </a:xfrm>
            <a:prstGeom prst="line">
              <a:avLst/>
            </a:prstGeom>
            <a:noFill/>
            <a:ln w="55563" cap="rnd">
              <a:solidFill>
                <a:srgbClr val="F7941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6"/>
            <p:cNvSpPr>
              <a:spLocks noChangeShapeType="1"/>
            </p:cNvSpPr>
            <p:nvPr/>
          </p:nvSpPr>
          <p:spPr bwMode="auto">
            <a:xfrm flipH="1">
              <a:off x="4356" y="1928"/>
              <a:ext cx="42" cy="0"/>
            </a:xfrm>
            <a:prstGeom prst="line">
              <a:avLst/>
            </a:prstGeom>
            <a:noFill/>
            <a:ln w="55563" cap="rnd">
              <a:solidFill>
                <a:srgbClr val="F7941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7"/>
            <p:cNvSpPr>
              <a:spLocks noChangeShapeType="1"/>
            </p:cNvSpPr>
            <p:nvPr/>
          </p:nvSpPr>
          <p:spPr bwMode="auto">
            <a:xfrm>
              <a:off x="4643" y="2046"/>
              <a:ext cx="59" cy="0"/>
            </a:xfrm>
            <a:prstGeom prst="line">
              <a:avLst/>
            </a:prstGeom>
            <a:noFill/>
            <a:ln w="55563" cap="rnd">
              <a:solidFill>
                <a:srgbClr val="F7941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8"/>
            <p:cNvSpPr>
              <a:spLocks/>
            </p:cNvSpPr>
            <p:nvPr/>
          </p:nvSpPr>
          <p:spPr bwMode="auto">
            <a:xfrm>
              <a:off x="4436" y="1837"/>
              <a:ext cx="107" cy="0"/>
            </a:xfrm>
            <a:custGeom>
              <a:avLst/>
              <a:gdLst>
                <a:gd name="T0" fmla="*/ 107 w 107"/>
                <a:gd name="T1" fmla="*/ 0 w 107"/>
                <a:gd name="T2" fmla="*/ 107 w 107"/>
              </a:gdLst>
              <a:ahLst/>
              <a:cxnLst>
                <a:cxn ang="0">
                  <a:pos x="T0" y="0"/>
                </a:cxn>
                <a:cxn ang="0">
                  <a:pos x="T1" y="0"/>
                </a:cxn>
                <a:cxn ang="0">
                  <a:pos x="T2" y="0"/>
                </a:cxn>
              </a:cxnLst>
              <a:rect l="0" t="0" r="r" b="b"/>
              <a:pathLst>
                <a:path w="107">
                  <a:moveTo>
                    <a:pt x="107" y="0"/>
                  </a:moveTo>
                  <a:lnTo>
                    <a:pt x="0" y="0"/>
                  </a:lnTo>
                  <a:lnTo>
                    <a:pt x="107" y="0"/>
                  </a:lnTo>
                  <a:close/>
                </a:path>
              </a:pathLst>
            </a:custGeom>
            <a:solidFill>
              <a:srgbClr val="C2C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9"/>
            <p:cNvSpPr>
              <a:spLocks noChangeShapeType="1"/>
            </p:cNvSpPr>
            <p:nvPr/>
          </p:nvSpPr>
          <p:spPr bwMode="auto">
            <a:xfrm flipH="1">
              <a:off x="4436" y="1837"/>
              <a:ext cx="107" cy="0"/>
            </a:xfrm>
            <a:prstGeom prst="line">
              <a:avLst/>
            </a:prstGeom>
            <a:noFill/>
            <a:ln w="55563" cap="rnd">
              <a:solidFill>
                <a:srgbClr val="41404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20"/>
            <p:cNvSpPr>
              <a:spLocks noChangeShapeType="1"/>
            </p:cNvSpPr>
            <p:nvPr/>
          </p:nvSpPr>
          <p:spPr bwMode="auto">
            <a:xfrm flipH="1">
              <a:off x="4282" y="2037"/>
              <a:ext cx="39" cy="0"/>
            </a:xfrm>
            <a:prstGeom prst="line">
              <a:avLst/>
            </a:prstGeom>
            <a:noFill/>
            <a:ln w="55563" cap="rnd">
              <a:solidFill>
                <a:srgbClr val="F7941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8" name="椭圆 27"/>
          <p:cNvSpPr/>
          <p:nvPr/>
        </p:nvSpPr>
        <p:spPr>
          <a:xfrm>
            <a:off x="4840494" y="462462"/>
            <a:ext cx="2529116" cy="2529116"/>
          </a:xfrm>
          <a:prstGeom prst="ellipse">
            <a:avLst/>
          </a:prstGeom>
          <a:noFill/>
          <a:ln w="38100">
            <a:solidFill>
              <a:srgbClr val="5D5D5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弧形 29"/>
          <p:cNvSpPr/>
          <p:nvPr/>
        </p:nvSpPr>
        <p:spPr>
          <a:xfrm>
            <a:off x="4472412" y="104556"/>
            <a:ext cx="3304515" cy="3304515"/>
          </a:xfrm>
          <a:prstGeom prst="arc">
            <a:avLst>
              <a:gd name="adj1" fmla="val 21585172"/>
              <a:gd name="adj2" fmla="val 10801062"/>
            </a:avLst>
          </a:prstGeom>
          <a:ln w="38100">
            <a:solidFill>
              <a:srgbClr val="5D5D5D"/>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椭圆 23"/>
          <p:cNvSpPr/>
          <p:nvPr/>
        </p:nvSpPr>
        <p:spPr>
          <a:xfrm>
            <a:off x="7623346" y="1614701"/>
            <a:ext cx="348170" cy="348170"/>
          </a:xfrm>
          <a:prstGeom prst="ellipse">
            <a:avLst/>
          </a:prstGeom>
          <a:solidFill>
            <a:srgbClr val="655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930967" y="3234987"/>
            <a:ext cx="348170" cy="348170"/>
          </a:xfrm>
          <a:prstGeom prst="ellipse">
            <a:avLst/>
          </a:prstGeom>
          <a:solidFill>
            <a:srgbClr val="655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281074" y="1614701"/>
            <a:ext cx="348170" cy="348170"/>
          </a:xfrm>
          <a:prstGeom prst="ellipse">
            <a:avLst/>
          </a:prstGeom>
          <a:solidFill>
            <a:srgbClr val="655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212778" y="2700650"/>
            <a:ext cx="348170" cy="348170"/>
          </a:xfrm>
          <a:prstGeom prst="ellipse">
            <a:avLst/>
          </a:prstGeom>
          <a:solidFill>
            <a:srgbClr val="655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706604" y="2643408"/>
            <a:ext cx="348170" cy="348170"/>
          </a:xfrm>
          <a:prstGeom prst="ellipse">
            <a:avLst/>
          </a:prstGeom>
          <a:solidFill>
            <a:srgbClr val="655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397081" y="1593539"/>
            <a:ext cx="775725" cy="369332"/>
          </a:xfrm>
          <a:prstGeom prst="rect">
            <a:avLst/>
          </a:prstGeom>
        </p:spPr>
        <p:txBody>
          <a:bodyPr wrap="none">
            <a:spAutoFit/>
          </a:bodyPr>
          <a:lstStyle/>
          <a:p>
            <a:r>
              <a:rPr lang="en-US" altLang="zh-CN" b="1" dirty="0">
                <a:solidFill>
                  <a:srgbClr val="655771"/>
                </a:solidFill>
                <a:latin typeface="微软雅黑" panose="020B0503020204020204" pitchFamily="34" charset="-122"/>
                <a:ea typeface="微软雅黑" panose="020B0503020204020204" pitchFamily="34" charset="-122"/>
              </a:rPr>
              <a:t>TEXT</a:t>
            </a:r>
            <a:endParaRPr lang="zh-CN" altLang="en-US" dirty="0"/>
          </a:p>
        </p:txBody>
      </p:sp>
      <p:sp>
        <p:nvSpPr>
          <p:cNvPr id="37" name="矩形 36"/>
          <p:cNvSpPr/>
          <p:nvPr/>
        </p:nvSpPr>
        <p:spPr>
          <a:xfrm>
            <a:off x="3849755" y="2707116"/>
            <a:ext cx="775725" cy="369332"/>
          </a:xfrm>
          <a:prstGeom prst="rect">
            <a:avLst/>
          </a:prstGeom>
        </p:spPr>
        <p:txBody>
          <a:bodyPr wrap="none">
            <a:spAutoFit/>
          </a:bodyPr>
          <a:lstStyle/>
          <a:p>
            <a:r>
              <a:rPr lang="en-US" altLang="zh-CN" b="1" dirty="0">
                <a:solidFill>
                  <a:srgbClr val="655771"/>
                </a:solidFill>
                <a:latin typeface="微软雅黑" panose="020B0503020204020204" pitchFamily="34" charset="-122"/>
                <a:ea typeface="微软雅黑" panose="020B0503020204020204" pitchFamily="34" charset="-122"/>
              </a:rPr>
              <a:t>TEXT</a:t>
            </a:r>
            <a:endParaRPr lang="zh-CN" altLang="en-US" dirty="0"/>
          </a:p>
        </p:txBody>
      </p:sp>
      <p:sp>
        <p:nvSpPr>
          <p:cNvPr id="38" name="矩形 37"/>
          <p:cNvSpPr/>
          <p:nvPr/>
        </p:nvSpPr>
        <p:spPr>
          <a:xfrm>
            <a:off x="5714769" y="3675837"/>
            <a:ext cx="775725" cy="369332"/>
          </a:xfrm>
          <a:prstGeom prst="rect">
            <a:avLst/>
          </a:prstGeom>
        </p:spPr>
        <p:txBody>
          <a:bodyPr wrap="none">
            <a:spAutoFit/>
          </a:bodyPr>
          <a:lstStyle/>
          <a:p>
            <a:r>
              <a:rPr lang="en-US" altLang="zh-CN" b="1" dirty="0">
                <a:solidFill>
                  <a:srgbClr val="655771"/>
                </a:solidFill>
                <a:latin typeface="微软雅黑" panose="020B0503020204020204" pitchFamily="34" charset="-122"/>
                <a:ea typeface="微软雅黑" panose="020B0503020204020204" pitchFamily="34" charset="-122"/>
              </a:rPr>
              <a:t>TEXT</a:t>
            </a:r>
            <a:endParaRPr lang="zh-CN" altLang="en-US" dirty="0"/>
          </a:p>
        </p:txBody>
      </p:sp>
      <p:sp>
        <p:nvSpPr>
          <p:cNvPr id="39" name="矩形 38"/>
          <p:cNvSpPr/>
          <p:nvPr/>
        </p:nvSpPr>
        <p:spPr>
          <a:xfrm>
            <a:off x="7579783" y="2670902"/>
            <a:ext cx="775725" cy="369332"/>
          </a:xfrm>
          <a:prstGeom prst="rect">
            <a:avLst/>
          </a:prstGeom>
        </p:spPr>
        <p:txBody>
          <a:bodyPr wrap="none">
            <a:spAutoFit/>
          </a:bodyPr>
          <a:lstStyle/>
          <a:p>
            <a:r>
              <a:rPr lang="en-US" altLang="zh-CN" b="1" dirty="0">
                <a:solidFill>
                  <a:srgbClr val="655771"/>
                </a:solidFill>
                <a:latin typeface="微软雅黑" panose="020B0503020204020204" pitchFamily="34" charset="-122"/>
                <a:ea typeface="微软雅黑" panose="020B0503020204020204" pitchFamily="34" charset="-122"/>
              </a:rPr>
              <a:t>TEXT</a:t>
            </a:r>
            <a:endParaRPr lang="zh-CN" altLang="en-US" dirty="0"/>
          </a:p>
        </p:txBody>
      </p:sp>
      <p:sp>
        <p:nvSpPr>
          <p:cNvPr id="40" name="矩形 39"/>
          <p:cNvSpPr/>
          <p:nvPr/>
        </p:nvSpPr>
        <p:spPr>
          <a:xfrm>
            <a:off x="7967645" y="1614701"/>
            <a:ext cx="775725" cy="369332"/>
          </a:xfrm>
          <a:prstGeom prst="rect">
            <a:avLst/>
          </a:prstGeom>
        </p:spPr>
        <p:txBody>
          <a:bodyPr wrap="none">
            <a:spAutoFit/>
          </a:bodyPr>
          <a:lstStyle/>
          <a:p>
            <a:r>
              <a:rPr lang="en-US" altLang="zh-CN" b="1" dirty="0">
                <a:solidFill>
                  <a:srgbClr val="655771"/>
                </a:solidFill>
                <a:latin typeface="微软雅黑" panose="020B0503020204020204" pitchFamily="34" charset="-122"/>
                <a:ea typeface="微软雅黑" panose="020B0503020204020204" pitchFamily="34" charset="-122"/>
              </a:rPr>
              <a:t>TEXT</a:t>
            </a:r>
            <a:endParaRPr lang="zh-CN" altLang="en-US" dirty="0"/>
          </a:p>
        </p:txBody>
      </p:sp>
      <p:sp>
        <p:nvSpPr>
          <p:cNvPr id="41" name="矩形 40"/>
          <p:cNvSpPr/>
          <p:nvPr/>
        </p:nvSpPr>
        <p:spPr>
          <a:xfrm>
            <a:off x="110632" y="1418914"/>
            <a:ext cx="3213980" cy="830997"/>
          </a:xfrm>
          <a:prstGeom prst="rect">
            <a:avLst/>
          </a:prstGeom>
        </p:spPr>
        <p:txBody>
          <a:bodyPr wrap="square">
            <a:spAutoFit/>
          </a:bodyPr>
          <a:lstStyle/>
          <a:p>
            <a:pPr algn="r"/>
            <a:r>
              <a:rPr lang="en-US" altLang="zh-CN" sz="1600" dirty="0">
                <a:solidFill>
                  <a:srgbClr val="655771"/>
                </a:solidFill>
              </a:rPr>
              <a:t>copy or write your text and paste it here copy or write your text and paste it here</a:t>
            </a:r>
          </a:p>
        </p:txBody>
      </p:sp>
      <p:sp>
        <p:nvSpPr>
          <p:cNvPr id="42" name="矩形 41"/>
          <p:cNvSpPr/>
          <p:nvPr/>
        </p:nvSpPr>
        <p:spPr>
          <a:xfrm>
            <a:off x="581412" y="2496276"/>
            <a:ext cx="3213980" cy="830997"/>
          </a:xfrm>
          <a:prstGeom prst="rect">
            <a:avLst/>
          </a:prstGeom>
        </p:spPr>
        <p:txBody>
          <a:bodyPr wrap="square">
            <a:spAutoFit/>
          </a:bodyPr>
          <a:lstStyle/>
          <a:p>
            <a:pPr algn="r"/>
            <a:r>
              <a:rPr lang="en-US" altLang="zh-CN" sz="1600" dirty="0">
                <a:solidFill>
                  <a:srgbClr val="655771"/>
                </a:solidFill>
              </a:rPr>
              <a:t>copy or write your text and paste it here copy or write your text and paste it here</a:t>
            </a:r>
          </a:p>
        </p:txBody>
      </p:sp>
      <p:sp>
        <p:nvSpPr>
          <p:cNvPr id="43" name="矩形 42"/>
          <p:cNvSpPr/>
          <p:nvPr/>
        </p:nvSpPr>
        <p:spPr>
          <a:xfrm>
            <a:off x="8743370" y="1480906"/>
            <a:ext cx="3213980" cy="830997"/>
          </a:xfrm>
          <a:prstGeom prst="rect">
            <a:avLst/>
          </a:prstGeom>
        </p:spPr>
        <p:txBody>
          <a:bodyPr wrap="square">
            <a:spAutoFit/>
          </a:bodyPr>
          <a:lstStyle/>
          <a:p>
            <a:r>
              <a:rPr lang="en-US" altLang="zh-CN" sz="1600" dirty="0">
                <a:solidFill>
                  <a:srgbClr val="655771"/>
                </a:solidFill>
              </a:rPr>
              <a:t>copy or write your text and paste it here copy or write your text and paste it here</a:t>
            </a:r>
          </a:p>
        </p:txBody>
      </p:sp>
      <p:sp>
        <p:nvSpPr>
          <p:cNvPr id="44" name="矩形 43"/>
          <p:cNvSpPr/>
          <p:nvPr/>
        </p:nvSpPr>
        <p:spPr>
          <a:xfrm>
            <a:off x="8408392" y="2494894"/>
            <a:ext cx="3213980" cy="830997"/>
          </a:xfrm>
          <a:prstGeom prst="rect">
            <a:avLst/>
          </a:prstGeom>
        </p:spPr>
        <p:txBody>
          <a:bodyPr wrap="square">
            <a:spAutoFit/>
          </a:bodyPr>
          <a:lstStyle/>
          <a:p>
            <a:r>
              <a:rPr lang="en-US" altLang="zh-CN" sz="1600" dirty="0">
                <a:solidFill>
                  <a:srgbClr val="655771"/>
                </a:solidFill>
              </a:rPr>
              <a:t>copy or write your text and paste it here copy or write your text and paste it here</a:t>
            </a:r>
          </a:p>
        </p:txBody>
      </p:sp>
      <p:sp>
        <p:nvSpPr>
          <p:cNvPr id="45" name="矩形 44"/>
          <p:cNvSpPr/>
          <p:nvPr/>
        </p:nvSpPr>
        <p:spPr>
          <a:xfrm>
            <a:off x="4495641" y="4024301"/>
            <a:ext cx="3213980" cy="830997"/>
          </a:xfrm>
          <a:prstGeom prst="rect">
            <a:avLst/>
          </a:prstGeom>
        </p:spPr>
        <p:txBody>
          <a:bodyPr wrap="square">
            <a:spAutoFit/>
          </a:bodyPr>
          <a:lstStyle/>
          <a:p>
            <a:pPr algn="ctr"/>
            <a:r>
              <a:rPr lang="en-US" altLang="zh-CN" sz="1600" dirty="0">
                <a:solidFill>
                  <a:srgbClr val="655771"/>
                </a:solidFill>
              </a:rPr>
              <a:t>copy or write your text and paste it here copy or write your text and paste it here</a:t>
            </a:r>
          </a:p>
        </p:txBody>
      </p:sp>
      <p:sp>
        <p:nvSpPr>
          <p:cNvPr id="46" name="文本框 45"/>
          <p:cNvSpPr txBox="1"/>
          <p:nvPr/>
        </p:nvSpPr>
        <p:spPr>
          <a:xfrm>
            <a:off x="4271548" y="5570148"/>
            <a:ext cx="3683188" cy="461665"/>
          </a:xfrm>
          <a:prstGeom prst="rect">
            <a:avLst/>
          </a:prstGeom>
          <a:noFill/>
        </p:spPr>
        <p:txBody>
          <a:bodyPr wrap="none" rtlCol="0">
            <a:spAutoFit/>
          </a:bodyPr>
          <a:lstStyle/>
          <a:p>
            <a:r>
              <a:rPr lang="en-US" altLang="zh-CN" sz="2400" b="1" dirty="0">
                <a:solidFill>
                  <a:srgbClr val="655771"/>
                </a:solidFill>
                <a:latin typeface="微软雅黑" panose="020B0503020204020204" pitchFamily="34" charset="-122"/>
                <a:ea typeface="微软雅黑" panose="020B0503020204020204" pitchFamily="34" charset="-122"/>
              </a:rPr>
              <a:t>ADD YOUR TEXT HERE</a:t>
            </a:r>
            <a:endParaRPr lang="zh-CN" altLang="en-US" sz="2400" b="1" dirty="0">
              <a:solidFill>
                <a:srgbClr val="655771"/>
              </a:solidFill>
              <a:latin typeface="微软雅黑" panose="020B0503020204020204" pitchFamily="34" charset="-122"/>
              <a:ea typeface="微软雅黑" panose="020B0503020204020204" pitchFamily="34" charset="-122"/>
            </a:endParaRPr>
          </a:p>
        </p:txBody>
      </p:sp>
      <p:sp>
        <p:nvSpPr>
          <p:cNvPr id="47" name="流程图: 可选过程 46"/>
          <p:cNvSpPr/>
          <p:nvPr/>
        </p:nvSpPr>
        <p:spPr>
          <a:xfrm>
            <a:off x="4149084" y="5470528"/>
            <a:ext cx="3893832" cy="660903"/>
          </a:xfrm>
          <a:prstGeom prst="flowChartAlternateProcess">
            <a:avLst/>
          </a:prstGeom>
          <a:noFill/>
          <a:ln>
            <a:solidFill>
              <a:srgbClr val="6557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0226453"/>
      </p:ext>
    </p:extLst>
  </p:cSld>
  <p:clrMapOvr>
    <a:masterClrMapping/>
  </p:clrMapOvr>
  <p:transition spd="slow" advTm="5731">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childTnLst>
                          </p:cTn>
                        </p:par>
                        <p:par>
                          <p:cTn id="15" fill="hold">
                            <p:stCondLst>
                              <p:cond delay="70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200"/>
                                        <p:tgtEl>
                                          <p:spTgt spid="32"/>
                                        </p:tgtEl>
                                      </p:cBhvr>
                                    </p:animEffect>
                                  </p:childTnLst>
                                </p:cTn>
                              </p:par>
                            </p:childTnLst>
                          </p:cTn>
                        </p:par>
                        <p:par>
                          <p:cTn id="19" fill="hold">
                            <p:stCondLst>
                              <p:cond delay="900"/>
                            </p:stCondLst>
                            <p:childTnLst>
                              <p:par>
                                <p:cTn id="20" presetID="10" presetClass="entr" presetSubtype="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200"/>
                                        <p:tgtEl>
                                          <p:spTgt spid="35"/>
                                        </p:tgtEl>
                                      </p:cBhvr>
                                    </p:animEffect>
                                  </p:childTnLst>
                                </p:cTn>
                              </p:par>
                            </p:childTnLst>
                          </p:cTn>
                        </p:par>
                        <p:par>
                          <p:cTn id="23" fill="hold">
                            <p:stCondLst>
                              <p:cond delay="1100"/>
                            </p:stCondLst>
                            <p:childTnLst>
                              <p:par>
                                <p:cTn id="24" presetID="10" presetClass="entr" presetSubtype="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200"/>
                                        <p:tgtEl>
                                          <p:spTgt spid="31"/>
                                        </p:tgtEl>
                                      </p:cBhvr>
                                    </p:animEffect>
                                  </p:childTnLst>
                                </p:cTn>
                              </p:par>
                            </p:childTnLst>
                          </p:cTn>
                        </p:par>
                        <p:par>
                          <p:cTn id="27" fill="hold">
                            <p:stCondLst>
                              <p:cond delay="1300"/>
                            </p:stCondLst>
                            <p:childTnLst>
                              <p:par>
                                <p:cTn id="28" presetID="10"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200"/>
                                        <p:tgtEl>
                                          <p:spTgt spid="34"/>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2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childTnLst>
                          </p:cTn>
                        </p:par>
                        <p:par>
                          <p:cTn id="50" fill="hold">
                            <p:stCondLst>
                              <p:cond delay="2000"/>
                            </p:stCondLst>
                            <p:childTnLst>
                              <p:par>
                                <p:cTn id="51" presetID="2" presetClass="entr" presetSubtype="8"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0-#ppt_w/2"/>
                                          </p:val>
                                        </p:tav>
                                        <p:tav tm="100000">
                                          <p:val>
                                            <p:strVal val="#ppt_x"/>
                                          </p:val>
                                        </p:tav>
                                      </p:tavLst>
                                    </p:anim>
                                    <p:anim calcmode="lin" valueType="num">
                                      <p:cBhvr additive="base">
                                        <p:cTn id="54" dur="500" fill="hold"/>
                                        <p:tgtEl>
                                          <p:spTgt spid="41"/>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fill="hold"/>
                                        <p:tgtEl>
                                          <p:spTgt spid="43"/>
                                        </p:tgtEl>
                                        <p:attrNameLst>
                                          <p:attrName>ppt_x</p:attrName>
                                        </p:attrNameLst>
                                      </p:cBhvr>
                                      <p:tavLst>
                                        <p:tav tm="0">
                                          <p:val>
                                            <p:strVal val="1+#ppt_w/2"/>
                                          </p:val>
                                        </p:tav>
                                        <p:tav tm="100000">
                                          <p:val>
                                            <p:strVal val="#ppt_x"/>
                                          </p:val>
                                        </p:tav>
                                      </p:tavLst>
                                    </p:anim>
                                    <p:anim calcmode="lin" valueType="num">
                                      <p:cBhvr additive="base">
                                        <p:cTn id="58" dur="500" fill="hold"/>
                                        <p:tgtEl>
                                          <p:spTgt spid="43"/>
                                        </p:tgtEl>
                                        <p:attrNameLst>
                                          <p:attrName>ppt_y</p:attrName>
                                        </p:attrNameLst>
                                      </p:cBhvr>
                                      <p:tavLst>
                                        <p:tav tm="0">
                                          <p:val>
                                            <p:strVal val="#ppt_y"/>
                                          </p:val>
                                        </p:tav>
                                        <p:tav tm="100000">
                                          <p:val>
                                            <p:strVal val="#ppt_y"/>
                                          </p:val>
                                        </p:tav>
                                      </p:tavLst>
                                    </p:anim>
                                  </p:childTnLst>
                                </p:cTn>
                              </p:par>
                            </p:childTnLst>
                          </p:cTn>
                        </p:par>
                        <p:par>
                          <p:cTn id="59" fill="hold">
                            <p:stCondLst>
                              <p:cond delay="2500"/>
                            </p:stCondLst>
                            <p:childTnLst>
                              <p:par>
                                <p:cTn id="60" presetID="2" presetClass="entr" presetSubtype="8" fill="hold" grpId="0" nodeType="afterEffect">
                                  <p:stCondLst>
                                    <p:cond delay="0"/>
                                  </p:stCondLst>
                                  <p:childTnLst>
                                    <p:set>
                                      <p:cBhvr>
                                        <p:cTn id="61" dur="1" fill="hold">
                                          <p:stCondLst>
                                            <p:cond delay="0"/>
                                          </p:stCondLst>
                                        </p:cTn>
                                        <p:tgtEl>
                                          <p:spTgt spid="42"/>
                                        </p:tgtEl>
                                        <p:attrNameLst>
                                          <p:attrName>style.visibility</p:attrName>
                                        </p:attrNameLst>
                                      </p:cBhvr>
                                      <p:to>
                                        <p:strVal val="visible"/>
                                      </p:to>
                                    </p:set>
                                    <p:anim calcmode="lin" valueType="num">
                                      <p:cBhvr additive="base">
                                        <p:cTn id="62" dur="500" fill="hold"/>
                                        <p:tgtEl>
                                          <p:spTgt spid="42"/>
                                        </p:tgtEl>
                                        <p:attrNameLst>
                                          <p:attrName>ppt_x</p:attrName>
                                        </p:attrNameLst>
                                      </p:cBhvr>
                                      <p:tavLst>
                                        <p:tav tm="0">
                                          <p:val>
                                            <p:strVal val="0-#ppt_w/2"/>
                                          </p:val>
                                        </p:tav>
                                        <p:tav tm="100000">
                                          <p:val>
                                            <p:strVal val="#ppt_x"/>
                                          </p:val>
                                        </p:tav>
                                      </p:tavLst>
                                    </p:anim>
                                    <p:anim calcmode="lin" valueType="num">
                                      <p:cBhvr additive="base">
                                        <p:cTn id="63" dur="500" fill="hold"/>
                                        <p:tgtEl>
                                          <p:spTgt spid="42"/>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 calcmode="lin" valueType="num">
                                      <p:cBhvr additive="base">
                                        <p:cTn id="66" dur="500" fill="hold"/>
                                        <p:tgtEl>
                                          <p:spTgt spid="44"/>
                                        </p:tgtEl>
                                        <p:attrNameLst>
                                          <p:attrName>ppt_x</p:attrName>
                                        </p:attrNameLst>
                                      </p:cBhvr>
                                      <p:tavLst>
                                        <p:tav tm="0">
                                          <p:val>
                                            <p:strVal val="1+#ppt_w/2"/>
                                          </p:val>
                                        </p:tav>
                                        <p:tav tm="100000">
                                          <p:val>
                                            <p:strVal val="#ppt_x"/>
                                          </p:val>
                                        </p:tav>
                                      </p:tavLst>
                                    </p:anim>
                                    <p:anim calcmode="lin" valueType="num">
                                      <p:cBhvr additive="base">
                                        <p:cTn id="67" dur="500" fill="hold"/>
                                        <p:tgtEl>
                                          <p:spTgt spid="44"/>
                                        </p:tgtEl>
                                        <p:attrNameLst>
                                          <p:attrName>ppt_y</p:attrName>
                                        </p:attrNameLst>
                                      </p:cBhvr>
                                      <p:tavLst>
                                        <p:tav tm="0">
                                          <p:val>
                                            <p:strVal val="#ppt_y"/>
                                          </p:val>
                                        </p:tav>
                                        <p:tav tm="100000">
                                          <p:val>
                                            <p:strVal val="#ppt_y"/>
                                          </p:val>
                                        </p:tav>
                                      </p:tavLst>
                                    </p:anim>
                                  </p:childTnLst>
                                </p:cTn>
                              </p:par>
                            </p:childTnLst>
                          </p:cTn>
                        </p:par>
                        <p:par>
                          <p:cTn id="68" fill="hold">
                            <p:stCondLst>
                              <p:cond delay="3000"/>
                            </p:stCondLst>
                            <p:childTnLst>
                              <p:par>
                                <p:cTn id="69" presetID="42" presetClass="entr" presetSubtype="0" fill="hold" grpId="0" nodeType="after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anim calcmode="lin" valueType="num">
                                      <p:cBhvr>
                                        <p:cTn id="72" dur="500" fill="hold"/>
                                        <p:tgtEl>
                                          <p:spTgt spid="45"/>
                                        </p:tgtEl>
                                        <p:attrNameLst>
                                          <p:attrName>ppt_x</p:attrName>
                                        </p:attrNameLst>
                                      </p:cBhvr>
                                      <p:tavLst>
                                        <p:tav tm="0">
                                          <p:val>
                                            <p:strVal val="#ppt_x"/>
                                          </p:val>
                                        </p:tav>
                                        <p:tav tm="100000">
                                          <p:val>
                                            <p:strVal val="#ppt_x"/>
                                          </p:val>
                                        </p:tav>
                                      </p:tavLst>
                                    </p:anim>
                                    <p:anim calcmode="lin" valueType="num">
                                      <p:cBhvr>
                                        <p:cTn id="73" dur="500" fill="hold"/>
                                        <p:tgtEl>
                                          <p:spTgt spid="45"/>
                                        </p:tgtEl>
                                        <p:attrNameLst>
                                          <p:attrName>ppt_y</p:attrName>
                                        </p:attrNameLst>
                                      </p:cBhvr>
                                      <p:tavLst>
                                        <p:tav tm="0">
                                          <p:val>
                                            <p:strVal val="#ppt_y+.1"/>
                                          </p:val>
                                        </p:tav>
                                        <p:tav tm="100000">
                                          <p:val>
                                            <p:strVal val="#ppt_y"/>
                                          </p:val>
                                        </p:tav>
                                      </p:tavLst>
                                    </p:anim>
                                  </p:childTnLst>
                                </p:cTn>
                              </p:par>
                            </p:childTnLst>
                          </p:cTn>
                        </p:par>
                        <p:par>
                          <p:cTn id="74" fill="hold">
                            <p:stCondLst>
                              <p:cond delay="3500"/>
                            </p:stCondLst>
                            <p:childTnLst>
                              <p:par>
                                <p:cTn id="75" presetID="42" presetClass="entr" presetSubtype="0" fill="hold" grpId="0" nodeType="after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1000"/>
                                        <p:tgtEl>
                                          <p:spTgt spid="46"/>
                                        </p:tgtEl>
                                      </p:cBhvr>
                                    </p:animEffect>
                                    <p:anim calcmode="lin" valueType="num">
                                      <p:cBhvr>
                                        <p:cTn id="78" dur="1000" fill="hold"/>
                                        <p:tgtEl>
                                          <p:spTgt spid="46"/>
                                        </p:tgtEl>
                                        <p:attrNameLst>
                                          <p:attrName>ppt_x</p:attrName>
                                        </p:attrNameLst>
                                      </p:cBhvr>
                                      <p:tavLst>
                                        <p:tav tm="0">
                                          <p:val>
                                            <p:strVal val="#ppt_x"/>
                                          </p:val>
                                        </p:tav>
                                        <p:tav tm="100000">
                                          <p:val>
                                            <p:strVal val="#ppt_x"/>
                                          </p:val>
                                        </p:tav>
                                      </p:tavLst>
                                    </p:anim>
                                    <p:anim calcmode="lin" valueType="num">
                                      <p:cBhvr>
                                        <p:cTn id="79" dur="1000" fill="hold"/>
                                        <p:tgtEl>
                                          <p:spTgt spid="4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fade">
                                      <p:cBhvr>
                                        <p:cTn id="82" dur="1000"/>
                                        <p:tgtEl>
                                          <p:spTgt spid="47"/>
                                        </p:tgtEl>
                                      </p:cBhvr>
                                    </p:animEffect>
                                    <p:anim calcmode="lin" valueType="num">
                                      <p:cBhvr>
                                        <p:cTn id="83" dur="1000" fill="hold"/>
                                        <p:tgtEl>
                                          <p:spTgt spid="47"/>
                                        </p:tgtEl>
                                        <p:attrNameLst>
                                          <p:attrName>ppt_x</p:attrName>
                                        </p:attrNameLst>
                                      </p:cBhvr>
                                      <p:tavLst>
                                        <p:tav tm="0">
                                          <p:val>
                                            <p:strVal val="#ppt_x"/>
                                          </p:val>
                                        </p:tav>
                                        <p:tav tm="100000">
                                          <p:val>
                                            <p:strVal val="#ppt_x"/>
                                          </p:val>
                                        </p:tav>
                                      </p:tavLst>
                                    </p:anim>
                                    <p:anim calcmode="lin" valueType="num">
                                      <p:cBhvr>
                                        <p:cTn id="8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24" grpId="0" animBg="1"/>
      <p:bldP spid="31" grpId="0" animBg="1"/>
      <p:bldP spid="32" grpId="0" animBg="1"/>
      <p:bldP spid="34" grpId="0" animBg="1"/>
      <p:bldP spid="35" grpId="0" animBg="1"/>
      <p:bldP spid="36" grpId="0"/>
      <p:bldP spid="37" grpId="0"/>
      <p:bldP spid="38" grpId="0"/>
      <p:bldP spid="39" grpId="0"/>
      <p:bldP spid="40" grpId="0"/>
      <p:bldP spid="41" grpId="0"/>
      <p:bldP spid="42" grpId="0"/>
      <p:bldP spid="43" grpId="0"/>
      <p:bldP spid="44" grpId="0"/>
      <p:bldP spid="45" grpId="0"/>
      <p:bldP spid="46" grpId="0"/>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E3E5"/>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10590" y="1701066"/>
            <a:ext cx="4547305" cy="3148049"/>
          </a:xfrm>
          <a:prstGeom prst="rect">
            <a:avLst/>
          </a:prstGeom>
        </p:spPr>
      </p:pic>
      <p:cxnSp>
        <p:nvCxnSpPr>
          <p:cNvPr id="4" name="直接连接符 3"/>
          <p:cNvCxnSpPr/>
          <p:nvPr/>
        </p:nvCxnSpPr>
        <p:spPr>
          <a:xfrm>
            <a:off x="1575303" y="1358020"/>
            <a:ext cx="9297909" cy="0"/>
          </a:xfrm>
          <a:prstGeom prst="line">
            <a:avLst/>
          </a:prstGeom>
          <a:ln w="38100">
            <a:solidFill>
              <a:srgbClr val="655771"/>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574707" y="837046"/>
            <a:ext cx="2086084" cy="461665"/>
          </a:xfrm>
          <a:prstGeom prst="rect">
            <a:avLst/>
          </a:prstGeom>
          <a:noFill/>
        </p:spPr>
        <p:txBody>
          <a:bodyPr wrap="none" rtlCol="0">
            <a:spAutoFit/>
          </a:bodyPr>
          <a:lstStyle/>
          <a:p>
            <a:r>
              <a:rPr lang="en-US" altLang="zh-CN" sz="2400" b="1" dirty="0">
                <a:solidFill>
                  <a:srgbClr val="655771"/>
                </a:solidFill>
                <a:latin typeface="微软雅黑" panose="020B0503020204020204" pitchFamily="34" charset="-122"/>
                <a:ea typeface="微软雅黑" panose="020B0503020204020204" pitchFamily="34" charset="-122"/>
              </a:rPr>
              <a:t>PART ONE</a:t>
            </a:r>
            <a:r>
              <a:rPr lang="zh-CN" altLang="en-US" sz="2400" b="1" dirty="0">
                <a:solidFill>
                  <a:srgbClr val="655771"/>
                </a:solidFill>
                <a:latin typeface="微软雅黑" panose="020B0503020204020204" pitchFamily="34" charset="-122"/>
                <a:ea typeface="微软雅黑" panose="020B0503020204020204" pitchFamily="34" charset="-122"/>
              </a:rPr>
              <a:t>：</a:t>
            </a:r>
          </a:p>
        </p:txBody>
      </p:sp>
      <p:sp>
        <p:nvSpPr>
          <p:cNvPr id="6" name="矩形 5"/>
          <p:cNvSpPr/>
          <p:nvPr/>
        </p:nvSpPr>
        <p:spPr>
          <a:xfrm>
            <a:off x="6096000" y="3786936"/>
            <a:ext cx="4254408" cy="584775"/>
          </a:xfrm>
          <a:prstGeom prst="rect">
            <a:avLst/>
          </a:prstGeom>
        </p:spPr>
        <p:txBody>
          <a:bodyPr wrap="square">
            <a:spAutoFit/>
          </a:bodyPr>
          <a:lstStyle/>
          <a:p>
            <a:r>
              <a:rPr lang="en-US" altLang="zh-CN" sz="1600" dirty="0">
                <a:solidFill>
                  <a:srgbClr val="655771"/>
                </a:solidFill>
              </a:rPr>
              <a:t>copy or write your text and paste it here copy or write your text and paste it here</a:t>
            </a:r>
          </a:p>
        </p:txBody>
      </p:sp>
      <p:sp>
        <p:nvSpPr>
          <p:cNvPr id="7" name="矩形 6"/>
          <p:cNvSpPr/>
          <p:nvPr/>
        </p:nvSpPr>
        <p:spPr>
          <a:xfrm>
            <a:off x="6104105" y="1682643"/>
            <a:ext cx="5194745" cy="1815882"/>
          </a:xfrm>
          <a:prstGeom prst="rect">
            <a:avLst/>
          </a:prstGeom>
        </p:spPr>
        <p:txBody>
          <a:bodyPr wrap="square">
            <a:spAutoFit/>
          </a:bodyPr>
          <a:lstStyle/>
          <a:p>
            <a:r>
              <a:rPr lang="en-US" altLang="zh-CN" sz="1600" dirty="0">
                <a:solidFill>
                  <a:srgbClr val="655771"/>
                </a:solidFill>
              </a:rPr>
              <a:t>copy or write your text and paste it here copy or write your text and paste it here copy or write your text and paste it copy or write your text and paste it here copy or write your text and paste it here copy or write your text and paste it copy or write your text and paste it here copy or write your text and paste it here copy or write your text and paste</a:t>
            </a:r>
          </a:p>
        </p:txBody>
      </p:sp>
      <p:cxnSp>
        <p:nvCxnSpPr>
          <p:cNvPr id="8" name="直接连接符 7"/>
          <p:cNvCxnSpPr>
            <a:cxnSpLocks/>
          </p:cNvCxnSpPr>
          <p:nvPr/>
        </p:nvCxnSpPr>
        <p:spPr>
          <a:xfrm>
            <a:off x="3150606" y="4849115"/>
            <a:ext cx="7811632" cy="0"/>
          </a:xfrm>
          <a:prstGeom prst="line">
            <a:avLst/>
          </a:prstGeom>
          <a:ln w="38100">
            <a:solidFill>
              <a:srgbClr val="655771"/>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566372" y="5480429"/>
            <a:ext cx="1059256" cy="1059256"/>
            <a:chOff x="5566372" y="5480429"/>
            <a:chExt cx="1059256" cy="1059256"/>
          </a:xfrm>
        </p:grpSpPr>
        <p:sp>
          <p:nvSpPr>
            <p:cNvPr id="10" name="椭圆 9"/>
            <p:cNvSpPr/>
            <p:nvPr/>
          </p:nvSpPr>
          <p:spPr>
            <a:xfrm>
              <a:off x="5566372" y="5480429"/>
              <a:ext cx="1059256" cy="1059256"/>
            </a:xfrm>
            <a:prstGeom prst="ellipse">
              <a:avLst/>
            </a:prstGeom>
            <a:solidFill>
              <a:srgbClr val="655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0800000">
              <a:off x="5806289" y="5870539"/>
              <a:ext cx="579422" cy="3802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17789370"/>
      </p:ext>
    </p:extLst>
  </p:cSld>
  <p:clrMapOvr>
    <a:masterClrMapping/>
  </p:clrMapOvr>
  <p:transition spd="slow" advTm="3413">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2000"/>
                            </p:stCondLst>
                            <p:childTnLst>
                              <p:par>
                                <p:cTn id="29" presetID="49" presetClass="entr" presetSubtype="0" decel="10000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 calcmode="lin" valueType="num">
                                      <p:cBhvr>
                                        <p:cTn id="33" dur="500" fill="hold"/>
                                        <p:tgtEl>
                                          <p:spTgt spid="3"/>
                                        </p:tgtEl>
                                        <p:attrNameLst>
                                          <p:attrName>style.rotation</p:attrName>
                                        </p:attrNameLst>
                                      </p:cBhvr>
                                      <p:tavLst>
                                        <p:tav tm="0">
                                          <p:val>
                                            <p:fltVal val="360"/>
                                          </p:val>
                                        </p:tav>
                                        <p:tav tm="100000">
                                          <p:val>
                                            <p:fltVal val="0"/>
                                          </p:val>
                                        </p:tav>
                                      </p:tavLst>
                                    </p:anim>
                                    <p:animEffect transition="in" filter="fad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55771"/>
        </a:solidFill>
        <a:effectLst/>
      </p:bgPr>
    </p:bg>
    <p:spTree>
      <p:nvGrpSpPr>
        <p:cNvPr id="1" name=""/>
        <p:cNvGrpSpPr/>
        <p:nvPr/>
      </p:nvGrpSpPr>
      <p:grpSpPr>
        <a:xfrm>
          <a:off x="0" y="0"/>
          <a:ext cx="0" cy="0"/>
          <a:chOff x="0" y="0"/>
          <a:chExt cx="0" cy="0"/>
        </a:xfrm>
      </p:grpSpPr>
      <p:sp>
        <p:nvSpPr>
          <p:cNvPr id="13" name="文本框 12"/>
          <p:cNvSpPr txBox="1"/>
          <p:nvPr/>
        </p:nvSpPr>
        <p:spPr>
          <a:xfrm>
            <a:off x="5778055" y="2375542"/>
            <a:ext cx="4849982"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ADD YOUR TEXT HERE</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5778055" y="2960317"/>
            <a:ext cx="5357707" cy="1569660"/>
          </a:xfrm>
          <a:prstGeom prst="rect">
            <a:avLst/>
          </a:prstGeom>
        </p:spPr>
        <p:txBody>
          <a:bodyPr wrap="square">
            <a:spAutoFit/>
          </a:bodyPr>
          <a:lstStyle/>
          <a:p>
            <a:r>
              <a:rPr lang="en-US" altLang="zh-CN" sz="1600" dirty="0">
                <a:solidFill>
                  <a:schemeClr val="bg1"/>
                </a:solidFill>
              </a:rPr>
              <a:t>copy or write your text and paste it here copy or write your text and paste it here copy or write your text and paste it copy or write your text and paste it here copy or write your text and paste it here copy or write your text and paste it copy or write your text and paste it here copy or write your text and paste it here copy or write your text and paste</a:t>
            </a:r>
          </a:p>
        </p:txBody>
      </p:sp>
      <p:grpSp>
        <p:nvGrpSpPr>
          <p:cNvPr id="2" name="组合 1"/>
          <p:cNvGrpSpPr/>
          <p:nvPr/>
        </p:nvGrpSpPr>
        <p:grpSpPr>
          <a:xfrm>
            <a:off x="1368133" y="1284296"/>
            <a:ext cx="4318565" cy="4421937"/>
            <a:chOff x="1368133" y="1284296"/>
            <a:chExt cx="4318565" cy="4421937"/>
          </a:xfrm>
        </p:grpSpPr>
        <p:sp>
          <p:nvSpPr>
            <p:cNvPr id="11" name="椭圆 10"/>
            <p:cNvSpPr/>
            <p:nvPr/>
          </p:nvSpPr>
          <p:spPr>
            <a:xfrm>
              <a:off x="3900871" y="3920406"/>
              <a:ext cx="1785827" cy="1785827"/>
            </a:xfrm>
            <a:prstGeom prst="ellipse">
              <a:avLst/>
            </a:prstGeom>
            <a:solidFill>
              <a:srgbClr val="FED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368133" y="1284296"/>
              <a:ext cx="3739081" cy="3739081"/>
            </a:xfrm>
            <a:prstGeom prst="ellipse">
              <a:avLst/>
            </a:prstGeom>
            <a:solidFill>
              <a:srgbClr val="FED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068241" y="2566143"/>
              <a:ext cx="3195620" cy="2335314"/>
            </a:xfrm>
            <a:prstGeom prst="rect">
              <a:avLst/>
            </a:prstGeom>
          </p:spPr>
        </p:pic>
        <p:sp>
          <p:nvSpPr>
            <p:cNvPr id="12" name="文本框 11"/>
            <p:cNvSpPr txBox="1"/>
            <p:nvPr/>
          </p:nvSpPr>
          <p:spPr>
            <a:xfrm>
              <a:off x="2007850" y="1580067"/>
              <a:ext cx="1229824" cy="1107996"/>
            </a:xfrm>
            <a:prstGeom prst="rect">
              <a:avLst/>
            </a:prstGeom>
            <a:noFill/>
          </p:spPr>
          <p:txBody>
            <a:bodyPr wrap="none" rtlCol="0">
              <a:spAutoFit/>
            </a:bodyPr>
            <a:lstStyle/>
            <a:p>
              <a:r>
                <a:rPr lang="en-US" altLang="zh-CN" sz="6600" b="1" dirty="0">
                  <a:solidFill>
                    <a:schemeClr val="bg1"/>
                  </a:solidFill>
                  <a:latin typeface="微软雅黑" panose="020B0503020204020204" pitchFamily="34" charset="-122"/>
                  <a:ea typeface="微软雅黑" panose="020B0503020204020204" pitchFamily="34" charset="-122"/>
                </a:rPr>
                <a:t>02</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4"/>
            <a:stretch>
              <a:fillRect/>
            </a:stretch>
          </p:blipFill>
          <p:spPr>
            <a:xfrm>
              <a:off x="1650066" y="3345266"/>
              <a:ext cx="287245" cy="2141135"/>
            </a:xfrm>
            <a:prstGeom prst="rect">
              <a:avLst/>
            </a:prstGeom>
          </p:spPr>
        </p:pic>
      </p:grpSp>
    </p:spTree>
    <p:extLst>
      <p:ext uri="{BB962C8B-B14F-4D97-AF65-F5344CB8AC3E}">
        <p14:creationId xmlns:p14="http://schemas.microsoft.com/office/powerpoint/2010/main" val="635543142"/>
      </p:ext>
    </p:extLst>
  </p:cSld>
  <p:clrMapOvr>
    <a:masterClrMapping/>
  </p:clrMapOvr>
  <mc:AlternateContent xmlns:mc="http://schemas.openxmlformats.org/markup-compatibility/2006">
    <mc:Choice xmlns:p14="http://schemas.microsoft.com/office/powerpoint/2010/main" Requires="p14">
      <p:transition spd="slow" p14:dur="1200" advTm="1898">
        <p14:prism dir="u"/>
      </p:transition>
    </mc:Choice>
    <mc:Fallback>
      <p:transition spd="slow" advTm="189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55771"/>
        </a:solidFill>
        <a:effectLst/>
      </p:bgPr>
    </p:bg>
    <p:spTree>
      <p:nvGrpSpPr>
        <p:cNvPr id="1" name=""/>
        <p:cNvGrpSpPr/>
        <p:nvPr/>
      </p:nvGrpSpPr>
      <p:grpSpPr>
        <a:xfrm>
          <a:off x="0" y="0"/>
          <a:ext cx="0" cy="0"/>
          <a:chOff x="0" y="0"/>
          <a:chExt cx="0" cy="0"/>
        </a:xfrm>
      </p:grpSpPr>
      <p:sp>
        <p:nvSpPr>
          <p:cNvPr id="2" name="矩形 1"/>
          <p:cNvSpPr/>
          <p:nvPr/>
        </p:nvSpPr>
        <p:spPr>
          <a:xfrm>
            <a:off x="0" y="825921"/>
            <a:ext cx="12192000" cy="787652"/>
          </a:xfrm>
          <a:prstGeom prst="rect">
            <a:avLst/>
          </a:prstGeom>
          <a:solidFill>
            <a:srgbClr val="FED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685576" y="98093"/>
            <a:ext cx="755335" cy="646331"/>
          </a:xfrm>
          <a:prstGeom prst="rect">
            <a:avLst/>
          </a:prstGeom>
          <a:noFill/>
        </p:spPr>
        <p:txBody>
          <a:bodyPr wrap="none" rtlCol="0">
            <a:spAutoFit/>
          </a:bodyPr>
          <a:lstStyle/>
          <a:p>
            <a:r>
              <a:rPr lang="en-US" altLang="zh-CN" sz="3600" b="1" dirty="0">
                <a:solidFill>
                  <a:srgbClr val="FED756"/>
                </a:solidFill>
                <a:latin typeface="微软雅黑" panose="020B0503020204020204" pitchFamily="34" charset="-122"/>
                <a:ea typeface="微软雅黑" panose="020B0503020204020204" pitchFamily="34" charset="-122"/>
              </a:rPr>
              <a:t>02</a:t>
            </a:r>
            <a:endParaRPr lang="zh-CN" altLang="en-US" sz="3600" b="1" dirty="0">
              <a:solidFill>
                <a:srgbClr val="FED756"/>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254406" y="988914"/>
            <a:ext cx="3683188"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ADD YOUR TEXT HERE</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6482282" y="421258"/>
            <a:ext cx="380245" cy="0"/>
          </a:xfrm>
          <a:prstGeom prst="line">
            <a:avLst/>
          </a:prstGeom>
          <a:ln w="57150" cap="rnd">
            <a:solidFill>
              <a:srgbClr val="FED75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187637" y="421258"/>
            <a:ext cx="380245" cy="0"/>
          </a:xfrm>
          <a:prstGeom prst="line">
            <a:avLst/>
          </a:prstGeom>
          <a:ln w="57150" cap="rnd">
            <a:solidFill>
              <a:srgbClr val="FED75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stretch>
            <a:fillRect/>
          </a:stretch>
        </p:blipFill>
        <p:spPr>
          <a:xfrm>
            <a:off x="1907841" y="2258988"/>
            <a:ext cx="1275231" cy="1294110"/>
          </a:xfrm>
          <a:prstGeom prst="rect">
            <a:avLst/>
          </a:prstGeom>
        </p:spPr>
      </p:pic>
      <p:sp>
        <p:nvSpPr>
          <p:cNvPr id="8" name="矩形 7"/>
          <p:cNvSpPr/>
          <p:nvPr/>
        </p:nvSpPr>
        <p:spPr>
          <a:xfrm>
            <a:off x="1436915" y="3985958"/>
            <a:ext cx="2621280" cy="1600438"/>
          </a:xfrm>
          <a:prstGeom prst="rect">
            <a:avLst/>
          </a:prstGeom>
        </p:spPr>
        <p:txBody>
          <a:bodyPr wrap="square">
            <a:spAutoFit/>
          </a:bodyPr>
          <a:lstStyle/>
          <a:p>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a:t>
            </a:r>
            <a:endParaRPr lang="zh-CN" altLang="en-US" sz="1400" dirty="0"/>
          </a:p>
        </p:txBody>
      </p:sp>
      <p:sp>
        <p:nvSpPr>
          <p:cNvPr id="9" name="矩形 8"/>
          <p:cNvSpPr/>
          <p:nvPr/>
        </p:nvSpPr>
        <p:spPr>
          <a:xfrm>
            <a:off x="1816154" y="3616626"/>
            <a:ext cx="1458604"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TEXT HERE</a:t>
            </a:r>
            <a:endParaRPr lang="zh-CN" altLang="en-US" dirty="0"/>
          </a:p>
        </p:txBody>
      </p:sp>
      <p:pic>
        <p:nvPicPr>
          <p:cNvPr id="10" name="图片 9"/>
          <p:cNvPicPr>
            <a:picLocks noChangeAspect="1"/>
          </p:cNvPicPr>
          <p:nvPr/>
        </p:nvPicPr>
        <p:blipFill>
          <a:blip r:embed="rId3"/>
          <a:stretch>
            <a:fillRect/>
          </a:stretch>
        </p:blipFill>
        <p:spPr>
          <a:xfrm>
            <a:off x="5458384" y="2258988"/>
            <a:ext cx="1275231" cy="1294110"/>
          </a:xfrm>
          <a:prstGeom prst="rect">
            <a:avLst/>
          </a:prstGeom>
        </p:spPr>
      </p:pic>
      <p:sp>
        <p:nvSpPr>
          <p:cNvPr id="11" name="矩形 10"/>
          <p:cNvSpPr/>
          <p:nvPr/>
        </p:nvSpPr>
        <p:spPr>
          <a:xfrm>
            <a:off x="4987458" y="3985958"/>
            <a:ext cx="2621280" cy="1600438"/>
          </a:xfrm>
          <a:prstGeom prst="rect">
            <a:avLst/>
          </a:prstGeom>
        </p:spPr>
        <p:txBody>
          <a:bodyPr wrap="square">
            <a:spAutoFit/>
          </a:bodyPr>
          <a:lstStyle/>
          <a:p>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a:t>
            </a:r>
            <a:endParaRPr lang="zh-CN" altLang="en-US" sz="1400" dirty="0"/>
          </a:p>
        </p:txBody>
      </p:sp>
      <p:sp>
        <p:nvSpPr>
          <p:cNvPr id="12" name="矩形 11"/>
          <p:cNvSpPr/>
          <p:nvPr/>
        </p:nvSpPr>
        <p:spPr>
          <a:xfrm>
            <a:off x="5366697" y="3616626"/>
            <a:ext cx="1458604"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TEXT HERE</a:t>
            </a:r>
            <a:endParaRPr lang="zh-CN" altLang="en-US" dirty="0"/>
          </a:p>
        </p:txBody>
      </p:sp>
      <p:pic>
        <p:nvPicPr>
          <p:cNvPr id="13" name="图片 12"/>
          <p:cNvPicPr>
            <a:picLocks noChangeAspect="1"/>
          </p:cNvPicPr>
          <p:nvPr/>
        </p:nvPicPr>
        <p:blipFill>
          <a:blip r:embed="rId3"/>
          <a:stretch>
            <a:fillRect/>
          </a:stretch>
        </p:blipFill>
        <p:spPr>
          <a:xfrm>
            <a:off x="9063061" y="2258988"/>
            <a:ext cx="1275231" cy="1294110"/>
          </a:xfrm>
          <a:prstGeom prst="rect">
            <a:avLst/>
          </a:prstGeom>
        </p:spPr>
      </p:pic>
      <p:sp>
        <p:nvSpPr>
          <p:cNvPr id="14" name="矩形 13"/>
          <p:cNvSpPr/>
          <p:nvPr/>
        </p:nvSpPr>
        <p:spPr>
          <a:xfrm>
            <a:off x="8592135" y="3985958"/>
            <a:ext cx="2621280" cy="1600438"/>
          </a:xfrm>
          <a:prstGeom prst="rect">
            <a:avLst/>
          </a:prstGeom>
        </p:spPr>
        <p:txBody>
          <a:bodyPr wrap="square">
            <a:spAutoFit/>
          </a:bodyPr>
          <a:lstStyle/>
          <a:p>
            <a:r>
              <a:rPr lang="en-US" altLang="zh-CN" sz="1400" dirty="0">
                <a:solidFill>
                  <a:schemeClr val="bg1"/>
                </a:solidFill>
              </a:rPr>
              <a:t>copy or write your text and paste it here copy or write your text and paste it here copy or write your text and paste it copy or write your text and paste it here copy or write your text and paste it here </a:t>
            </a:r>
            <a:endParaRPr lang="zh-CN" altLang="en-US" sz="1400" dirty="0"/>
          </a:p>
        </p:txBody>
      </p:sp>
      <p:sp>
        <p:nvSpPr>
          <p:cNvPr id="15" name="矩形 14"/>
          <p:cNvSpPr/>
          <p:nvPr/>
        </p:nvSpPr>
        <p:spPr>
          <a:xfrm>
            <a:off x="8971374" y="3616626"/>
            <a:ext cx="1458604"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TEXT HERE</a:t>
            </a:r>
            <a:endParaRPr lang="zh-CN" altLang="en-US" dirty="0"/>
          </a:p>
        </p:txBody>
      </p:sp>
    </p:spTree>
    <p:extLst>
      <p:ext uri="{BB962C8B-B14F-4D97-AF65-F5344CB8AC3E}">
        <p14:creationId xmlns:p14="http://schemas.microsoft.com/office/powerpoint/2010/main" val="14891292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527">
        <p15:prstTrans prst="peelOff"/>
      </p:transition>
    </mc:Choice>
    <mc:Fallback>
      <p:transition spd="slow" advTm="452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500"/>
                            </p:stCondLst>
                            <p:childTnLst>
                              <p:par>
                                <p:cTn id="31" presetID="49" presetClass="entr" presetSubtype="0" decel="10000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 calcmode="lin" valueType="num">
                                      <p:cBhvr>
                                        <p:cTn id="35" dur="500" fill="hold"/>
                                        <p:tgtEl>
                                          <p:spTgt spid="7"/>
                                        </p:tgtEl>
                                        <p:attrNameLst>
                                          <p:attrName>style.rotation</p:attrName>
                                        </p:attrNameLst>
                                      </p:cBhvr>
                                      <p:tavLst>
                                        <p:tav tm="0">
                                          <p:val>
                                            <p:fltVal val="360"/>
                                          </p:val>
                                        </p:tav>
                                        <p:tav tm="100000">
                                          <p:val>
                                            <p:fltVal val="0"/>
                                          </p:val>
                                        </p:tav>
                                      </p:tavLst>
                                    </p:anim>
                                    <p:animEffect transition="in" filter="fade">
                                      <p:cBhvr>
                                        <p:cTn id="36" dur="500"/>
                                        <p:tgtEl>
                                          <p:spTgt spid="7"/>
                                        </p:tgtEl>
                                      </p:cBhvr>
                                    </p:animEffect>
                                  </p:childTnLst>
                                </p:cTn>
                              </p:par>
                            </p:childTnLst>
                          </p:cTn>
                        </p:par>
                        <p:par>
                          <p:cTn id="37" fill="hold">
                            <p:stCondLst>
                              <p:cond delay="1000"/>
                            </p:stCondLst>
                            <p:childTnLst>
                              <p:par>
                                <p:cTn id="38" presetID="42" presetClass="entr" presetSubtype="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anim calcmode="lin" valueType="num">
                                      <p:cBhvr>
                                        <p:cTn id="41" dur="500" fill="hold"/>
                                        <p:tgtEl>
                                          <p:spTgt spid="8"/>
                                        </p:tgtEl>
                                        <p:attrNameLst>
                                          <p:attrName>ppt_x</p:attrName>
                                        </p:attrNameLst>
                                      </p:cBhvr>
                                      <p:tavLst>
                                        <p:tav tm="0">
                                          <p:val>
                                            <p:strVal val="#ppt_x"/>
                                          </p:val>
                                        </p:tav>
                                        <p:tav tm="100000">
                                          <p:val>
                                            <p:strVal val="#ppt_x"/>
                                          </p:val>
                                        </p:tav>
                                      </p:tavLst>
                                    </p:anim>
                                    <p:anim calcmode="lin" valueType="num">
                                      <p:cBhvr>
                                        <p:cTn id="42" dur="500" fill="hold"/>
                                        <p:tgtEl>
                                          <p:spTgt spid="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anim calcmode="lin" valueType="num">
                                      <p:cBhvr>
                                        <p:cTn id="46" dur="500" fill="hold"/>
                                        <p:tgtEl>
                                          <p:spTgt spid="9"/>
                                        </p:tgtEl>
                                        <p:attrNameLst>
                                          <p:attrName>ppt_x</p:attrName>
                                        </p:attrNameLst>
                                      </p:cBhvr>
                                      <p:tavLst>
                                        <p:tav tm="0">
                                          <p:val>
                                            <p:strVal val="#ppt_x"/>
                                          </p:val>
                                        </p:tav>
                                        <p:tav tm="100000">
                                          <p:val>
                                            <p:strVal val="#ppt_x"/>
                                          </p:val>
                                        </p:tav>
                                      </p:tavLst>
                                    </p:anim>
                                    <p:anim calcmode="lin" valueType="num">
                                      <p:cBhvr>
                                        <p:cTn id="47" dur="500" fill="hold"/>
                                        <p:tgtEl>
                                          <p:spTgt spid="9"/>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49" presetClass="entr" presetSubtype="0" decel="100000"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fltVal val="0"/>
                                          </p:val>
                                        </p:tav>
                                        <p:tav tm="100000">
                                          <p:val>
                                            <p:strVal val="#ppt_h"/>
                                          </p:val>
                                        </p:tav>
                                      </p:tavLst>
                                    </p:anim>
                                    <p:anim calcmode="lin" valueType="num">
                                      <p:cBhvr>
                                        <p:cTn id="53" dur="500" fill="hold"/>
                                        <p:tgtEl>
                                          <p:spTgt spid="10"/>
                                        </p:tgtEl>
                                        <p:attrNameLst>
                                          <p:attrName>style.rotation</p:attrName>
                                        </p:attrNameLst>
                                      </p:cBhvr>
                                      <p:tavLst>
                                        <p:tav tm="0">
                                          <p:val>
                                            <p:fltVal val="360"/>
                                          </p:val>
                                        </p:tav>
                                        <p:tav tm="100000">
                                          <p:val>
                                            <p:fltVal val="0"/>
                                          </p:val>
                                        </p:tav>
                                      </p:tavLst>
                                    </p:anim>
                                    <p:animEffect transition="in" filter="fade">
                                      <p:cBhvr>
                                        <p:cTn id="54" dur="500"/>
                                        <p:tgtEl>
                                          <p:spTgt spid="10"/>
                                        </p:tgtEl>
                                      </p:cBhvr>
                                    </p:animEffect>
                                  </p:childTnLst>
                                </p:cTn>
                              </p:par>
                            </p:childTnLst>
                          </p:cTn>
                        </p:par>
                        <p:par>
                          <p:cTn id="55" fill="hold">
                            <p:stCondLst>
                              <p:cond delay="2000"/>
                            </p:stCondLst>
                            <p:childTnLst>
                              <p:par>
                                <p:cTn id="56" presetID="42" presetClass="entr" presetSubtype="0"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anim calcmode="lin" valueType="num">
                                      <p:cBhvr>
                                        <p:cTn id="59" dur="500" fill="hold"/>
                                        <p:tgtEl>
                                          <p:spTgt spid="11"/>
                                        </p:tgtEl>
                                        <p:attrNameLst>
                                          <p:attrName>ppt_x</p:attrName>
                                        </p:attrNameLst>
                                      </p:cBhvr>
                                      <p:tavLst>
                                        <p:tav tm="0">
                                          <p:val>
                                            <p:strVal val="#ppt_x"/>
                                          </p:val>
                                        </p:tav>
                                        <p:tav tm="100000">
                                          <p:val>
                                            <p:strVal val="#ppt_x"/>
                                          </p:val>
                                        </p:tav>
                                      </p:tavLst>
                                    </p:anim>
                                    <p:anim calcmode="lin" valueType="num">
                                      <p:cBhvr>
                                        <p:cTn id="60" dur="500" fill="hold"/>
                                        <p:tgtEl>
                                          <p:spTgt spid="11"/>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anim calcmode="lin" valueType="num">
                                      <p:cBhvr>
                                        <p:cTn id="64" dur="500" fill="hold"/>
                                        <p:tgtEl>
                                          <p:spTgt spid="12"/>
                                        </p:tgtEl>
                                        <p:attrNameLst>
                                          <p:attrName>ppt_x</p:attrName>
                                        </p:attrNameLst>
                                      </p:cBhvr>
                                      <p:tavLst>
                                        <p:tav tm="0">
                                          <p:val>
                                            <p:strVal val="#ppt_x"/>
                                          </p:val>
                                        </p:tav>
                                        <p:tav tm="100000">
                                          <p:val>
                                            <p:strVal val="#ppt_x"/>
                                          </p:val>
                                        </p:tav>
                                      </p:tavLst>
                                    </p:anim>
                                    <p:anim calcmode="lin" valueType="num">
                                      <p:cBhvr>
                                        <p:cTn id="65" dur="500" fill="hold"/>
                                        <p:tgtEl>
                                          <p:spTgt spid="12"/>
                                        </p:tgtEl>
                                        <p:attrNameLst>
                                          <p:attrName>ppt_y</p:attrName>
                                        </p:attrNameLst>
                                      </p:cBhvr>
                                      <p:tavLst>
                                        <p:tav tm="0">
                                          <p:val>
                                            <p:strVal val="#ppt_y+.1"/>
                                          </p:val>
                                        </p:tav>
                                        <p:tav tm="100000">
                                          <p:val>
                                            <p:strVal val="#ppt_y"/>
                                          </p:val>
                                        </p:tav>
                                      </p:tavLst>
                                    </p:anim>
                                  </p:childTnLst>
                                </p:cTn>
                              </p:par>
                            </p:childTnLst>
                          </p:cTn>
                        </p:par>
                        <p:par>
                          <p:cTn id="66" fill="hold">
                            <p:stCondLst>
                              <p:cond delay="2500"/>
                            </p:stCondLst>
                            <p:childTnLst>
                              <p:par>
                                <p:cTn id="67" presetID="49" presetClass="entr" presetSubtype="0" decel="100000" fill="hold" nodeType="after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p:cTn id="69" dur="500" fill="hold"/>
                                        <p:tgtEl>
                                          <p:spTgt spid="13"/>
                                        </p:tgtEl>
                                        <p:attrNameLst>
                                          <p:attrName>ppt_w</p:attrName>
                                        </p:attrNameLst>
                                      </p:cBhvr>
                                      <p:tavLst>
                                        <p:tav tm="0">
                                          <p:val>
                                            <p:fltVal val="0"/>
                                          </p:val>
                                        </p:tav>
                                        <p:tav tm="100000">
                                          <p:val>
                                            <p:strVal val="#ppt_w"/>
                                          </p:val>
                                        </p:tav>
                                      </p:tavLst>
                                    </p:anim>
                                    <p:anim calcmode="lin" valueType="num">
                                      <p:cBhvr>
                                        <p:cTn id="70" dur="500" fill="hold"/>
                                        <p:tgtEl>
                                          <p:spTgt spid="13"/>
                                        </p:tgtEl>
                                        <p:attrNameLst>
                                          <p:attrName>ppt_h</p:attrName>
                                        </p:attrNameLst>
                                      </p:cBhvr>
                                      <p:tavLst>
                                        <p:tav tm="0">
                                          <p:val>
                                            <p:fltVal val="0"/>
                                          </p:val>
                                        </p:tav>
                                        <p:tav tm="100000">
                                          <p:val>
                                            <p:strVal val="#ppt_h"/>
                                          </p:val>
                                        </p:tav>
                                      </p:tavLst>
                                    </p:anim>
                                    <p:anim calcmode="lin" valueType="num">
                                      <p:cBhvr>
                                        <p:cTn id="71" dur="500" fill="hold"/>
                                        <p:tgtEl>
                                          <p:spTgt spid="13"/>
                                        </p:tgtEl>
                                        <p:attrNameLst>
                                          <p:attrName>style.rotation</p:attrName>
                                        </p:attrNameLst>
                                      </p:cBhvr>
                                      <p:tavLst>
                                        <p:tav tm="0">
                                          <p:val>
                                            <p:fltVal val="360"/>
                                          </p:val>
                                        </p:tav>
                                        <p:tav tm="100000">
                                          <p:val>
                                            <p:fltVal val="0"/>
                                          </p:val>
                                        </p:tav>
                                      </p:tavLst>
                                    </p:anim>
                                    <p:animEffect transition="in" filter="fade">
                                      <p:cBhvr>
                                        <p:cTn id="72" dur="500"/>
                                        <p:tgtEl>
                                          <p:spTgt spid="13"/>
                                        </p:tgtEl>
                                      </p:cBhvr>
                                    </p:animEffect>
                                  </p:childTnLst>
                                </p:cTn>
                              </p:par>
                            </p:childTnLst>
                          </p:cTn>
                        </p:par>
                        <p:par>
                          <p:cTn id="73" fill="hold">
                            <p:stCondLst>
                              <p:cond delay="3000"/>
                            </p:stCondLst>
                            <p:childTnLst>
                              <p:par>
                                <p:cTn id="74" presetID="42"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anim calcmode="lin" valueType="num">
                                      <p:cBhvr>
                                        <p:cTn id="77" dur="500" fill="hold"/>
                                        <p:tgtEl>
                                          <p:spTgt spid="14"/>
                                        </p:tgtEl>
                                        <p:attrNameLst>
                                          <p:attrName>ppt_x</p:attrName>
                                        </p:attrNameLst>
                                      </p:cBhvr>
                                      <p:tavLst>
                                        <p:tav tm="0">
                                          <p:val>
                                            <p:strVal val="#ppt_x"/>
                                          </p:val>
                                        </p:tav>
                                        <p:tav tm="100000">
                                          <p:val>
                                            <p:strVal val="#ppt_x"/>
                                          </p:val>
                                        </p:tav>
                                      </p:tavLst>
                                    </p:anim>
                                    <p:anim calcmode="lin" valueType="num">
                                      <p:cBhvr>
                                        <p:cTn id="78" dur="500" fill="hold"/>
                                        <p:tgtEl>
                                          <p:spTgt spid="1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fade">
                                      <p:cBhvr>
                                        <p:cTn id="81" dur="500"/>
                                        <p:tgtEl>
                                          <p:spTgt spid="15"/>
                                        </p:tgtEl>
                                      </p:cBhvr>
                                    </p:animEffect>
                                    <p:anim calcmode="lin" valueType="num">
                                      <p:cBhvr>
                                        <p:cTn id="82" dur="500" fill="hold"/>
                                        <p:tgtEl>
                                          <p:spTgt spid="15"/>
                                        </p:tgtEl>
                                        <p:attrNameLst>
                                          <p:attrName>ppt_x</p:attrName>
                                        </p:attrNameLst>
                                      </p:cBhvr>
                                      <p:tavLst>
                                        <p:tav tm="0">
                                          <p:val>
                                            <p:strVal val="#ppt_x"/>
                                          </p:val>
                                        </p:tav>
                                        <p:tav tm="100000">
                                          <p:val>
                                            <p:strVal val="#ppt_x"/>
                                          </p:val>
                                        </p:tav>
                                      </p:tavLst>
                                    </p:anim>
                                    <p:anim calcmode="lin" valueType="num">
                                      <p:cBhvr>
                                        <p:cTn id="8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8" grpId="0"/>
      <p:bldP spid="9" grpId="0"/>
      <p:bldP spid="11" grpId="0"/>
      <p:bldP spid="12" grpId="0"/>
      <p:bldP spid="14"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线稿风论文答辩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1443</TotalTime>
  <Words>2453</Words>
  <Application>Microsoft Office PowerPoint</Application>
  <PresentationFormat>宽屏</PresentationFormat>
  <Paragraphs>155</Paragraphs>
  <Slides>20</Slides>
  <Notes>20</Notes>
  <HiddenSlides>0</HiddenSlides>
  <MMClips>1</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线稿风论文答辩模板</dc:title>
  <dc:creator>1890056</dc:creator>
  <cp:lastModifiedBy>1890056</cp:lastModifiedBy>
  <cp:revision>69</cp:revision>
  <dcterms:created xsi:type="dcterms:W3CDTF">2017-05-07T10:02:28Z</dcterms:created>
  <dcterms:modified xsi:type="dcterms:W3CDTF">2017-05-08T11:42:09Z</dcterms:modified>
</cp:coreProperties>
</file>