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9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4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C391-A362-4425-9F48-50DCA7D86C91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1B2-BF0A-44B9-AEEB-09D57FECA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安卓实</a:t>
            </a:r>
            <a:r>
              <a:rPr lang="zh-CN" altLang="en-US" dirty="0" smtClean="0"/>
              <a:t>训大作业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小组成员：刘逸 张昊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28" y="114753"/>
            <a:ext cx="6204857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目前</a:t>
            </a:r>
            <a:r>
              <a:rPr lang="zh-CN" altLang="en-US" sz="4000" dirty="0" smtClean="0"/>
              <a:t>效果截图：主界面</a:t>
            </a:r>
            <a:endParaRPr lang="zh-CN" altLang="en-US" sz="40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44" y="114753"/>
            <a:ext cx="3365814" cy="6731628"/>
          </a:xfrm>
        </p:spPr>
      </p:pic>
    </p:spTree>
    <p:extLst>
      <p:ext uri="{BB962C8B-B14F-4D97-AF65-F5344CB8AC3E}">
        <p14:creationId xmlns:p14="http://schemas.microsoft.com/office/powerpoint/2010/main" val="41939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28" y="114753"/>
            <a:ext cx="6204857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目前</a:t>
            </a:r>
            <a:r>
              <a:rPr lang="zh-CN" altLang="en-US" sz="4000" dirty="0" smtClean="0"/>
              <a:t>效果截图：请求权限</a:t>
            </a:r>
            <a:endParaRPr lang="zh-CN" altLang="en-US" sz="40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" y="1135062"/>
            <a:ext cx="2649976" cy="5299952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89" y="1135062"/>
            <a:ext cx="2649976" cy="5299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1135062"/>
            <a:ext cx="2649976" cy="5299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81" y="1135062"/>
            <a:ext cx="2809498" cy="52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28" y="114753"/>
            <a:ext cx="6204857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目前</a:t>
            </a:r>
            <a:r>
              <a:rPr lang="zh-CN" altLang="en-US" sz="4000" dirty="0" smtClean="0"/>
              <a:t>效果截图：相机</a:t>
            </a:r>
            <a:endParaRPr lang="zh-CN" altLang="en-US" sz="4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77" y="114753"/>
            <a:ext cx="3333728" cy="6667456"/>
          </a:xfrm>
        </p:spPr>
      </p:pic>
    </p:spTree>
    <p:extLst>
      <p:ext uri="{BB962C8B-B14F-4D97-AF65-F5344CB8AC3E}">
        <p14:creationId xmlns:p14="http://schemas.microsoft.com/office/powerpoint/2010/main" val="541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28" y="114753"/>
            <a:ext cx="6204857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目前</a:t>
            </a:r>
            <a:r>
              <a:rPr lang="zh-CN" altLang="en-US" sz="4000" dirty="0" smtClean="0"/>
              <a:t>效果截图：相册</a:t>
            </a:r>
            <a:endParaRPr lang="zh-CN" altLang="en-US" sz="40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5" y="59912"/>
            <a:ext cx="3399044" cy="6798088"/>
          </a:xfrm>
        </p:spPr>
      </p:pic>
    </p:spTree>
    <p:extLst>
      <p:ext uri="{BB962C8B-B14F-4D97-AF65-F5344CB8AC3E}">
        <p14:creationId xmlns:p14="http://schemas.microsoft.com/office/powerpoint/2010/main" val="20011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28" y="114753"/>
            <a:ext cx="6204857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目前</a:t>
            </a:r>
            <a:r>
              <a:rPr lang="zh-CN" altLang="en-US" sz="4000" dirty="0" smtClean="0"/>
              <a:t>效果截图：</a:t>
            </a:r>
            <a:r>
              <a:rPr lang="en-US" altLang="zh-CN" sz="4000" dirty="0" smtClean="0"/>
              <a:t>POST</a:t>
            </a:r>
            <a:endParaRPr lang="zh-CN" altLang="en-US" sz="40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084314"/>
            <a:ext cx="2788298" cy="5576596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38" y="1125405"/>
            <a:ext cx="2886843" cy="5773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56" y="1084314"/>
            <a:ext cx="2808844" cy="5617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60" y="1084314"/>
            <a:ext cx="2886843" cy="5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 API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video_url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并使用的方法没有掌握。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、关于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点击</a:t>
            </a:r>
            <a:r>
              <a:rPr lang="zh-CN" altLang="en-US" dirty="0" smtClean="0"/>
              <a:t>事件没有完成，主要是对于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的使用不</a:t>
            </a:r>
            <a:r>
              <a:rPr lang="zh-CN" altLang="en-US" dirty="0"/>
              <a:t>熟悉的，</a:t>
            </a:r>
            <a:r>
              <a:rPr lang="zh-CN" altLang="en-US" dirty="0" smtClean="0"/>
              <a:t>没有明白完整过程中的每个环节。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、对于</a:t>
            </a:r>
            <a:r>
              <a:rPr lang="en-US" altLang="zh-CN" dirty="0" smtClean="0"/>
              <a:t>Activity</a:t>
            </a:r>
            <a:r>
              <a:rPr lang="zh-CN" altLang="en-US" dirty="0"/>
              <a:t>之间</a:t>
            </a:r>
            <a:r>
              <a:rPr lang="zh-CN" altLang="en-US" dirty="0" smtClean="0"/>
              <a:t>的跳转不熟悉。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基础比较薄弱。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、在结合</a:t>
            </a:r>
            <a:r>
              <a:rPr lang="en-US" altLang="zh-CN" dirty="0" err="1" smtClean="0"/>
              <a:t>minidouyin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camero</a:t>
            </a:r>
            <a:r>
              <a:rPr lang="zh-CN" altLang="en-US" dirty="0" smtClean="0"/>
              <a:t>的过程中，我首先遇到了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不符合的情况，我将</a:t>
            </a:r>
            <a:r>
              <a:rPr lang="en-US" altLang="zh-CN" dirty="0" smtClean="0"/>
              <a:t>v-&gt;</a:t>
            </a:r>
            <a:r>
              <a:rPr lang="zh-CN" altLang="en-US" dirty="0" smtClean="0"/>
              <a:t>的形式都修改了才成功运行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、在打开</a:t>
            </a:r>
            <a:r>
              <a:rPr lang="en-US" altLang="zh-CN" dirty="0" err="1" smtClean="0"/>
              <a:t>customactivity</a:t>
            </a:r>
            <a:r>
              <a:rPr lang="zh-CN" altLang="en-US" dirty="0" smtClean="0"/>
              <a:t>界面时，遇到了点不进去的情况，申请了相机权限才成功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4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164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安卓实训大作业</vt:lpstr>
      <vt:lpstr>目前效果截图：主界面</vt:lpstr>
      <vt:lpstr>目前效果截图：请求权限</vt:lpstr>
      <vt:lpstr>目前效果截图：相机</vt:lpstr>
      <vt:lpstr>目前效果截图：相册</vt:lpstr>
      <vt:lpstr>目前效果截图：POST</vt:lpstr>
      <vt:lpstr>遇到的困难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安卓实训大作业</dc:title>
  <dc:creator>Lenovo</dc:creator>
  <cp:lastModifiedBy>yi 逸</cp:lastModifiedBy>
  <cp:revision>9</cp:revision>
  <dcterms:created xsi:type="dcterms:W3CDTF">2019-07-09T04:30:46Z</dcterms:created>
  <dcterms:modified xsi:type="dcterms:W3CDTF">2019-07-09T07:00:46Z</dcterms:modified>
</cp:coreProperties>
</file>