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2F81-8E66-F1E2-64E0-84FC1C15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9167D-B9D3-0E0C-6B68-55E2670B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F427-8300-D4E5-AC15-CCF7ECDF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A711-BE77-E613-6471-40900C36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55BA-D3BE-E74A-DB9F-6C270760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C6CB-4F2D-214F-5E72-25015EFC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6931-6989-63F8-F1A9-14265704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6C11-55D3-47F4-A511-4DF0DBC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0CCD-A254-9AA6-65F0-559BAD61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71E6-5298-6838-1B86-6B818225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6216-B567-A18C-5EC0-D5DD9954D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9BFE5-BA3D-CD23-6AD2-9367F121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CFDA-5E79-344B-6C1C-7E5790A7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0F0D-38FD-9E4A-0930-68223AFB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6221-6F37-38AE-2485-79D4EDEB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AFF0-78EF-ED51-7952-DE1B6498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C2C8-19D0-E154-3001-90F9526C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2D6A-52FC-4619-98F7-E4A04FB8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E5D5-D4DC-DCC8-135B-E70782E7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178D-6F38-72D8-678B-76C9031C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008B-C528-E593-B2D9-F75A55A1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18D1-B3A2-4792-873E-3EB195BF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3EF2-50AA-6185-77A0-95256FE2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B7A1-17EE-5A16-E0F7-D430A9D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1F08-F839-817B-30C2-5D5EE2C2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B1AC-E5FE-C277-3DD3-75522448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6AF1-1498-437E-85FA-B0744A4B8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FB685-FB80-A4B0-F2AE-5E7D4222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D074-AC35-8067-5504-8216B23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1F3E-B2FB-8F44-A708-A92609D9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D2EF-D3C0-DCB7-31A1-8EB33213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D108-C2EE-9FAF-53AB-4E1E2917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E59E-D09E-4A7A-CCB5-956F105F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F5333-08E2-6B96-FE11-C04C6DA5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F062-DFC9-06A4-30DD-A9869FD84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37E1E-87F5-B2EE-87CC-21773F62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80779-D78B-8866-8B6C-E838485D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98568-B600-FE83-1AC6-620F7EF6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CE0A4-5B4C-C69F-1340-A28CEA7A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BC8-80AB-3131-CF55-36A87C5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283DF-02D9-798D-1E62-7C795963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1688F-0AE3-809D-2087-996CA21E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F1789-866E-0282-2C99-B1E77AD0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AE697-DA58-B472-6114-BE6B2C3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CF439-A0B5-A2CD-CE90-CAF42FD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4103-232F-CB1A-7051-B2F45CBF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CCF5-889F-27F1-0441-52E166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F3268-0C2A-F8EE-B88F-0FB67989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3845-CB59-F8A3-2F24-FF0E5900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232D-6EF2-9300-B93C-B7377D53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0DD0D-8CF3-073D-4066-5F1E159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1F96-183B-A73F-CC13-F8D0226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FA9A-98BD-EC6A-7CF6-C2DF5721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3FBD7-7EB2-9AB6-ADC5-8576D4EA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F0E8A-84C0-0D76-A7F8-D4B74197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82A8-3498-B943-1CA8-1282BCF4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E604E-F57E-ADB6-B325-8C74C203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4158A-A641-2497-D851-A49838EA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1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49300-A823-5911-32A2-30210DE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E193-7A1D-8024-1FE5-911505F6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74C3-9579-6770-6730-B5E257700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4272-5A21-9049-B2FB-CD9D63CC0AA9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6449-D4C6-7B4E-C28C-788E0A3F3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73F5-BFC8-608A-61AA-B29EF31C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FA96-6596-D54E-A3CA-20B80A6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A009D-9DFD-8360-5E2B-EE20C27C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76450"/>
            <a:ext cx="4114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Wooyong Jung</dc:creator>
  <cp:lastModifiedBy>Wooyong Jung</cp:lastModifiedBy>
  <cp:revision>1</cp:revision>
  <dcterms:created xsi:type="dcterms:W3CDTF">2023-08-05T11:30:37Z</dcterms:created>
  <dcterms:modified xsi:type="dcterms:W3CDTF">2023-08-05T11:32:22Z</dcterms:modified>
</cp:coreProperties>
</file>