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secure-access-azure-identity-services.5-knowledge-check&amp;documentId=93d2ff42-1517-206d-a554-ed3ba263878d&amp;versionIndependentDocumentId=efed122e-81b1-f7d9-dcfe-4a2a7a5436ed&amp;contentPath=%2FMicrosoftDocs%2Flearn-pr%2Fblob%2Flive%2Flearn-pr%2Fazure-fundamentals%2Fsecure-access-azure-identity-services%2F5-knowledge-check.yml&amp;url=https%3A%2F%2Fdocs.microsoft.com%2Fen-us%2Flearn%2Fmodules%2Fsecure-access-azure-identity-services%2F5-knowledge-check&amp;author=rknapp" TargetMode="External" /><Relationship Id="rId3" Type="http://schemas.openxmlformats.org/officeDocument/2006/relationships/hyperlink" Target="https://docs.microsoft.com/en-us/learn/support/troubleshooting?uid=learn.azure.secure-access-azure-identity-services.5-knowledge-check&amp;documentId=93d2ff42-1517-206d-a554-ed3ba263878d&amp;versionIndependentDocumentId=efed122e-81b1-f7d9-dcfe-4a2a7a5436ed&amp;contentPath=%2FMicrosoftDocs%2Flearn-pr%2Fblob%2Flive%2Flearn-pr%2Fazure-fundamentals%2Fsecure-access-azure-identity-services%2F5-knowledge-check.yml&amp;url=https%3A%2F%2Fdocs.microsoft.com%2Fen-us%2Flearn%2Fmodules%2Fsecure-access-azure-identity-services%2F5-knowledge-check&amp;author=rknapp#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Consider the following scenario. Then choose the best response for each question that follows and select </a:t>
            </a:r>
            <a:r>
              <a:rPr b="1"/>
              <a:t>Check your answers</a:t>
            </a:r>
            <a:r>
              <a:rPr/>
              <a:t>.</a:t>
            </a:r>
          </a:p>
          <a:p>
            <a:pPr lvl="0" indent="0" marL="0">
              <a:buNone/>
            </a:pPr>
            <a:r>
              <a:rPr/>
              <a:t>At Tailwind Traders, recall that retail employees are issued tablet devices from which they can track orders and plan their work schedules.</a:t>
            </a:r>
          </a:p>
          <a:p>
            <a:pPr lvl="0" indent="0" marL="0">
              <a:buNone/>
            </a:pPr>
            <a:r>
              <a:rPr/>
              <a:t>Tailwind Traders also allows delivery drivers to use their own mobile devices to access scheduling and logistics applications.</a:t>
            </a:r>
          </a:p>
          <a:p>
            <a:pPr lvl="0" indent="0" marL="0">
              <a:buNone/>
            </a:pPr>
            <a:r>
              <a:rPr/>
              <a:t>A stolen password might allow unauthorized access to company and customer data. Tailwind Traders wants to extend its investments in Active Directory to secure all of its applications, when accessed both from the intranet and from public networks.</a:t>
            </a:r>
          </a:p>
          <a:p>
            <a:pPr lvl="0" indent="0" marL="0">
              <a:buNone/>
            </a:pPr>
            <a:r>
              <a:rPr/>
              <a:t>The company is looking into how Azure Active Directory (Azure AD), single sign-on (SSO), multifactor authentication, and Conditional Access can help it achieve those goals.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2022-04-22T11:25:13Z</dcterms:created>
  <dcterms:modified xsi:type="dcterms:W3CDTF">2022-04-22T11:25:13Z</dcterms:modified>
</cp:coreProperties>
</file>

<file path=docProps/custom.xml><?xml version="1.0" encoding="utf-8"?>
<Properties xmlns="http://schemas.openxmlformats.org/officeDocument/2006/custom-properties" xmlns:vt="http://schemas.openxmlformats.org/officeDocument/2006/docPropsVTypes"/>
</file>