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reate-users-and-groups-in-azure-active-directory/2-user-accounts-azure-ad/" TargetMode="External" /><Relationship Id="rId3" Type="http://schemas.openxmlformats.org/officeDocument/2006/relationships/hyperlink" Target="https://docs.microsoft.com/en-us/learn/support/troubleshooting?uid=learn.azure.create-users-and-groups-in-azure-active-directory.introduction&amp;documentId=92d613cd-887a-715b-7b0a-f693f3627461&amp;versionIndependentDocumentId=f4f7a85f-0a56-36e8-2777-633b08bac0fb&amp;contentPath=%2FMicrosoftDocs%2Flearn-pr%2Fblob%2Flive%2Flearn-pr%2Fazure%2Fcreate-users-and-groups-in-azure-active-directory%2F1-introduction.yml&amp;url=https%3A%2F%2Fdocs.microsoft.com%2Fen-us%2Flearn%2Fmodules%2Fcreate-users-and-groups-in-azure-active-directory%2F1-introduction&amp;author=curtand" TargetMode="External" /><Relationship Id="rId4" Type="http://schemas.openxmlformats.org/officeDocument/2006/relationships/hyperlink" Target="https://docs.microsoft.com/en-us/learn/support/troubleshooting?uid=learn.azure.create-users-and-groups-in-azure-active-directory.introduction&amp;documentId=92d613cd-887a-715b-7b0a-f693f3627461&amp;versionIndependentDocumentId=f4f7a85f-0a56-36e8-2777-633b08bac0fb&amp;contentPath=%2FMicrosoftDocs%2Flearn-pr%2Fblob%2Flive%2Flearn-pr%2Fazure%2Fcreate-users-and-groups-in-azure-active-directory%2F1-introduction.yml&amp;url=https%3A%2F%2Fdocs.microsoft.com%2Fen-us%2Flearn%2Fmodules%2Fcreate-users-and-groups-in-azure-active-directory%2F1-introduction&amp;author=curtand#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2 minutes</a:t>
            </a:r>
          </a:p>
          <a:p>
            <a:pPr lvl="0" indent="0" marL="0">
              <a:buNone/>
            </a:pPr>
            <a:r>
              <a:rPr/>
              <a:t>You’re a global administrator in Azure Active Directory for a marketing organization. Your organization recently added a small developer team to build a new website hosted on Azure. You’re also partnering with an external organization to design the website. You’ve been asked to add the new developer team to the organization’s Azure Active Directory. To make it easier for the teams to collaborate on the website, you’ll create guest accounts in Azure Active Directory for the external design organization.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At the end of this module, you’ll be able to:</a:t>
            </a:r>
          </a:p>
          <a:p>
            <a:pPr lvl="0"/>
            <a:r>
              <a:rPr/>
              <a:t>Add users to Azure Active Directory.</a:t>
            </a:r>
          </a:p>
          <a:p>
            <a:pPr lvl="0"/>
            <a:r>
              <a:rPr/>
              <a:t>Manage app and resource access by using Azure Active Directory groups.</a:t>
            </a:r>
          </a:p>
          <a:p>
            <a:pPr lvl="0"/>
            <a:r>
              <a:rPr/>
              <a:t>Give guest users access in Azure Active Directory business to business (B2B).</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indent="0" marL="0">
              <a:buNone/>
            </a:pPr>
            <a:r>
              <a:rPr/>
              <a:t>None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What are user accounts in Azure Active Directory?</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2022-04-22T11:25:18Z</dcterms:created>
  <dcterms:modified xsi:type="dcterms:W3CDTF">2022-04-22T11:25:18Z</dcterms:modified>
</cp:coreProperties>
</file>

<file path=docProps/custom.xml><?xml version="1.0" encoding="utf-8"?>
<Properties xmlns="http://schemas.openxmlformats.org/officeDocument/2006/custom-properties" xmlns:vt="http://schemas.openxmlformats.org/officeDocument/2006/docPropsVTypes"/>
</file>