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rtal.azure.com/learn.docs.microsoft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azure.create-users-and-groups-in-azure-active-directory.exercise-guest-user-access-azure-ad-b2b&amp;documentId=7feb1b24-d369-7c25-901c-ba17a9d2ed4b&amp;versionIndependentDocumentId=6add3221-5d0d-d22d-b67e-0f7a497ad35a&amp;contentPath=%2FMicrosoftDocs%2Flearn-pr%2Fblob%2Flive%2Flearn-pr%2Fazure%2Fcreate-users-and-groups-in-azure-active-directory%2F7-exercise-guest-user-access-azure-ad-b2b.yml&amp;url=https%3A%2F%2Fdocs.microsoft.com%2Fen-us%2Flearn%2Fmodules%2Fcreate-users-and-groups-in-azure-active-directory%2F7-exercise-guest-user-access-azure-ad-b2b&amp;author=curtand" TargetMode="External" /><Relationship Id="rId3" Type="http://schemas.openxmlformats.org/officeDocument/2006/relationships/hyperlink" Target="https://docs.microsoft.com/en-us/learn/support/troubleshooting?uid=learn.azure.create-users-and-groups-in-azure-active-directory.exercise-guest-user-access-azure-ad-b2b&amp;documentId=7feb1b24-d369-7c25-901c-ba17a9d2ed4b&amp;versionIndependentDocumentId=6add3221-5d0d-d22d-b67e-0f7a497ad35a&amp;contentPath=%2FMicrosoftDocs%2Flearn-pr%2Fblob%2Flive%2Flearn-pr%2Fazure%2Fcreate-users-and-groups-in-azure-active-directory%2F7-exercise-guest-user-access-azure-ad-b2b.yml&amp;url=https%3A%2F%2Fdocs.microsoft.com%2Fen-us%2Flearn%2Fmodules%2Fcreate-users-and-groups-in-azure-active-directory%2F7-exercise-guest-user-access-azure-ad-b2b&amp;author=curtand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minutes</a:t>
            </a:r>
          </a:p>
          <a:p>
            <a:pPr lvl="0" indent="0" marL="0">
              <a:buNone/>
            </a:pPr>
            <a:r>
              <a:rPr/>
              <a:t>The external and internal developer teams want to work together, so you decide to create guest user access for the external developer team.</a:t>
            </a:r>
          </a:p>
          <a:p>
            <a:pPr lvl="0" indent="0" marL="0">
              <a:buNone/>
            </a:pPr>
            <a:r>
              <a:rPr/>
              <a:t>You’ll use the Azure portal to invite business-to-business (B2B) collaboration users. You can invite guest users to an Azure Active Directory (Azure AD) organization, group, or application. After you invite a user, their account is added to Azure AD, with a guest user type.</a:t>
            </a:r>
          </a:p>
          <a:p>
            <a:pPr lvl="0" indent="0" marL="0">
              <a:buNone/>
            </a:pPr>
            <a:r>
              <a:rPr/>
              <a:t>After you add a guest user to the organization, send them a direct link to a shared app. Have the guest user open the redemption URL in the invitation email.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guest users to the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Sign in to the </a:t>
            </a:r>
            <a:r>
              <a:rPr>
                <a:hlinkClick r:id="rId2"/>
              </a:rPr>
              <a:t>Azure portal</a:t>
            </a:r>
            <a:r>
              <a:rPr/>
              <a:t>, and under </a:t>
            </a:r>
            <a:r>
              <a:rPr b="1"/>
              <a:t>Azure services</a:t>
            </a:r>
            <a:r>
              <a:rPr/>
              <a:t>, select </a:t>
            </a:r>
            <a:r>
              <a:rPr b="1"/>
              <a:t>Azure Active Directory</a:t>
            </a:r>
            <a:r>
              <a:rPr/>
              <a:t>. The </a:t>
            </a:r>
            <a:r>
              <a:rPr b="1"/>
              <a:t>Overview</a:t>
            </a:r>
            <a:r>
              <a:rPr/>
              <a:t> pane for your Azure AD appears.</a:t>
            </a:r>
          </a:p>
          <a:p>
            <a:pPr lvl="0" indent="-342900" marL="342900">
              <a:buAutoNum type="arabicPeriod"/>
            </a:pPr>
            <a:r>
              <a:rPr/>
              <a:t>In the left menu pane,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Users</a:t>
            </a:r>
            <a:r>
              <a:rPr/>
              <a:t>. The </a:t>
            </a:r>
            <a:r>
              <a:rPr b="1"/>
              <a:t>All users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On the top menu bar, select </a:t>
            </a:r>
            <a:r>
              <a:rPr b="1"/>
              <a:t>New guest user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that shows the New guest user button.</a:t>
            </a:r>
          </a:p>
          <a:p>
            <a:pPr lvl="1" indent="0" marL="342900">
              <a:buNone/>
            </a:pPr>
            <a:r>
              <a:rPr/>
              <a:t>The </a:t>
            </a:r>
            <a:r>
              <a:rPr b="1"/>
              <a:t>New user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Confirm </a:t>
            </a:r>
            <a:r>
              <a:rPr b="1"/>
              <a:t>Invite user</a:t>
            </a:r>
            <a:r>
              <a:rPr/>
              <a:t> is selected.</a:t>
            </a:r>
          </a:p>
          <a:p>
            <a:pPr lvl="0" indent="-342900" marL="342900">
              <a:buAutoNum type="arabicPeriod"/>
            </a:pPr>
            <a:r>
              <a:rPr/>
              <a:t>Enter a name and an email address that you have access to.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Invite</a:t>
            </a:r>
            <a:r>
              <a:rPr/>
              <a:t>. An invitation is sent to the email address you provided for the guest user. The </a:t>
            </a:r>
            <a:r>
              <a:rPr b="1"/>
              <a:t>All users</a:t>
            </a:r>
            <a:r>
              <a:rPr/>
              <a:t> pane appears. Notice that the user now appears in the list of users and has </a:t>
            </a:r>
            <a:r>
              <a:rPr i="1"/>
              <a:t>Guest</a:t>
            </a:r>
            <a:r>
              <a:rPr/>
              <a:t> as </a:t>
            </a:r>
            <a:r>
              <a:rPr b="1"/>
              <a:t>User type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guest users to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 your Azure AD organization overview page, in the left menu pane,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Groups</a:t>
            </a:r>
            <a:r>
              <a:rPr/>
              <a:t>. The </a:t>
            </a:r>
            <a:r>
              <a:rPr b="1"/>
              <a:t>All groups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Search for and select </a:t>
            </a:r>
            <a:r>
              <a:rPr b="1"/>
              <a:t>Developer group</a:t>
            </a:r>
            <a:r>
              <a:rPr/>
              <a:t> in the list of groups. The </a:t>
            </a:r>
            <a:r>
              <a:rPr b="1"/>
              <a:t>Developer group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In the left menu pane,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Members</a:t>
            </a:r>
            <a:r>
              <a:rPr/>
              <a:t>. The </a:t>
            </a:r>
            <a:r>
              <a:rPr b="1"/>
              <a:t>Members</a:t>
            </a:r>
            <a:r>
              <a:rPr/>
              <a:t> pane appears for your developer group.</a:t>
            </a:r>
          </a:p>
          <a:p>
            <a:pPr lvl="0" indent="-342900" marL="342900">
              <a:buAutoNum type="arabicPeriod"/>
            </a:pPr>
            <a:r>
              <a:rPr/>
              <a:t>On the top menu bar, select </a:t>
            </a:r>
            <a:r>
              <a:rPr b="1"/>
              <a:t>Add members</a:t>
            </a:r>
            <a:r>
              <a:rPr/>
              <a:t>. The </a:t>
            </a:r>
            <a:r>
              <a:rPr b="1"/>
              <a:t>Add members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Search for the guest account you added to the organization.</a:t>
            </a:r>
          </a:p>
          <a:p>
            <a:pPr lvl="0" indent="-342900" marL="342900">
              <a:buAutoNum type="arabicPeriod"/>
            </a:pPr>
            <a:r>
              <a:rPr/>
              <a:t>Select the account, and select </a:t>
            </a:r>
            <a:r>
              <a:rPr b="1"/>
              <a:t>Select</a:t>
            </a:r>
            <a:r>
              <a:rPr/>
              <a:t>. The </a:t>
            </a:r>
            <a:r>
              <a:rPr b="1"/>
              <a:t>Members</a:t>
            </a:r>
            <a:r>
              <a:rPr/>
              <a:t> pane for your developer group appears.</a:t>
            </a:r>
          </a:p>
          <a:p>
            <a:pPr lvl="1" indent="0" marL="342900">
              <a:buNone/>
            </a:pPr>
            <a:r>
              <a:rPr/>
              <a:t>You now see the user in the list of members for this group.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guest users to 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Go to your Azure AD organization, and in the left menu pane,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Enterprise applications</a:t>
            </a:r>
            <a:r>
              <a:rPr/>
              <a:t>. The </a:t>
            </a:r>
            <a:r>
              <a:rPr b="1"/>
              <a:t>Enterprise applications | All applications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On the top menu bar, select </a:t>
            </a:r>
            <a:r>
              <a:rPr b="1"/>
              <a:t>New application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that shows the New Application button.</a:t>
            </a:r>
          </a:p>
          <a:p>
            <a:pPr lvl="1" indent="0" marL="342900">
              <a:buNone/>
            </a:pPr>
            <a:r>
              <a:rPr/>
              <a:t>The </a:t>
            </a:r>
            <a:r>
              <a:rPr b="1"/>
              <a:t>Browse Azure AD Gallery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Search for and select </a:t>
            </a:r>
            <a:r>
              <a:rPr b="1"/>
              <a:t>DocuSign</a:t>
            </a:r>
            <a:r>
              <a:rPr/>
              <a:t>. The </a:t>
            </a:r>
            <a:r>
              <a:rPr b="1"/>
              <a:t>Docusign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Create</a:t>
            </a:r>
            <a:r>
              <a:rPr/>
              <a:t>. The </a:t>
            </a:r>
            <a:r>
              <a:rPr b="1"/>
              <a:t>Docusign | Overview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In the left menu pane,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Users and groups</a:t>
            </a:r>
            <a:r>
              <a:rPr/>
              <a:t>. The </a:t>
            </a:r>
            <a:r>
              <a:rPr b="1"/>
              <a:t>Users and groups</a:t>
            </a:r>
            <a:r>
              <a:rPr/>
              <a:t> pane appears for Docusign.</a:t>
            </a:r>
          </a:p>
          <a:p>
            <a:pPr lvl="0" indent="-342900" marL="342900">
              <a:buAutoNum type="arabicPeriod"/>
            </a:pPr>
            <a:r>
              <a:rPr/>
              <a:t>On the top menu bar, select </a:t>
            </a:r>
            <a:r>
              <a:rPr b="1"/>
              <a:t>Add user/group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that shows the Docusign application user and groups page.</a:t>
            </a:r>
          </a:p>
          <a:p>
            <a:pPr lvl="1" indent="0" marL="342900">
              <a:buNone/>
            </a:pPr>
            <a:r>
              <a:rPr/>
              <a:t>The </a:t>
            </a:r>
            <a:r>
              <a:rPr b="1"/>
              <a:t>Add Assignment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Under </a:t>
            </a:r>
            <a:r>
              <a:rPr b="1"/>
              <a:t>Users and groups</a:t>
            </a:r>
            <a:r>
              <a:rPr/>
              <a:t>, select the </a:t>
            </a:r>
            <a:r>
              <a:rPr b="1"/>
              <a:t>None Selected</a:t>
            </a:r>
            <a:r>
              <a:rPr/>
              <a:t> link. The </a:t>
            </a:r>
            <a:r>
              <a:rPr b="1"/>
              <a:t>Users and groups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Select the guest user you added in the previous exercise, and select </a:t>
            </a:r>
            <a:r>
              <a:rPr b="1"/>
              <a:t>Select</a:t>
            </a:r>
            <a:r>
              <a:rPr/>
              <a:t>. The </a:t>
            </a:r>
            <a:r>
              <a:rPr b="1"/>
              <a:t>Add Assignment</a:t>
            </a:r>
            <a:r>
              <a:rPr/>
              <a:t> pane reappears.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Assign</a:t>
            </a:r>
            <a:r>
              <a:rPr/>
              <a:t>. The </a:t>
            </a:r>
            <a:r>
              <a:rPr b="1"/>
              <a:t>Users and groups</a:t>
            </a:r>
            <a:r>
              <a:rPr/>
              <a:t> pane for Docusign appears. You now see the user in the list for this application.</a:t>
            </a:r>
          </a:p>
          <a:p>
            <a:pPr lvl="0" indent="-342900" marL="342900">
              <a:buAutoNum type="arabicPeriod"/>
            </a:pPr>
            <a:r>
              <a:rPr/>
              <a:t>To check that the correct access level is set, select the user in the list.</a:t>
            </a:r>
          </a:p>
          <a:p>
            <a:pPr lvl="0" indent="0">
              <a:buNone/>
            </a:pPr>
            <a:r>
              <a:rPr>
                <a:latin typeface="Courier"/>
              </a:rPr>
              <a:t>![Screenshot that shows the user selected on the users and groups page.](data:image/png;base64,iVBORw0KGgoAAAANSUhEUgAABAUAAAIlCAYAAACthUF4AAAACXBIWXMAAA7EAAAOxAGVKw4bAAAAB3RJTUUH5QYJEQM7/9fpGwAAAAd0RVh0QXV0aG9yAKmuzEgAAAAMdEVYdERlc2NyaXB0aW9uABMJISMAAAAKdEVYdENvcHlyaWdodACsD8w6AAAADnRFWHRDcmVhdGlvbiB0aW1lADX3DwkAAAAJdEVYdFNvZnR3YXJlAF1w/zoAAAALdEVYdERpc2NsYWltZXIAt8C0jwAAAAh0RVh0V2FybmluZwDAG+aHAAAAB3RFWHRTb3VyY2UA9f+D6wAAAAh0RVh0Q29tbWVudAD2zJa/AAAABnRFWHRUaXRsZQCo7tInAAAgAElEQVR4nOzde1yUZf74/xcHBwJREA8c1JgOi+hPjFpIgW0L101gV1nczMTWLbQ+G1aruGslftMVyzbQDmLbKtvHPJRuGrkLuOtCreFhJSPxo8BWDqkcFFF0BGFk4PfHDDAzzMAMR4338/EomZl75r7u+77u676v930d7Jqbm5sRQgghhBBCCCHEgGPf3wkQQgghhBBCCCFE/5CggBBCCCGEEEIIMUBJUEAIIYQQQgghhBigJCgghBBCCCGEEEIMUBIUEEIIIYQQQgghBigJCgghhBBCCCGEEAOUBAWEEEIIIYQQQogBSoICQgghhBBCCCHEACVBASGEEEIIIYQQYoCSoIAQQgghhBBCCDFASVBACCGEEEIIIYQYoCQoIIQQQgghhBBCDFASFBBCCCGEEEIIIQYoCQoIIYQQQgghhBADlAQFhBBCCCGEEEKIAUqCAj2ooKCA9957r7+TIW5BlbnF2L1YzI6qPlqhppLUV05yR9pZKvtoleLWIOVYX7jCnrSTeL/yLQWa/k5Lf7rCjnUnsXvxWw4bvNfv++Z7UD7Kedw99UXfMnX5SRYcuNLfSRFCiD7h2P2fqGTNi9UkTfSkea6XxaUO7zhJ6AlnDr16J1O6v9Kbkr+/P3v37uW9997jiSee6KW1NFJz5gLbs6+yp1xLrsFNk5fCjqS540nw76VVf2/o8ywQH307m8MHd/qN+mNfo/xIQyXf7zzc/yR/97deK8eqvmPWumvssfBx8rwJLJ/Qc6sTYiDrzfsR3f1c+/enDHXg3jtuI+7HXkwZ5dSj6xRCCNG7eiAoIFq4uLjwu9/9jtdff713AgONl9jzXiWzTjeDox3xdzqT4qL/TNPEoTMaahp7dpUdqqogdc8Vivy92fzg0D5ccc9JP3SR5eGDUXa41CW252huySdG9V+fJemfarwfHE+iYYVL4UXiS14k9lvKzLjZ8vcA1dvlWJC3E3Fedu3eD+hGEWIxn9+0hhKbMJTY/k7GTamv9k0DBZ+dJS3Pjvgkk0DvzVg+2qjX70dwICFokMG1s5mibxrYXXCNtIJviJjgwe65Prjfou1RnQPuJGdNf6dCCCH6jgQFelivXYibLrNjYwVxFXYkTBtJ8oMj2l1s+/wG5kIdS0u1xN7d1yvuGREjHLhcVceeEi2J/g6WFyy5QtplOyKGNpN7i7UkrDlbS+q5ZpL7OyGduRnz9wDWmxUK5f83gsSIng0i3jL5XNxE6in6soH0Wmfi+zspvaR3AwODiJttptWcuoodH1YRd/IyUR/akzvXC+ceXKsQQojecYvGcG9uLRfiM2fO9FCfPi0FGboKU/I8PzZEtK8wCdvljnQizrmZlP9coN7iUg3k/qeOAg8X5o7tw8QNKJK/b0Y9X44JIfpan5/HbiOYu9CPHH84fOISaV9re3+dQgghuu0maCmgpeZ0OWnZaraXN1PUpOs7HD3RneU/80FpFGI2GL/g5/ak77jEmlItKnuYGzKCtJ+PxJ2rHP7beZK/0JDVCMqhTiTP8WGun0v7VVdXkPbRFdLOaClqAqWrIwnRXiQGdf8pVo9G6NUVpB9rxsvfg8QJZrajw+9Wsedvl0gradT1z7aHCB9nEmO9ifI2/K0r7Fh3jjgGU/FbD1SG+9DVkYSfe5M4aYh+2bY++QB79p/Dbv85wIHtS8Yxd4T+g8Yr5GZeIO2Ehj21uremjHAiPnIk8QFDMKalpugsydl17KlqRgUEuDkS/4vRJAa4GizXSGXBWZI/vU6WfjmlqwOx9w0j6eGRtlUm7W8jNqSBpQeusL3Cm3hvM8tUVJBaBPHRwxl/ptbMAubyrwNxPx5BcoSnwRMSk/27p5y4Y1quB3lSMdvCWBxNV8nddo6pRZDwc282hHq0fdZZ3jXpv5207aT+eLWMiaA/hiMGU7HkdnQpMDi/YgexZ89Fkk42UtQEAR5OJM22fB6lfniZtHP64zbKiZRH/fD4tMS6cUT6JH/rBnP03g/bl9zFlG9LScpuYIdGV0akzPcj1tuR+tKzpGZcZcN5qLSHuUHDSIv1NspXbb9zN1HqcyR/dI3tl3XLR411IWn2WKZ4mLQ80R+v7ee0HG5E1z1ikgcpHf12+RmSsutIu2Ju+Uuk/7GCBVecObT6TqaY5vumC6SurmLp8CFcThiDu217tVXvN0E2x4ayqNN8rqfPJylFjRxubDlHPUkyapHS8Tlq83E/+S122+pJnjeBRNfvSNpxjVS1I7uX+hPrqV9XlUk66y+R9fcqUk/o87OjHbGj3Uh5eoxxFyertqcDXcmPVuV1gzJk9m3kZlSSdFyXRqWrI/EPDicx3LOTJ8cW9g1g8X4h3IvN04bpFjF33RntTOpcv9a06rarpbJaT+iLJ3V/to6NZK58NN73PXtNbUmKlcffRn1/HrsQ8bArUSW1pORXkXi34R605Z5Pr6mWokMVpB5oIFMNlejuD5J+5c/c0Yb51OD+Q8/8Z1bcb+jP39hpo9lt1LKpkcqC70jKrCe9FrCHuRM8SJ5tz44VpuNrdfGaKoQQ/aCfn8c1oMr+hoBNV0lXDyIhchg5c4aSrLQn99hl7kj5lsPmHuFqalnz9kUOew1mc+xgkj1hx5Eq4rIvcPjDc8R+bUfcjGFkTnMiQN1A3KYyskybfZ//jrh1l0i97KBbb+xgEjy1pOw6R1zu5R7Zup6K0Nf/9zppTbAoeJRNzfDqz5QSt/YCs4qaCbh3KDlzhrE73An3ynqi3yplzck6M99qJvfDcySV27fuw6CGRpZ+eI7U1oj/YGLnDCMnVBdTipgwhJw5w8iZM4zWa+eVCpLWnmPqUQ3Odwwmc84wMqc5M76+gQXvn223jys/+4aA92spuM2J5Nhh5ES7EuXcyKEKw07k18h9/79476oj116hWy52MAmeTWw/UEXAhu9QNdmwgwBlqCvxaEk7eMHMp1oKDtaRZe/E3BAtKnODClSdI37TVdIbFCTq82/SyCZS91cS/5n5vgansssJPaZFBVRa7CNfx+EPzzG1qJm500wCAtbk3aFDSJozjN0TdH2340OH6Y+ROwGd7ZSmBnb8uZLtGieSZw9j92RHvK+YP4/qT35LaMolllbaE/vAUHLmDCXRvZFFG75lg5WDMPRt/gbVp98SfQiif6bbNqW6gVkbVGSd/o74TWpUyqFsnzOUDT527Dh2iagM81NCXD5RStR716n3H8r2OR5sn+RI/Zk6QlO+YY/RVypZk3KJ5Go7Zj3kQc4cD7b725N57BJRH1WabaVy+UQpszI1KEM8yIkdTLJHM+lGaRnGrFBHaKont8jMk7iva9leD8tDR3Y5INCi/1oMWFEWWZPP6ytZ8+YFEkog+iEP/TUG9uy/QNSH5vd/R+eo9cddr66cpE3XSFXrtqneUhmlqWRNSgXRx5sJmjxUl08mOlBzxmQ8ky5sj7Gu5UebtrmpgR0bz7HonAOLZujK81iXRpIyK4nYZU0azamjYM/XJvcLHqTeq+C6um1E0sO7zjH16A08ftBy3XHCo7ye0LTS1tkM3CcMI2fOEJYPBXBkg/76ldPJoLO9d03F+uPfRX1+HnsPJc4TKssbULW+2YV7vvoLpK4rZXxmAxWeLqTN0V/zfKBC3bWkWXe/YU4dh3f8F+9d9eS6OLE5ehg5ka54V14mdOMVvrT0NRuuqUII0V/6t6XA1+XEHWhEOdHTuN/ZJIj7WsWsv9QRu6sC1a+8jSsLJQ1cn+PH5km6CGvEfdV4pVSyIK+KLA9XTi/1Q6kPd0QM1Y0an37sClEtNdamKlI3XaMoYBhfzm17MhIRXEfotlJC918kLtiDKLfub6KLiwsJCQn84Q9/4Ac/+AFhYWE2/0bRdzcABUFjO+j3bqqpirT3a9lxmzOHlt7JlJYdOAliH7pA6ltVLN1RzpSX7yJCYfC9qlo2eHmS+5u24xF1VynR79SScvgCCXd748xgAiYNJsCxDg414u4zhIhJhpH0a2R9eIk11x3Z/txdzB3Vlu6oB68Stekss/afJyLAQ/90vprMI41Ueg7m0G9ub30iEhHeSI267aap5lAFcUXNzJ3mw/aItkpyRLCW+LzTBGReY9E/LpEZOcz6/TR0JHMDrpJecJXcGSON94XmArsLmply31AiFLDD7A84EBU7mt3BbdsfMbEa55RKFvz7EksfHEqQ4eJN10k77kjmb5VEWRydWYsq9yyxJ5qJCh5BusG2Wp93PQiaBN7VV+CkFuUd3kRYOwDbyWtkTvNhd8t6J3kTNVp3HqUdukRUy/5tqiLt43oOu7bPY3EnvyVim3WjAvZp/kZL0rnBnP7t7foyom3bojdpSPylkpT79OVKy3E8dpXDMSNMnsZrWfS5Izm/v5sIN4fWdc8NKSX63VoSsiuIMii3AsJHUhRp8BR3kjte/6tiaoGa3Egvk7JGy6JDgzi01L91u1rLuGNXyP3ZCCIU4D7RhfjMq2w4XsXyCcZP4g4fq6PA3pm0ST0zAnhPlGM2s6YsUnSWz6+RtaWaJBdXTj/nh7LlijdJS8T+r7kj9xJpX3uRaDguSofnqG3HHeDLz9U4h47k8sMjcO/gilt/Qk1SLSyfczfJkwx+O7LWoBLdhe0xw+b8aOM2c/Iaux/05tTDbWVxRGgtEe+XEl1Qw/YfeZlvmdWB+mNlROVrzd4vzDVYztnHlVM/H0OAW1t5orsPqCf9i1o2hLriPGokEaOuUJlzFXDk3knenc8o06vXVGuPf/f07XnsgdKnHE40Ugm667rN93x15H5YxdJqXdey5QYtySKCu5ou6+43zPr6PIknmplikv6I8Dpm7SgltMLC96y9pgohRD/quZYCJ6qxe/Gkxf/aT1/TQO7hOg7bO5H8y/YD0Tjf7UNiAFQWXeOQ6VzFQ12In2TQ5Mrekwj9k6LEqd6tAQEA54muxAF7Kq+3vld//AoptQ4sfdjbpKmlC1Puv40gNBw63TP94Orq6khLS+Oee+7p8gW4vr4ZsMfDhiCFbhthefTotpuXFs4jSZjmhFdTA1knGkw+VLQ/HmPdiB0KlRc0WLrmGam4SFopRIWPMAoIAGA/hNgZrkShZceX1cafNZo+RXPE3a3lpvwSu/M0VHq4kmxYSQbAAfdwT5I9IOv4VYOnEtZwImKaK1FNDew4es3ok8q8K6xpcmTp1BEWvguMGE18sEl3E3tPxo8G6pva38xVNxE6q6OAANSfLCVuv+7GaXfsSKNj0Sd5d2j7fdxyHmVVt+WXjvKY84ThLOpgtxnq2/wNiT/2MltGMNSVhPvMlCtNN1BVm/4KxE/1aqsktfDzJtEfKotqKWjNy17ERps263Zh/FgHQEuNmTv+xEiT7WpNSyOVLY1sho5kbgBUnqzlsOF5o7lA5kkICnJr362gi3qiHGuxZ/+59teIdd+ZeRrac2VR8sNj2irQADignDyYBJo5VGrSMqyTc9T6467fXicX0qI7DggYqtGY5Fk317Z90JXtacf2/GjrNuPsQtI0k4qOvStREa5EoCXr/2xtjXeFPf/WUOnsQtqcjgeuC3rQzyggAOA8VkEoUFHf9elL+uqa2uHx76aePI9t14V7vqoq0kog6L7hRgGBHtHh/YY5HaXfhSnTXC3PmGHlNVUIIfpTz7UU8FCQ4mf5DlRVWk+a0X3AVQpUwFhn7lWY+4YT48c6QtENCr6DCMMnH6Od2vWvu+023brvHW1SqCvsMa1CFqk0VNJM3LqTusqAGcrqa0D3xhaoq6vj9ddfZ8yYMTz55JPd+i1ohiasDuPotlFB6F3mL3LOY52IoIHc767CfQa1N08FynbHw5HbFECVQcS/AzWqG2RhR8pdFqLf3s6E2teSdO46NYA77kSEXMRrfy3Rb3xD8sOexAZ44Gy4reo6Ci5DULCrhfUP416/Cii4QZEalLa08vAeTvzoWmYZTk/YdIHtn2vxChhGVGfZoPEaRV/XcOhEA0VVDRRcbia3FuAGqiqYYlQ5diK0g5kOLp/4loj99RDgQZaZm98+ybtmzq/W8+iCrimrF1BRrqESR+4day6PDUXpdQ7Mt7w3o4/yNw6Wy4gOypX27Jgy1lxTYydd5aqkEVW1wbFvaqDy22pyT13nVOUNDldrOaVv+qq6ABjlETNpbE2LFtVFYJRuXaETnfAq0nUhmDJBl6/qT9aS3uRActhIC2m3Tc+WYxamJBzq1L7i02NlEWRtK24dA6WdKtOb8o7OURuPOxAbMMSqLhzOE9xIzq4mKaOU+nJ3Eh8cScBQ40t017bHDJvyo+3bzO1OBJg7dcY6E0EtSdak0ZCmli+rwCvoNoI6LSO01J+/RO7JaxSVN3Lo3A2K1M0UAVRep6tlY29fU605/t3R0+dx5xq4rh9zQXdu237PV39Gwx4geULPlGU6VtxvmHUNVTkwyonx5tI/wol7aRvfxIiV11QhhOhPPXfFGe1GoqUB04DDO06aBAW01NcDbo4Wb5i8RjgCjdSbthSwbz/HddtnnSdV92TSkQ1zhljsX+3h1b3YfE9egJVeDnBCw6lzMMXKEfA7ffrqOYjxwI56k6fK9nBbN9KqW7cWsMfb4p3wbSg9gVqt/km6A8qIOynw+I7EjHritpWD43mSHx7RNihVvZYKQOlu9m4CAO/hBk+6bOr6MZioUCe8dtWx42QDyyc4UX/8Kin1diy9f2SHT2nqS1TMer+OrCaYMkJBxGgn5k5yIfbEJRadMfOFEY4dVGS0JOdoqcSBzdNGmR0wrC/ybofnl4HKK7q0eHt2b3V9mr/Bchlh5Xa3/Mht1p4o58+xaNMV0mp1g1lF3TWI2LuHkFBew6yTzZZ+3irOk4awdG8VKccukDjBG2caOHS8gUoPVyJsbJ5tTm9UJKyekrDHyiI7lkd6YHGVHiYV3g7PURuOu969o6yshDp7sfx5B5S7q0k6cpn0I5eJGOtC8py2wfy6tD2mbM6Ptm8zCvuenYbuyg1UQOjwThLSdJms9AqiTzfrBq9TOhEa4Eq8xw1SsxvI7UYSev2aasXx76q+DwgAXKXgO2BsS4XY9nu+mitawAHl8J5MlxX3G2bdoPIKMHaQ7RV4m64tQgjRP/p3TAF7QN2of1rcXs2VJsAOrx7o22/IWb/V3qO9iehmhcacnr4Ae41xIog69pyoJn6sdQnWbWMTl9WYryCrG6kAIoYO6nb62rG3A7RU1GDyxKmFRjdA0O2DDI67I15Bd7I9qJHUk2Wk/+MaSZmVZF5o4lDsCLDX3WQW1ZhGiNpU1DQBg/DqwoMg50lDWZp5gaWfXSBhgge5h3QVq9gOnurTdIG0D+vI8jTp3wscPnPJ9kTgQOpCd1TbqlmQfhrvhXcQZdL9orfzru2adE+DLMdqOnXL5e9O6PKhg/7J0zX2fHSFNK0TOS8pjZpgV+ZehZPd7OphP5KIiRdZeqyWQxqIoJqsEt1sGd0ZrRz6qyLRw+ztgGZuG+FNRKcjbHaP8XHvIrcRzP31COaqL5GVW0Xq0TpCU06T+fu7dS2Wur09PZsfbd5m/XnpZeudhxXlP0DNoQtEn4bls/1IDjKYtabqO9Kzu9dMu0/KnM6Ofxf013lcf/Iq2+shfoJ723Xe1nu+Tu8luqqT+42OaHTdAns06CWEEDeBfpx9wI2gscCZer40e51v4MtvNGCvQNnD7aqUoxVAI4dKe74vV69cgO8extIRkHXoIjvOW3fTpttGDYe+Mb+N9d/UsxuY4tPJU6WO2Jtv8ublqyCIZnK/sVAxrqgltx6iRjmbubA64jXhdpb/1oftI+DwsasUAHg6c68zFHxTa2HMgEt8+U0zeAwy01TTmm0ZQfyDjnCult1HLpJ+DhKnjuy4YlV9nUP1EHuPh0n/3lrdjWNXuHqxfOFg5l7XEL2ptN1IzDbn3V58QqH0cQRuUKAykyebLnDoayt/6GbN3x3S8uUZc+vW58OhTgR5Alyj6Bxw9+B2fbJ1FaruC5riQlRTA7knG6j5opZUFMwN6d5233IBAQv5XFcWQe5pM4NCdIm1x72b3IYRNdOfzNlOBDVp2F5wFeiJ7elKfuzCNp+pN1tOt5yXcXeadurrRKflv07RmUbAiWjDgABATZOZ79m1Blmt0adljoXjb6t+O4/rK0n9uJ4CV2cSWssi2+/5Or2X0HN21rUSVF00/USLqrKja4qF+w2zXAjwBr5roMjcqVJynd0dplIIIW5u/RgUcCUi3JmgpgaSzEyDVP91OalFtI783pPcJ9xGgj2kZp9rP/1N4yV2HDA3PV3neu8CPJS5cYOZSyNxG74h/XStmWUaqcz/hrQi3Sv3H7qR7AxrMs1sY/0F0vY3UOnqwqzujE4+3JFQoOa6yeBNLZW8vKr2lbymq+zZW0uWvYKE0JYxB+raj/pr74LXMEDRkkVHEPcjB7hcS1K7KSO11ORVk3QZEsK7/oTUPWQIy+21JP2tlixnF+KCrBvYSHXJ+Cax/mQlyaVdTATAqNtJn+vMlNp6YtcZT9Fka97VNceEy/U9HwDzCnIhnmZS/nHOZCpILarPLpNi9ZDZN2n+7kRqTjkFRuvWosqtIukyxIZ4GOfDyzeoMXx9/jtSjlnoOmAr7yHEekD6iQtkndDgFTCY0G6UmbdcQIAO8vmdg4lzhVxzAaemWg5/Vm7zdG82HXcb1Kvb53tnD0c8AA+FvgLfU9tjY360eZuv1JKaZ1KRra8kNbOBSmdnZk209bwcQWyIvvzf31krrEYqDKd5a7rMjuw6M5W9IXgPh9bWTp3o7TLHquNvg/45j7XUnP6OpeuqSbruwIZHRxPUWhZ14Z7v7qEkeOjvJTqYLtB99CAigN3HKox/9/w5UtoNcm3N/YY5Q4i41xHq60j5zOQepOkyO/5hLo8JIcSto1+7DzhP8CYtqJTYgmrGr1WTGD6YADctqoJaUr9u5LL3YA7F9GibMZ2h3iROqyXrH/WErikmMXQwUT72VJbUsv2EhqwAT6MpjqxVUlLSexfgUbeT/isV9dvqWLCplDWujsT+wBFvAE0TuV9ryNLYseFp/fIKLxJ/WUvuDt02JvxwMLF+DtSU17L7SAM7Gh3Z/txYKwZt6oDnbYQ6X2PpoSrWDNUQpK6HHyqJGjGUuXFXyd1wlbi3ismcMJi4CQqoriPraD1pV+xInudr0BzyKmmvVHPIz5m4e13wUmhRHbtG0tcwd5p765R+Xg+OYndRObP2l1NQWE1SmCteaCj48jpppbqpqlJCu/GURjGSWUGXWXOsmaiQoZ3vmxHuxHlfY9axKmZprhM/YRA1JWrST9hz72g4fK7rSXGe4EfWL1VEfVRP7J+/49Ai/RR6tubd0QriqSc1+wwBTYPxUGlQzr7deJrErhrqw/JpdWTuv0bo2hKSHhhCgJOGgi9qSbt8G0snNLL0pJW/dTPm7w45sHy0hlnrSkiY7EaQZxNFR66RWqoF78GkPNiSuT2ICrpEUsFVZr2jIiHUGcpr2X5Ig/dYByjtiVlOhjErtIoFOWrdOBi/7ngcjM70ajkGqP6vitSL7R7pwVgPEid3cWouS/ncfgQJv7hK1o564t4qIXeSK7H+Cupb8snQwVQ8aMuKrD3utqvJP0vQv+2Im+xKlI8D9dV17DlUT66rM8n36p98d3t7upIfu7DNdzjj/dlZZn3jSlyQE87VtWz/dwM7NHYkz/NmSheCVsqHR7H7dDmzcisoOHmJxB+6onRrprK0jkztYLbHehEU5MyUE/UkpJVQ8cAQAmgg62gth1wVxKJpNwhcwFhHOKEhaUspSSGOFFQ6svxhC00Te7nMser426C3z2O4wfZd33Ko5aWmiUOlGvbUgpebgu0LfZnrZxwgsf2ebxjx82s5vOEqcRtKyLzblVlBTrhrNBSdrKf+fn8SA4CxHiR41zLr5CWi36nX5evSq6R9ARETHNhjdB2y7n7DHPfQkWz/spy4/eVUltSQEOqMc3Ude47Uo5rgwvKKOtb0xK4VQoh+0L9jCuDClNk/oODusyR/ep3UzEuoAKWrI/GRI0kINZ02qac4oHzwLr4ce47kjFr2HLhCKqB0dSDqh8OoiO5af4WgoCCCgnqkumWWs7+S3S9fIXd/FTsKGtheoBu52EthR7T/YA497MsUg2aczhPuJGdJBWkfXWH7F1dIOwI42hEfMIRTP/dpN22TzexHkjD/OhUfXiMp8xJeCifSw/WfjRrD5t9XEfW3S6SVXCP6BGAPUWNdyFk4hghPw6w3mIjJar48UU/cHl2cf8oIBUmzvUkIMrjhtPcg9jcKTh2qIPVAA4l7GqgEAjwUJJou2yUOBIW5EHWsgfhQayonQ4l9qpHtH1aRfFK3jVNGO5O6xA+yi0nrRlAAHHC/T8n2K98Quv8aoRtaAgM25t2hPqTM0XB9Tz0L9lxCOdSVzO4kyySNLQM2JWXWsyjzkj5/uZH5xBhq9lgbEdC56fJ3J8ZPG0PmiXKW/vsySzXgpXBg1uRhJP/ccLpIJ4J+OZpD9hUkHq9j1od1BHg4kRTvR8TpM6SV9kxa3Ce5kpB5hTRnF9I7GgfDCr1djhVUNFBgbj7BRg2Jk7v4ox3k85Z8kvrhZdKPXyO9oCVP6fKJraW9dcfddu53DWZR0VW2510htck4jQEGUZ7ubU/X8qPN2+zqyvIEF1J3XGbph7om/1NGO7E72odYvy5OLWdY/n/WwIJMXauQADdH4iJ1Q/k5B/iRNaeUpX/TlUdeCgfifuxF7sRrxK1r3xzAPdSbQ5UVxBfUEn0aoh7oeJT73ixzrD3+1urt8xi0pBUYBJEc7YjwcmLzw8OYdd8wC+dCF+75DO4lUopqmVVSC/YQ4ePE8tYBCA2uxV8b5msfIk6fIcnoUmTl/YY59h7MfcYer4xKkvTnj9LVkfgHvdgQfoPUI3U27D8hhLi52DU3N/dQG1YhhGhRS9a7pURXuvDly1cfsfkAACAASURBVMqeaZlwk6jMLcZ7P2xfMo65vdCQqUuunGXB2qtUPOBNZmQXn7aLDt2Ux72X2b7Nlax5sZqkiZ40z5VJ1sQAoj7HoleucCh4JF92NlihEELchPpxTAEhxPeW5iqHzqCbr7y/0zIAqA7Vko4DcT+UgIAQQvS1loEmI24f0t9JEUKILpGggBCiZzXVcvijy6xpsiM5uKN5n0WPqK8g/agWL/8hyAMqIYToY+qKbgyiKYQQN4d+HlNACHHrqiQ1uQaV3yCC/FxQukFNeS1ZBQ2kqyEiyJPECXKD1FsK/vEtqmGOfPnva6zROLI72kcCMEII0VtOfkvoP5qIGD2Ie/2dcEeL6kQtO4oaycWO5LldG0RTCCFuBhIUEEJ00WBC77tG0fEG1pzUz0uuHwBq+8wRzJ3Q3YEfRYeu1DPrMwjwcGL3Ij9pJSCEEL1ptCvxw66w47+1rCnQTSHppbAjekLLQLhySy2EuHXJQINCCCGEEEIIIcQAJWMKCCGEEEIIIYQQA5QEBYQQQgghhBBCiAFKggJCCCGEEEIIIcQAJUEBIYQQQgghhBBigJKggBBCCCGEEEIIMUBJUEAIIYQQQgghhBigJCgghBBCCCGEEEIMUBIUEEIIIYQQQgghBigJCgghhBBCCCGEEAOUBAWEEEIIIYQQQogBSoICQgghhBBCCCHEACVBASGEEEIIIYQQYoCSoIAQQgghhBBCCDFASVBACCGEEEIIIYQYoCQoIIQQQgghhBBCDFASFBBCCCGEEEIIIQYoCQoIIYQQQgghhBADlAQFhBBCCCGEEEKIAUqCAkIIIYQQQgghxAAlQQEhhBBCCCGEEGKAkqCAELegwjeDuO/eIO67dx2F/Z0YIYQQQgghxC1LggLi1lZdSMaWNDa+s5P88/2dGCEGtrZgVRDrv+rv1AghhBBCCGs49ncCbilfreO+J7d2upib3zh8vJQE3x9CSHAwwf6+KBz6IH0DTU0Oy2cuZV+d7mX69jzW7H6b6aP6N1m3lPMZPBe5ioMA87dw7PlA275vcE6ErfwXb83w7PEkCiGEEEIIIXqPBAV6gbq0mJLSYkqOZLMNwMWTsEcSSXgyEn+3/k7d90jp8daAAAB1eWT9p5rpUjEVQgghhBBCCKtI94G+UFfNwS0vMTfyMVbvVaHp7/R8X9w2BF+jN5zwHSlRFyGEEEIIIYSwlrQU6A6fcGZHj8O0GtpQXkj+F8cpOd9g/EFdMRkrYzmu2sKO5wNR9FlCv6f8f8WbKy/yhzd2UqjxZPrzm1g8WfaqEEIIIYQQQlhLggLdoZzKgt/EYKmxuqa6mNxt61m75Shqg/dVW55iqXI3b83wtfBNYR0Fyhkv8N6MF/o7IUIIIYQQQghxS+r37gP1zfDR5UYSz2qI/u91gk/WEXLqOpEl1/ntmQZ2XmrkWlN/p7JrFJ7jmP78u/xz1wuEuRh+0sDBlWvJkNHyhRBCCCGEEEL0o34NCvzvxRs8XHKdV8s1fHa1kcobzTTb2aFtbuZCYzOfq7W8XnmDacV1bK660Z9J7RbFXY+SsuFxlEbv5vHalqMyvoAQQgghhBBCiH7TL0GBq1p49rsG3j5/g2vaZqPPmpvbv9Y0wzsXbvB0aT0XG40/v1Uo7lnE/5tv3F1A82Eu+RIVEEIIIYQQQgjRT/p8TIH6pmaeO9PA/103rtzb2dkZBQTMvf6itolnv2vgT7c7MdTRrs/S3DMUBM58HP8taylpfW8nR4+/QFhwB1/TqlHl55CdmU3eySJKSltGJ3BDOT4A/7BIHp0ZRaCPjQPsacoo3JfBzn15lBQXo6rRv++uxD8ohJiZjxIZpsTNoeUL1WQ8+xNWH2x5Hc6K7LeJGWVpBYWsv3e+bkpGa5avUZF/IIuMfXnkFxZTrZ9qUDFqHEqlkvDpMcycHoKv0WbauI7W7d7J1l155J9S6cZ6cFcSHPYLHo+PIczPDc5n8FzkKlo3Nexl/vm26dgRHaxbreLgnk1s/SSPfP3xcvMLIWxmPEvmheDpwICkLs0je3cWuV8c5XhJta6VjIsn/n73MGnmVGZPi0Tp3vFvVH+Vwc7d2eS1DuTphKf/JIIfiOTR2BgCOzj21Xuf5acr8wCY95cCFt8DqIvJ2PAqGzMLqa5zwjN6DR+snmp8rLXVFGZmkf3vLPIL2s4VN79xjJsQzvQZMUQF+3Z/4NAaFQf3f0zWp/lG54CbXwhh07q4fVo1qoMZbP7wYw4eMc7v8YseJ7ijc8X0983u+3Cmxs5mQWzv5mtr1l34ZhBPbNEt37r9JtqWMThfzx8l/Y9r2fqpCjVuKJ/fwEfzA82mQ1NeSNb+LA7uP9pWfqDLC8HBMcQ8FqUrQzpgTTqNtt3ccbVmu1qPfVZbfnLxxP/+n5gp3ztY/1cZZGfnkZV/tO36467Ef9w4C+WyEEIIIW41fR4U+EO5hhN17QcJMNdCwNzr/9Y38YeKG6SOuQXvQvwmMdUHSsrb3sr/VgXBSrOLVx/ZzPKX0sivMfepGtWpo6hOHWXfprX4x77AmiUxKF3MLWtAW03+X17id+8YD37YqkZFyacqXvt0J2VW3LB2m1ZN4balPPem+fRozhdTcr6YkiNqfO4PwdeGSoyp6oPreHbZVkrqTD6oUZGfuY78zDQCF/0v70Z3fR2aU5t5+qk0Ck3WoS49yr43j7Jvy1TWbEthuk/X13HLqVORse4lXttT3L67TF01JadyKDmVg+LuSMv5TV3ItmWLWH/ENJc0UF1ylH0lR9m3aR0RL25hzSNK6yrodYWsnz+fbaUGv1Vj/PvV+ZtZvsz8OaguLSa/tJj8Gl9+FOxrccDRztPRwf5Bn3c2HWXfpveJee1tVkyzcoBS9VE2PvUc6SUms6C05vdNRKz+gNejO/m9umK2LX3Kwr7PYderOex6R5evezxbd3jce2Dd5Rk8N3sVB1vPV3VbgNRQp8eomNzSteT+dS1uk5fw1muPE9ifs6NW57F+0VK2mR77umpKPt3Ja5/uZL3/46RsWEKYpYxbfZT0FUvZ2G7fo7tOHFH1SLkshBBCiP7Xp0GBf17V8s+rxgEB0xYBoAsAtLxv1/IaO5rRvf70cgOfuNoxc9igvkt8j7iDcWHAX9veKTlvtipM4TvzeXqT+RvQ9hoo2bOKX355mve2LSHQUmCgrpj0Rb9m41cNFhboaxoKN8zniS2qXl9TWeZS4lbkmA+EtGqgcMOvWcWCrq3kTAZLF7cPCBipyWH5os0o/7oA/4HQYkBbRsZLj7H6gC7PKUaFEzNnKuH+PijQUFZynJLCPHL+U2z5N6rzeG3hs+wqpe03nowiYownaMrJ3/8xuzILUaMm99XHWOpkzcwe1ex76SmDgEB7mq/W8fTTW9HlTjcCo2OIDAvXtWaoUZF/8jiFB/PIt3ZfWPLfj1m9R7/9Lp4EPhTF1OAQ/Ecq0FzIJ+uDrewraQBUZCx7Cf+7tzDbr5PfvFrI+vlPs63UCc8HHmXB9AiU7hrKSvLYt2WnPsihJnfFs6TftYd4fwu/U1fI+nkGgRMXT8Ki5xMR5o+vAqrP5vH53zPYdyKH5YvWMc/8A/auMQ3atFt3Lll/yeDg+S6u+3ohG5cYBgQsMMl/LcfIMC/kHcwi+9NCqutAfWQdT8w/zesbXiaiP4J/6kLW//5ZtpWC28RIZv7sR4SP8WxN5yeZhagBTclWnluI+WtGXSHrFz7duu+NfodqVAVFHD+Rx8EjfbplQgghhOglfRoU2F6lobmpCZppreA3ATS3/s/gH90fzc26t1qX13++7Xz9LRgUUOBmevP1zWmqCTR6yli2N7FdQMBtYiQLHosheEIAPm5XKS/MJ2ffTrbuM1iudCtPvxTA39+IbP/UUltGxkvtAwIK/0gefyyK8MAAlO71lBcXkr/3fdL2dVBJ6ymn3ifJMCDgMo6Y51/kyehAfPX7SaNWU3U2j08/OI5zV9dzPpvXXjUJCLiMY/rCX/Hoj0NQusPF0qMc3KXb7n0b0rqwknxeW5yHps4J/9jFLJ73E8a5w8Xiz8n481q2Ge730s3sOvAoKx7qz0eJfUOTv5XXWgIC0a/w95WRRs3MgyeHAwks06pRm4tVaVXsWtJSIVMS88rbrJhuXOEPfiCGZxbl8dpvnmVXqX5mj/s76UaS/zEbDzSgnPEya56Nwt9TAZoyDn7Sku/LyFjfEhAI5Jltm4gfb9j+IITg6Y9CImhqOg41WceN4N+ksOZJ02b4IYRF/4qYNx7jf7aXAYWs33WUmN+HdNga4uAbK1FdCOSZLRuIn9iWz4InhxMz73EyEmfpAzUqNv4lm9mvRdI+N6rJTW4LnLhNe4F3kx7F33DBySFMf2QJz+xbxfMvbe0wyGIb69et2vsqv1tp+7qr979PeqkTgQvfInl+iK7MqSlm10GDktco/6HLL4kxxunQ54XF6mJ2JT/Fa/vVUJrB716dxN43YvDt0+DfRT5Z/RSFFwKJf3cdzwQbXgn06Ww9V4DSrSRt+gkfPR9olJ/KMlNb92fgbz7g3YXjjD4PnhzJbJaARt1JoFUIIYQQt4I+G2iw+LqWQvUNmrVamrSNoG2iqVFLs1ZLs7aR5pbXTbrPDV83t1tey9e1Nyi41thXye8xvsrwjheoyeaNlXkGAQEnAhdt4W9/eYV500PwH+OGm7sv/g/E8MwrH/D3tx81mtVAcyCN979q376gOnNt69NaHTciXtzDvz94hWdmhBPo56n73cmRzHvlA/75wQsE9PLNrKowhzKD1/6LXmHFI20BAQCFmxu+4yOZt/oFpnepiaqG/C0mTwP9HudP2R+wZn6kfrs9Ud6j2+6PVoZ3sW94A5o6JbPfzmRH0qMEt/zu5BgWb/qAZRONl804cnxAzDyhOtWWl2fPirTc79zBrX3ADKjOXMdrJwCcCFvZPiDQalQ4y5IT0H2ax1/2dhzU2rVlM4r5W9ixMkYXEABQ+BL2iH48AXUxx0/oFw77BTHjLecKhbtb98YTcAhg2a5/8aeFFvrlO7gRHJ9AhP6lZm8+nYXsVKUa5q3fZBQQaPs9X2JWvtz6e+z/nHwzNTvNV5t4Y5++zAh7me2vmFTKDfhOf5k3u3zumHFqZ9u6J77AexbXrUA542XeTOqkXG0nn81b8ghbuZv3fhPSVua4j2N2dFuTg7b8B4oHXubNFaYBAQNu45j9ypa2c/3gWrb1+UiyxRSe8GHehk0mAQEDo8JZtuHl1mlyy7a8T65Rlwk1JQWF+r/DmTljnOXjqnDD7RbsySeEEEIIY30WFDimbgStVl+xb6KpsVFXwde/bm7Ufd7cqNUHAEyX1y+nDwo0N2rJv3KzNIO33tW6ix1+rtr3PrkGrxXT1/DWk4EWB4TyDFtiMqtBGduyTaY61BaT8ec8gzecCFv5Aa930Pfazf9Rpk+08GEP0dT1wTMm9edkfGiYT5Q88+oSgi1Vbmak8laclX22Tb87fyWLzXXQdVAS89Sjxu+dLDMKiAwEmlpbK0gqcnbp8+3ExSzurO/7+KnMG6/7s+zfx+moU4qGGBYvDLSuEnu5gavWLNdVEyOZfVcnKXEPbBuQtK6Y8upOfnNaAguCO/hN93Aip7e8yKW41HQBDfnZW/V51JdnftP5E2/f6AQW9EhzeQ35f9/ctu5lj6LsbN0zE3jGpnU3oLmzszxlkP8IZ9mLVjz1d1Aye1lLcKqBXXs/7/Mn6YpHlpBwTyf5ySeGhNbrRg6fm4sKAXARzfWeTF3/iomJwc7Ojq+++qrdZ+7u7nh4eLR7/6uvvsLOzo6YmJi+SKIQQgjRL/osKKCqa6RJq9VX/Btpbmqp4LcECJpoMniN/jX6gEG7FgVaLaraG32V/B6jPm/yjM/Px6Cpv4r8vxt+7suCeVPNNOs1pJ/VwPCtzOPGTxK/yeMTg8EN8VlAQmcVrD7gM8a4E3DJhpVsPFKGRtuDKyk+zj7D19MWMttS/2kAFAT/NLILTzx9mTndciVTcdc4wgzfOFU2IJrdKse3PT3elbqOg+dt+HL5cXJP6f70jwzptGIIvvhO0P95SkV5BzEIxSNRrU9KzXIbx6SWoNip9az/sBh1T+ZLm41ghF/bq/pOGkmFhYV0Um644XtXSxnQQIPptmmLOZqp/9snhvDxViTRYRyBD1mxXKeKyd/b0OvrDpv1k47zlEH+Y3oMU61tqeQfzsyWAMW+joNTvSHmgY67lrTwn9xWzuV+Y5hKN/yDWsrmYta/sZOSgVBY0X6AYyGEEGKg6LMxBa5odBX6totuM2CnGzQAaEI3mGCT/nXrUqYX6dbl4UqP1h77QjXlJneI/r4j2l5oqyg7ZfhpBIEdVmD1/AIId6FtVP26Yk6fp3X6suqS48bN9OdNvSkGuXP78Rzi/bJJL9W/UVdI+jM/I909kOmP/KJrUy2aKDtbYvTaP2hcJ5UlYKQvwdA2JaFVlHh2NJ3ecB+UNv/mrU8R/DjLHsjQdV0p3clzkVkERi9kQcv0jx0pO906iF/JH2O574+2rLmMqsuAhYpc8F2dBcV8iVn8OLue3IqKBg7+8TF+uiWc2b9ZyOzpgb03BZtWg/piGSpVFeVn8zl9UY3q4HHKqlWU2BBQUY7tfC6E4cOVYKm9ysXTqFrKk4cCsaYYAnDqiSvK+dMUt6w7bBzm52bp7rqdGKfsZB8Z5L/gH1pRbrRw8EUZCJQDqIzK4t4Xjn9nrU5aGJRzmrNVqKF1G32jE5n3gW6QR82BtcyN3ETYI4tY8Ej3y+T+lJGRYfGzmhqz0/xwzz33SLBACCHE916ftRRQgPkWAk1tLQJaWgg0G7Yo0Dbpuxho21oUNOo+VzS3n9rwpqYp4vgB47eC7zS45b1YbvxUabwvw62qvPviE2T50zJVntFrpedwa3609ykCeWZDCjH+Tsbv1xSyb9MqnvjZ/Tz4zDr2deMxVfXZo0av+23bHbo8TGLfOV/V860XHHyJSd3NmtiWfslqCjPX8VzsA0yJfJb1ewupthDbq67ovWesSt/OK82Ke5bw3pYlBOuDPZrzeWxbOZ8Zkx/giRVbOVjac3tLXZLN+sRYHgy+nwcjY3nimadZ/upm0jftJPdUMSXn+7irVMXp1gCWwqWP8+6FsrYZHVyG9Nw4BUaC8RnZ8RKG+U/hZMs+cGP4rTZFn1pt3OXMJZDFW7aweLI+TFBXzcEt+jJ5/ktsO6Dq55YzQgghhOhJfdZSwHsQNGubMJ1loMlkVgHDWQeMFjSzvLeiz2IaPUJzJIddRu88SsikDr7g6tQrN8TD3W+iUe99prJiWwiz929i/R+3tpsPXn1kK8uP7OL9hW/x7lMhFsdWsNbwETfRtt8MXNzanoCaVgysUF3WVnFyu81CbnXwZXrSB0Q8eZRd76SxuWVKtPN5bFuZx7Y3QnjmtVeItzQwGhC8MIX4IFuOnTM+7bsH28xt4uP8aX8MJfs3kfbmLg6eb6A1sJGZhn/sC6xZEoOyo64IHTI//aib3zh8XHyZFKbEbfgdBI/xRbVvPq/t7f422Urp0cfnjLahdV/4j7o5zlc3xa37dNwqbmYGy3QLZN7GA8w8lc3mP6ey60A1GkB9Ipv1v80mzT+GZatfJMbalglCCCGEuGn1WVBg4hCFbhYB7Ghu1lXsmw26DBi+bm2q19wMdgbLNzdjZ9e2fOCQW+hmRKsiI9246aJiTgRGY4EZVtAA8k9TrsWKKa3KKC8wfO3GEMNKisIJaHvSWHK2DIL7f0yBVg5u+E9fwp+mLaL67FGy0zfxvn7Ob50GSjY9zfJRf+et2O6lW3WmGu7p5Cnx9QY6Hg7ye8RthG7k9Trg4GlOa7E8Q4AZF8+3BAV8uWNsJ6Nf+IQwb3UI81aUUZKby/tb0thX0gA1R9n49C+4uPFfLJvcdkK4ebYda4XvPQRP7vzpfq/Q58+3pi9BXXqUnE/SeWPLUdQ0ULJnFXPPNrBjY+eD4Zmj3r+yNSCg8I9h8bIFxEz0RWHmt5z+0+0tsZ6DLiCpAUrO93GH8v5ctwHD/Ke+bku4TM1Fg64ezn068a8Nai5S2vL3qBEWu0e4jY9k8RuRLK5RkX/gY9Lf0AVvNSUZrP51OZpt7zLbr09SLIQQQohe0meP2n/seRtD7GmdZcCwy0Cz/rXRrARara6rgb6rQFOjFpraBhl0bGrioZGufZX8btJQuCGxdWornXCWzTcZEMrNlzuMRtDOpdC4S7x5Z4vIN5xyz+cOfA3u8JR3RRgtnv+fwh5oJp6HqqKDjzVXbZ9yz0GBp18481Zv4Z/ZH7BihnFv4oPrMii08FVLTKeAPHiyqNN0qb8+jjW7/ftBybgHWv7eRd6JjpY1peJ4bkuf9HDGWdv5W+GL//THWbNtPzt+H97arWBX8vuUGDRJVgwfTku17ODX39qSsF7j5hdCzPPv8ln2260VIU3+Wjbu78oZVUb2tmx9fowhJf1lZt9jPiBgWtHsdT530DLZAd+cprPJDnSqOf1ND6xb39e9X9ZtwCj/WVFutClD1VJQ+UzCdOgCt1Hj2l5YMVbu6a/zOl+olfWzBRiONRPW6RgbgLuS4BlL+NP+f/HWHP3JXneU197JHhCDpgohhBDfZ33a/v5Rn8GtswygHyMAbVvF33gMAYOAgUFAoGXawsduH4qzwy3QfUCrpvAvC3l6i3H/6LCkF4hp1+90HMHTDPvXl7H5k7xOb0ZL9m01qiz7zgw3GhjMbdwkjMb537+JzV/ZWmV3Y4TJlF/5xZb7fKtzM0y6Sti6unHErHiBeYbv6QdQtIWn0mSO7b9mmMzJbUKrIntbtm0ruaW5MWlyS+CkgV27cqy+wdd89THbWkdnDybQ1oY7Dm74z1nJspZpGcqPU2TYREMZ2DZDwMe59PmU7x0ZFc6y//d42+jtJV0Y/0CjQtUShAmbxLiOuiBoVe3GI+lVnkomtZzvBz8m56wV3zn/Obk9MZLmqHH9t25Dd4XwUMsx6azcMHSqbbYXxbSQdoM0DnFrG9ck/9tO8o22mMJPrVwvAMVk51sz2WkZObtbgg2BhAfa0ArHwZOwxJXMa9k3+4v6fIYFIYQQQvSsPq1V/+auYfg42bc++dcFCPSDDepft7UQMJiWsMk4QOA5yI5n7r5JBsuzRKuh7KudrJ43jSc2FBr3F572Cstmmn8yEzhzsVEFXvPXpSz9UGUxMFB9cC3L3zG8CQxk3vRxxguNieLx6YbBBhXbFiWyq4MB/NQlO9ln9NRYgZ9/iNEyJRt2ctDcT5RnsDw5x+JvtyjcbuMUdabdIqwxfqrJ3Ok5rFq5s21kdUNaNfntWnR8/3k+EMN0/X7V7FvO8r1WVCrqCkn7Q8s89k7MnvEjs82PNXWd1eQ98fWz8JHiHiJm6PNt3U5ee6fQ9tYnXaXRdD415sg76GhIkE41NHC1dX1Q38GiZZ9sYpu5PNtrxhHeWkYVsn5bJ8FJbRkZr67todk1+nPdBhwCiVnUUhrnsGplBmWd5QltGRnvpOnPCyULpge2W8TzrkmtLRBKtuUYtY4xVZaZxuZyy5+bU/hmWqcBjLK9a1nfUs5Nm0PkGMNPNWg6y2sOnigndLKMEEIIIW4ZfRoUcHKwZ9XEUUZP/HUtBfRdBizMMtBk2IKgScuqST4MNd/Gtm+pctj8ThobTf57LfExfvrj+5nx5FoySoxHDVfOSGH7K5GWxwnw+wWLFxq2w27g4B9j+en8l9i2rxDVeTXqmmpUX2Wz7aXH+NmzO42e0gT+fiWzx5j+qBsRi14wnpe9Lo/XHpvG3JfSyDjQ8rtllBzIYONLj/HTx9ZSZHKz6hscYdzioG4nz818mvR9xZTVqFGfLebgX1cxd/YqDlpTgbm4leciH+B/3swgv7S6rRKm1aA+W8iu1WvZZrj8xEn42zrumMM4Yp4y7kKgObCWX/7sadbvzaPkrBr1eRWF+7ayfN40/meLCoWfkptoxIXe5z6VBa2VnwYOrpzFE+8cpcxCTUx9KoPV83TTlQEopq/hmcnmmwkUb/oJ/7PpqMUZBqjOJuNj/d8+kwgwaj2jIHj+y635VrXlKZ5+p4PfAtSleaS/mW1lk/MOXM5i6bxVZFgMnGkoyfy4dZT86eOt7TthwLC7UP5mdh0xv66yfat4PjkfRZcHM+wa/0cWtwWL/rqUX6fmmd/32moOpj7L6gM+KP16aN0zElqPu3XrHo6vj5nPu0k5I5F5fvp0HFjF86szsJgl1MXseukxVuujE8r5K3nc3FyOd4UzsyWt5Wks33DU7Ej+1QfX8vzKPHBxav9hR+qy+d2Tay0GXKsP6H5Xd3oreebJSJOAnpqslx5j9d5iizMMaE5l80lr5p9k9bSRQgghhLg59fkQSOEjB7P+h6P57X++AwxmGWhuRj/aIIBuMEG7tlkJWj7/Y8jtTPMd2tfJNq88j12brO3vqSRmZSrLZig7mVFAQeBTb/P6+Wf53d626r76RDbrT2SzvqM1zH+Xtx6xcHvmE0PKhjJ+vWgzJYYD+O3bzOp9m63bhDG/YMEj63nurwaBjpqjbHzpMTYaLehE2MoXUK5cZVypN0tN/pZV5G/pZDGXEJaterRLlXXP6BdYkTuL1QeM071t5dH26fN7nHf/eAebZ6+yNIP795LykVdYU/AYy/ergQYKNz3NjE1OePormRQYjtId1N/kkV9QjMrgKaTCfwHvJk3tYA53NfnvPM1Pt3gS+FAUU4ND8B+pAE05JQdzeD8zTz+gpBPTn3+0XVNrRkWy7MUc4lbkoNan66d/DWR69E8IDvbHVwHUqMg/eZz8f+VSeL4Bwl4mpid2SkkGqx/L4A2/qUROC2ZSkBJPoPpsHp//PYN9J/S1Q78EfhXRlVHyxzF9fiAbXy0Eytj2zDTyp88m5gHd/jZcj3L+FlKYz3OdnSc9yX0qS14MJ3dFHhoaKNn+LD/N8b84rwAAIABJREFUDGT6I78gKsgHBdWoDn5OdmY2hTWgnL+FxcznudIeWPeoSJb9PotfrrRx3T29f1wCWbzhZVT6QKdq7yrm/msDgQ9FERmmO07UqMg7mEW2weCobtNe4c1FgebLeodxzH4+ks3LdONJqLY8zU+PRDI79keEj/FEc6GEvNwtZByoRjPxBd6amcdzydZeZ8JZ/Htf0v64k+ciswiMjmlNZ7t8ixNhK98m3lzgQltMxsrHyHhDScS0qQQHBRtt6yeZLePSKHlmfkfnvxBCCCFuBf0yLnL0GHcUgxxZW3CW765cb51VwNwsAwA0N3O7uyuv/HAMk2+SKaqs50bw/BdZPD8Sf3crv+LgS8SKLeyYsIqnX7Wij7fLOGJ+/0qnAQfFPQns+OAOVv9+VbsWDObSPaRdawYFYc//L898/Ws2fmXp+074L/wzKTMgbWVnCbeOomXqK78u/oCDLzGpu+Glx1jdwYBwCv8Y1qQuIdAhw+Iy31sOvkx/5WM873qJ371zVJ/nGqguKSa3pNjMF5zwj32Z11/soNWLobpqCjO3Upi5tf1nLuOIeTmFFdPMn9u+0Snsdl/Hs8u26gJaNYXs217Ivu3mlnbC/y6fHp3KU12aw65NptOJ6rhNXsK7KY/j38WGS76xr/D6yZYAYAMl+7by2j7jfaSckcKbiwKp3tC1dXSHZ/TbfKRYxe9WZbTt+02F7DNayonARX/mrfmBqHowjb4z3uaj2/pn3UZ8YnjrEx/SVyxl4xF1x3kZN4Kf38Dr8wI7nD7VbdpK/vdsGb/Wdy3TlGSz7dVsoyClwn8Bf9rwKHd8astAgzD4oRf4yO0icStyOj7nklJYMb2TMGuNity/bib3r2YCx+4hLN7wNvPMBRWEEEIIcUvp86DA32saebfqBuUae6ZPvJOQy5fJVlVz9eo17NC3DLCjdVpCNzcXQscMx3nEMF643MR9DQ0keivwGWTX10m3jrsSf58RKIMi+NHUEMImKju8ObTIwQ3/R1L4bGYZhfsy2Lkvj5Litqe0ilHjUI6fRMy0GKZOG2f9NHJjIlnxQSTPnMom55McMvKPUlKqryi7eOLvdw+TZsYwe5r+KZgpl3HEb9pPxMEMNn+YRX5hse7pmLsS/6BwfvXUQqb7u4EV8wQELjrAR/fnkJ2ZTd4336IqqdY3aW15Qh1FWGQEURamaLOJgy8xrx3gR49lsHN3NrkHj+r3pRvKyeFEzPgVj08bpztWJ8pam4UPKA6eBC98l88eUXFw/8dkfZpvlOdwV+I/bhzBD0URYyl/mDA6xl8cp+R8g9FvhU+fw8zpgbon/h3wDFvCjtxHW8+F1nyH/lxQKgmfHkPkAyFWpatTo2J4K3sc+w5kkPPJUfJPqfSBkpa8GUPMY1GE+XUzSOngS8TKPfwzJoP3t+4k+z/67XLxxP/+nxDzyEJm66di7HaXiC7ynfYyOyb/ioN7NrF131GO689TxahxhD/QQ/uhR9cdgnJkDyfEM4T4jQeYXZpH9gcZtpeb7Sjwf3IL/4zI45P0rWS1nhtOePqHEzl/AQv05VFXjrtvdAqf/fAo2zakk2FY1o0PIXhmDLOnh6O0eMg8iXnjXwTs/xcZ+zOMWge1XndmPkpkWBevbUIIIYS46dg1N7c24O9Vf69p5N0LN6hobKvwj3C0Y/3tTtAMVxpu8NmFWqqv36CZZjydB/HjkYPxuG0QNMNTpQ3UNbW1KJjrOYinRjji5nCTBgfELUu9/yUeXGYwA8H8LRx7vv2AYf2p8M0gntgC8DjvfbmEmyt1QvS1avb99icsPwAQzpr9bzPdhgH1b3Vt5UE4K7LfNjOzjRBCCCGEZX3SUmBlmYa/1TS2e7+qsZljtU3c52LPUKdBzBxj5hFLM3x+TUudfnCBloDCjuob/K2mkXf9nPB3vgWmJhS3CA3FBblG74QpB9Swg0LcerRlFH2h/9tnEsoBFBAQQgghhOiuXq1Nq7XNPKWqZ+8lDTQ309zU1O7fA1fbBwtMfaFuNPv9qze0PK2q51MrfkMIq5R+zMYPDcdLCCQ8SGoYQtzMNEey2NXSnWRaSPsBK4UQQgghhEW9GhR46ts68q9qoKmJZq0Wmppo0v/b8jr/qoY6bTO6aQfa/1d1o4kv1Dcsfv+KppFEVR17L934/9m787ioyv0P4J9hYED2TWWUTURFREVAMPe1cilpvdpqi5Xd0jbbfldM7Va3TbO63KLS9lu3DMulXHFNkE1TBBVBBAaQfWeGmfn9McxxhplhHRbh8369fOGcOec5zzlntud7nuf7dOWh0PWscDc2xpieYk9LfvEHrH74Lf1sCAZzeBNRr1KbgI/f/KEpH8lQPDqPg2mIiIiI2qPLhg+8k1uHc1VyYRYBYXYBI48Plcsx31WCphyDen8Pl8uhalS2uL1Krca7V2oRZu+AIRIOJaDmGpAV/ThujXbAuIV/w+J50zB+1DC4WwOoykN6VjqObvsIPx7WJjrUGoeXVjSfw5uIut5pfPPqKQx7LLLFJIZVGbHY9Mo6xOZrHkvuehn3B3ZTFYmIiIj6iC4JChwsk+Ob/FqIRJqGPaCZVcDU493F9bjZxQrAtee1fw+VNmh6CLSwPQBUNKjw7IUq/DDGqSsOifqEKpze+RlO7zQyvZaBYbj7w/dxt29X14mIjLn6+/vY+Pv7gPMwTJwyFeOGDIXfhGFwKMrAqQvncPrYUZzMvjbFqGTUo/hk1VSzTkdJRERE1B90SVDg7ayqpoa8WtNwV0PnDr/h48JGJS7XK+Fjoz+/UVq1AkX1ila31z4+V9mA6NwarPC064rDouuVpXW7VpeMisRLG15BpD+bF0Q9xdoWQC2A8iyc3JnVwjShDhh31yt4/cX5GMop8oiIiIjazexBge1FdchrmlZQBBFUbfy7q6gWK7zs9co6VFoPlVLZrnK+ya3GfR4D4GDJYQTUxG0+Np8Yh4wDR7E/5SSOnr2EfGHeeVybZ3zeVMyeMQcTu2jOdSJqq3F48tBhzD+5H8cOHsWu5u9Z52EYFRCAibMWIHLeVAwzMnENEREREbWNSK2d489Mbk4oRG6domnMf1MXfyEHgOnH9pYW+GiMG2wtLQC1GrUqNZalFrd5e93HK7wd8KSvozkPi4iIiIiIiKjPMevt9P3FdcitacoB0KgEVMprswa08riqoREJ5fWasQAAEkrr27W97uOvr1SiqlFlzkMjIiIiIiIi6nPMGxQorIZaqW2ga/625/GOvCqo1Zo7/ztl1e3eXvu4ol6B/UW15jw0IiIiIiIioj7HrDkF9hdUQ6VUQQRABbT7b3a1ElcbGgEAl6rqO1yOCMC+wmpEDtHPUUBERERERERE15gtKJBQUoeKeoXerACqZrMEtOXxzrxKqNVqQKns0Pbax/tllagMGgRHKyYcJCIiIiIiIjLGbEGB+OIaTRd+qDV37LUN9HY+3i+r0DxuVHVoe93H+wuqcJuXk7kOkYiIiIiIiKhPMVtQIK+mAarGRp079x37W6MUCbMJdKYckUikSXpIREREREREREaZrW/9lap6TU8B7WwAveBvfGG1uQ6P+pxkRC9fjqgdsp6uCBERERERUY8xX06Bwiqz3eE319+0UnMFBWTYuSYKsQVGngpbgZjHQ8y0n56WjOjl0ZAtXo/1i6Tdt9uUaCz/d3KPn0vZjihEbZdiRcwKdEctkj9ZjujcSKzfsBDdeLaJiIiIiIgEZgsKqJRKIfs/AKiBHn9cqVSa4ch0mKvRWrATUWviEbFhPRZ6dL64611yQjKkHlLIEuOR/HhItzTIuxWvNxERERER9VLmm5JQmC0AUDf97Q2PqT1CsCImppv3mYz4RCkiNkQiZ0004lOAkAndXIUm0kXrEbOo+/YX8ngMuvtsExERERER6TJbToHbfF17PIdA87+3D3Mz1+FRF5HtiEWyRwRCPEIQEabpNUBERERERETdw2w9BaLCfeFoaYE9OaXIrarv0VwCUjtr3OTrhmcmeJnr8NpAMx4fT8YgMi8KUdu1CeykiBS6jevnJohdsxyxAKR6Y/g15VxrGofoj3EXuqKvAD7WlKXZXmZi/83Lb70MWYv1AUKejMEKnbv5mrH4LezPJBmS42WQRoRACkAaHgL8OxY7F4fod7PX6X4v3b4c0Ymt1CU+Aus3SBHb0nk0VhsTOQWaH59eWdp8CLrPCnVq+XqbyinQ4v6aJH+yHNFYgZjFMkStiYXwauvufBBERERERHRdM1tQwFFiiahJfoia5GeuIq9Lyf9eDtni9YiJ0TTMkj9Zjug10ZDGrEAIpFi4IQYLTY0xL9iJqDWxwOL1iFmks/3yaINGYfzH0Yj4ewxihO01zULZtihER6wQ9q9ptEYhCoaNRVNl6ByNECTQ1gcp0YjWXeOT5YhODMGKmPWa+hXsRNQa4/szUJCM+AIpIsKa1psQgRBEIz5RhoVGto3/eDmkt8cg5vGm2u6IQtS/lyO6WWAAiEf0cikiY2Kwoum4dq6JMnoeW6M5PikiN8QI1yr5E+0ZkGHnNmBFTIxQpqZOUdi5YT0WerRyvQ1ogwg651Nbh+VROsGlJonRWJ4bifUxMZqgQtO1jh7a/HwQEREREREZZ7bhA/1CYjSWL1+u9y86pdk6YSv0GsMhiyMhRTLim69nRPL2WMg8IrFCd/vHVyAEyYjVmzpPBkSsMNrAlHlG6jfGJ6zA+sVSyLbHQv9+tukyBAUyyKDTaG8qT2hwFuxEbCIQ8qROQ9tjIVYY3Z+RuibGQ+YRgRChDpohBLL4ZIPwhKa+6/Uau9JF67EiDEjetlN//QIgYoNu41+KhRuMncdWpEQ3BQT0G+Oaa6Jbrm6dIhECGXI6MtNhSmxTQEC/zJDH1yPSQ4bY7c3PaAhW6PYymBCJSA8OwSAiIiIiorYzX6LB/qANsw+EhDd73kMKKQBZngyY0NKd82TEJwIhTzafnk4Kbw8gOU8G6DwjHWq8LIP9C+vKICsA4NF8eQs8pJBChlihp4M+TaM+0uCutKn96UtG7HYZpItD9I43JDwESIxHcsHCZgGLZsEJ3X0l5kDv7OgFGq5tb+w8tiQ5IRnwiDRSVjNNPTx04wDSVq+3if2FGevJIEVIhBSx25vNzhAW0WxdKaSeAHJlaPtREhERERFRf8agQG9RoGnIyf69HMuNPe+p+0AK7063+NpShqYbu6brvaZWumP4ZXkyoCAWUctjjZbfopR4TU+C7VFYvt3w6djtyVhojukfO0wGWS4AT2kLR6LNt6A7vKBpyEWH99fR+hIREREREbUfgwK9RVOPAqnB+HhzkULa2h1vE9st3BCDhbg2hj+qKZmddKgUyI0wSJTXFtq78Ma21Yzjb3ZXvCUe3m3ef6u9I66tqbnr3oLkT6KRbOIY2q/1/REREREREZkbcwr0Gk3d2zs5HtzY9poGeNsbzqZox/DL8jT3waVDpUBBPJIL2l1LxCdCmHWgOeN5GGSIT2x+/10ze4HB3XxjdSpIRnxBe4IC2qEJ8a3mRtCT0s7127S/puM0GC5ARERERETUOQwK9ISmsfr6jVwpFt4eAiRGI6pZMrzkT6Lb3tBMjNZLfijbEYXoRCDk9g7czS7YiWi9ujQ15rUN6wmRmgR4a5rVz2A7fbIdsUg2kSMAAOARgggjARLZ9mjs1GnsJ38ShdgCKSIXG2Q7QOzHuskHkxG9RpPEMbIdvTCki1Yg0sNwSkbt9TAMiiQj+t9GrpTR692e/TXNSNCjwymIiIiIiKgv4vCB9kiMxvLEZss61H08BJGLpYhqGk8vzC0/YQViNmim9NMdZy9dvB7r21ryk+vhvW05lv9b2FpvOr32km03UhdhdgPN0ALpJ8uFnAPa41sRs9BUiZq73i0m8NMm1ovFzsUhWCgcRyRy1ujmXDDM1A9Ac01uz0GUbp3akCTSWD2MHl/YCsQAwKL1WJG3HNFrliNWpz4wyClg4nq3dX8ekVgfY44hCkRERERERPpEarVa3dOVIHPQ3GFGl+Uk6EEFOxG1Jh4RzaYGNEa2IwpR8R3Lc0BERERERNTfcPgAERERERERUT/FoAARERERERFRP8WgABEREREREVE/xZwCRERERERERP0UewoQERERERER9VMMChARERERERH1UwwKEBEREREREfVTDAoQERERERER9VMMChARERERERH1UwwKEBEREREREfVTDAoQERERERER9VMMChARERERERH1UwwKEBEREREREfVTDAoQERERERER9VMMChARERERERH1UwwKEBEREREREfVTDAoQERERERER9VMMChARERERERH1UwwKEBEREREREfVTDAoQERERERER9VMMChARERERERH1UwwKEBEREREREfVTDAoQERERERER9VMMChARERERERH1UwwKEBEREREREfVTDAoQERERERER9VMMChARERERERH1UwwKEBEREREREfVTDAoQERERERER9VMMChARERERERH1UwwKEBEREREREfVTDAoQERERERER9VMMChARXSdSU1NRXl6ut6y8vBypqak9VCMiIiIiut5Z9nQFiIiodampqXjmmWcQGxsrLCsvL0dkZCQ2bdrUgzXrPVJl9QCAYKlND9eEqHfLLlNg3f4ixJ6tQnm9EpGBDlg7dxDfOx0Um1aFD46VGH1u1RQ3RAY6dHONqKfl5OTg4sWLqK6uRmlpKSQSCVxdXeHq6orAwEDY29v3dBWJ9IjUarW6pytBRESm6QYEnJ2dAegHBIKDg3u4hr3DzE+zAQBxj/n2aD2IerNUWT1mfZoNNYBloZrPk61J5RABSFk5HL4uVj1av+vRzE+zkV0mF86n1takcvi6SPiZ1I+Ulpbi6NGjQiDA29tbCADk5OQIy8PDw+Hv79/DtSW6hj0FiIh6MQYEiMhcdAMCcY/5Cj0DXps7EL7/uoBndsgQe793z1byOuXrIsFrcwfpLYu7VNtDtaGeUFpait9//x0AMHXqVHh7e0MikQjPBwcHo7q6GgkJCTh69CgKCgowderUnqoukR4GBYiIeikGBIjIXLQBgfJ6JZxtxHrPOduIsSzU2WQXeNKY+Wk2DmXVmHxe9MrZNi+fMcyOPQj6ELlcjt9//x329va4+eab9YIBuuzt7TF79mykpaUhISEB9vb2/C6nXoFBASKiXogBASIyF90eAlvuHIpndhRg1qfZOKjTWwAAnJoFC0jfslBn+LpY4cvkcjwY4tzuoRbZZQph25l+dl1US+oJqampkMvlmDp1qsmAQEFBAQDAw8MDgYGBKCgoQGpqKvz9/ZljgHocgwJEREQ9pLy8HKtWrkRYWBieXrmy1fW3b49FzKef4sOPPsawYcO6oYZ0vTM2ZCB4iA1mfpotBAYA4Muk8h5NiPfh5s1ITEzEB5s3w9nZGXl5eXjpxdWYNXs2li17CGJxzwcsdIMCy0Lb37CPu1TT4W2p95LL5UhLS4O/vz9cXV2NrnPx4kUcPXoUgGZogb+/P4KDg5GTk4O0tDSEh4d3Z5U7raqqCrt27YKrqyvmzZvX09XplfLz83HgwAGMHDmyR65vdXU19uzZA4lEgnnz5sHa2rrF9RkUICLqhYKDg7Fp0yZERkYKvQWcnZ0RGxvL3gK9zPfffYd3330HUWvXYvHiyJ6uznXjjz/+wDdff4X3N27CwIEDe7o6fZKpHALBUhvEPeYrBAYAQA1g0y0eHdpPVlYWnn7q75DJZAbPBQWNFRr67dHY2AiForFD9ekPkpKS8NjyR/WWSSTWCAkNwYMPLsPEiRMhEol6qHb9S2lpKQDA27t9+Ti0sxFot2+vhIQEnD9/HrNnz8aQIUOMrrN3717U1dXhpptuarVR2JfI5XKcOXMGly5dQk1NDbR59cViMXx8fDB9+vQermHXUyqVaM98AgwKEBH1UgwM9H6VFRU4cvQI5syZg6NHjmLevBtha2vb09Xq9Wpra7Fv717MnDUL7u7uPV2dPslUQEArWGqDTYs88NBPeXCyESPuMV+DXAPtdf8DD+CGGybrLbO2lnToPeHj44MffvxRb5lCocC2bT+jrq4Oy5Y91Km6mtPWpHIAmp4Epv7fVZ57/nn4+4+AQi7H2bSzOLD/AJ5+6u9YE7UWixYt6rL90jXaYQEtBQV0hwh4eFwLvnl7eyM1NbVrK9jLKBQKJCQkoLGxETNmzDB7+Xl5eThy5AgaGhrg4OAAPz8/ODs7o6SkBLW1tWhs7FvBRlPn08nJCXfccUeby2FQgIioF2NgoHc7c/Ys6uvr8cgjj+KNf76OCxcuYPz48T1drV7vwoULOH8+A489/jjvZnaB1gIC2nWe3VEgBASMrdNew4YNQ0RERKfLMUWpVOL06dPwGNyxHg1dpSeDAgEBoxEaGgoAmDptGu6//wG8vmE9tm37GdOnTYOjk1OX7ZvaRzcY0J+pVCqUlJRgwIABZi87Ly8PcXFxkEgkuOmmm/rFOTfX+bQwU32IiKiL6AYGyss1PzK1gYFnnnmm391l6C2USiXiT5xASEgIxo4di/Hjg5GYeLJd3fX6I6VSiQP79yM0NAw+Pj49XZ0+p60BgdbWoeuTra0tIiZNQlFhIUo62C2d2kebR6C6urrd21ZXVzPJoJk0NDQgKSkJEokEc+fO7RcBAXNiTwEiouuANjCgSxsYyM7O7plK9XMymQzx8Sfwyqv/B4lEgohJk/DN11/h1lsXG4yRV6vVyMhIxxeff44jRzTJpm655RbcdffdRsuuq6vDtm0/4+effsLly5fh7z8Cjz3+ONSqtgUctm+PxbaftxmM5a6vr8eGDevhMdhDSGyoVCqxb98+/Pf775CWlgYLCzFmz56FZ559TjgOtVqNkydP4vPPP0NqSgpsbW0xZ+5cPPLIo5BKpQZlz503Dx9s2oSTJxPwacxnwp1M7Xk7duwonnv+Bb0s3aUlJfjhxx/wy7ZtKCkpwYQJIXjq6adw+NBhJCUlCceiTc54+x23Y9CgQdi0cRNqaqqF5ItyuRwHDhzAD//9HmlpaQCAwMBALFl6D+bOnSskrNMtp3kuiKSkJKyNWiOUqXtsDzz4IL777lv8sm0bKioqEDxhAh555NFeMYb7eggImLrOzYNpza/P9u2xWL9unfD81q1bAMDg9UWASqmCo6Mj7OyuJTOsqKgQXrclJSUYPXo07n/gQb33hPZ1v3HTB8jIyMAXn3+GvLw8zJkzB88+9zxcXV2xe/dufPH5Z7h8+TImTgzHqmeewejRo/X2r/38+u3XX3HhwgWjuQ6OHz+O1S88j3fefQ+TJ+sPObl69Sqee/YZzJw1Cw8//AhEIhEyMjLw+WcxwufntGlT8cijyzFq1KguPpttl5OTg8DAwHZv052N1/PnzyMhIQGzZs1CVVUV/vrrL9TW1sLCwgJDhgxBeHg4HBz0E45evnwZycnJqKysBAC4u7tj3LhxRsu/fPkyUlJSUFlZCZVKBRsbG4wbN044LwkJCcLnMgBs3boVADB58mSMHDkSgOacJCUlCftzdHREaGhoqzkbcnNzUV5ejpCQELi4uLR6LrTJEn19feHg4IDU1FSoVCohR4NcLkd8fDxycnKgUChgZWUFb29vRERE6H13qVQqZGRk4MyZM6itrYVIJMLQoUPh6+trcr8JCQnIz8+HUqmEjY0NRo4cifHjxwvvxYSEBGRlZWHevHnIzMzE+fPnoVAoYGNjg9DQUIwYMaLV8+nj44M//vgDAwYM0EsGWVFRgcTERBQUFEChUEAsFsPb25tBASKi64WxYQLOzs59eviAtotzW5yS1QMAZsVkt2n9jYs8OtUgSkpKhLOzC4Y1ffGPGTMGNTU1OHXqFObOnau37smTJ/HSi6sxbvx4vPHmG7CxscHJhJNY/cLzqKioQFhYmLBubW0t/vXWm/jzzz+xZMlSjAkKQllpKb75+ivhR5K5qNVqfP3VV/juu2/x0EMP44kVT6KstBR79+1FdXU1Bg4cCLVajd9++xX/eust3HnnXVi2bBlqa+vw/XffYdXKp/H+xk3w9PQUyjx79izqG+rxxhtvwNXNzWCffx4/Dnf3gQgaM0ZYVlxcjFdfeRlFRUV4/Ikn4OnphdzcK3jrzTdRXV0NNzfDvAPHjx+Ht7c3tn75pdBtsra2Fu+9+w527dqNpUuX4rHHH4eyUYl9+/chas0/kJV1CcuXP9bhTPaVlZXYtHEjXFxcsG79etTX1+Onn37CSy+uxr/efqdHM4hfDwGBjlxnrbCwifjgg834+puv4ebqisWRtwEA/Pz8uqv614Xi4mLs3r0LEyeGw63p/ac979XV1Xjuuefh4uqK5OQkvLZ2LWT5+Xhw2TIhoKVSqbHt55+hhhqrX3wR2VnZ2LLlC2x8/z2MGzceJ06cwHPPPY8GuRxffrkVa6PW6H0GFBcXY+3aKFw4fx5LlizFs889j9raGsTGxuLpp/6O//vHP3DLLbciaMwYjB07DseOHkFERITeezIjPR1Xr17F9OkzIBKJkJCQgJdeXI2pU6fhnXfeAQD8EvsLnnj8MWz+8COMHTu2m8/yNaWlpTh69CgkEkm7G/cXL16EXC5vd4JCc8jMzERhYSH8/Pxga2uLwsJC5OTk4ODBg7jxxhthY6P5bEhPT0dCQgLs7e0RHBwMKysr5Obm4vDhw1AqlXpl5ufn4+jRo3B0dERISAgATRAiMTERlpaWGDlyJIYNGwZbW1ucO3cOEolECARoz512f87OzkKw78KFC4iLi8PUqVNbfL/LZDJYWVmZTLrY0nZVVVW4/fbbheOur6/Hnj17UFlZieHDhws5CbKyslBZWYkbb7wRVlaaKUkTExNx7tw5uLq6CgGyrKwsnDhxAiqVSm9fZWVl2LdvHxobGxEYGAhbW1vk5+fjr7/+QlVVlV5OAKVSiePHj8PCwgITJkyAXC4NMwRnAAAgAElEQVRHeno6Tpw4ARsbG3h5ebV6PptraGjAoUOHUFdXh4CAANja2iIvLw/Z2dkMChARUe/W1t742tW6o/d+bW0tjh45ionhE+Hg6AgAGDx4MEJCQ3H82DFMnz5duJNQUlKCmE8/wfTp0/HSy68ISdcmTboBowICELXmH3pl7927B4cPHzZoZN4weTJeeeVl5Fy+bLbjqKqsxOEjh7Fg4UIsWbpUaBjceNNNwjrZ2dn49JNPsPrFl7B48WJhnXHjxuGll17Enj/+wMOPPCKsX1RUiH+sWWM0IFBZUYH9+/djzpw5wlhnpVKJ//34I4qLi/He+xsxfPhwAEBERASCgydg9QvPG617RXkF7n/1fr1xlHv37sGBAwfwwebNeuduytSpCAkJwcb338cNN0zucN6H3//4HW+//bZeMr2JE8Oxdm0Utm7dgtGjRxvcZesOvSUgsH7dOr27+QCEWTlaus5hYRNNXmetoUOHws3NDbt/3w2PwR5dmrvgepKefk4zU4NcjpTUFOzetRsTJ4bh4UcegVgsFs57o1KJDzZ/KPT+CQ8Ph1Q6BN98/RXm3Xgjhg4dCgAoLCyA2FKMZ599DmKxGDfcMBm2drZYv24diouL8cabbwnJQd3d3fHUU39Heno6PD09hX3J8vMR/Z9PhGsMANOnz0BMzKfYumULQkJC4enpifDwcOzatRMFBQXC/hUKBeIOxSE0LAxeXl7C5+cdd96JFSueFIIHIaGheH3DemzfHouAgAChgdadSktL8fvvvwMAbr75ZpPTERojl8uRkJAAV1dX+Pv7d1UVjWpsbERZWRluueUWoRE8evRonDlzBklJSUhPT0dwcDAqKipw+vRpODs76wUKAgMDkZycjL/++kuvXLFYjNDQUAQEBAjLpFIp/vjjD2RnZ2PkyJEYOHAgHB0dcenSJQwYMECvl4l2f1KpFLNnzxautb+/P/744w+cO3cOXl5eJq91XV0drK2t2z22XqFQYNKkScLxAcDp06dRWVmJmTNn6gW9XV1dkZSUhCtXrsDPzw/5+fk4f/48PD09MXPmTKHOgYGBOHz4sF5PTqVSieTkZKjVatx8881Cb4bRo0cjPj4emZmZuHr1qvAelcvlGDBggF65Li4uOHz4MDIzM+Hl5dXi+WxoaDB6vF5eXhgzZozwG2XkyJHYs2cPgwJERNR7aadOa4uZTVOrtXX9zrh0KROnTqXivvvvFxrJVlZWmDTpBrz7ztu4fPmy0L0vMzMT6RkZeOrplXpZ2EUiESZOnChE9gHNj5oTf57ArFmzDXqAODk5Yd7cefj888/MdhyWVlZwc3VD2tmzKCoqxOCmBG4WFtdSDp348084Ojpi8uTJet3jtV1IMy9lor6+Xlg+alSAcIeyuTNnz6K4+Cpu0OkuXFlZiYSEeCxctMjgLpCfnx+mz5iBlOQUg7ICRgcIARkAqK2pweFDh4yeO5FIhGnTpuOXbdtw/NixDgcFwidOxPhx+tva29tj/vwFeP+991BUVNTtQYHeEhAAjM8+oP1BXVFRgePHjxm9zt7e3pg8ZYrR60wte/+994T/Ozk54aWXX8G8efOE93BJSQmOHDmMW265VW9Yk0gkwtixY1FbW6fXKAc0DXjdO/cBowLg6uqKWbNm680W4uXlBV8fHyFQqd2XsWssFotx0003Y8dvv+HUqVR4enpi2vTp+PHHH3DmzBmdoEQhkpOS8PgTK2BjY4PEkyeRnZ2NF15YrVcnW1tbTJwYjtjYWNTU1LR7ysvOMhUQKCgoQGlpaYvDCLS9CwBg6tSpXV9ZI4YPH67XCAY0iULT09NRVFQEQHMHvb6+HqGhoQbrDh8+HOfPn9dbNnjwYAwePFhvmb29Pezt7VFfX4+GhoYWp0W8cuUKGhoaMGrUKL1rbWNjg8GDB+Py5cuor69vMQBkaWmp9/3VFk5OTnp5Herq6pCbmws3NzdheJzW0KFDcfr0aRQXF8PPzw85OTkQiUQICgrSq7OFhQVGjBiB3NxcYVlFRQWKiorg5eVlMLzB09MTFy5cQFlZmfA+tbS0REBAgF657u7uGDBgAORyebuOUcva2hoTJkzQWyYWi+Hm5sagABERUXuo1WrEx8fDf8QIgx++48aNg6urKxJPnhSCAjJZPrw8PQ1+XACaHw4WFte+8BsaGpCfn4+bb75Zb8yisL7YvPmBbW1tce999+K1tWsRuTgSCxbMx9+WLIW/v7/ww6q4uBgZGRmYf/NNRssIChqL+vp64UfjYI/BBj8gAc1dj31792LKlKl656K8vBxXr17FqJGjDMbki0QiiC2Md/X38fbRW1+uUKC4uARhYRONnrsBAwZgyNChKCiQdfgHlZe3NwYYmV7PxcUFhYUFQiLQ7tKbAgJAy7MPVFRUoKysrN3XmVqmzalQWVGB//znP3jv3XcwdOgQBAVputTX1NSgsrIS7777Dt599x2jZeTmXhG6akulUoOcKBJra1hbW8PWTv+1r/38qqmp0duXsWsMaN4nbm7uyLmcA0ATVAgNC0P8iROYNWsWJBIJkpISYWdnJ3Q/LyktQWlpKe65Z6nRukulUpSVlXVrUKClHgIFBQVITU1FWloaAgMD4e3tLTQ4c3JykJOTg4sXL0IikbS7d4G5WFpaGh1zb2lpCYlEIjTgKysrYWVlZXRdCwsLo9e4oqIC58+fR0lJCSorK6FQKKBQKNp0nLW1tZpEtAcOmKx3VVWVycCrhYUFamtrUV9f32LwoTlHneAyoOlJoVAoUFlZia+//troNhUVFQA0+QEGDBhgUAYAg/NTX18PpVKJixcv4uLFi0bL1f0OsbKyMii3+TVqz3FqyeVyZGZmIj8/H+Xl5WhoaIBCoWBQgIiIqD2Ki4sRd/Ag0tLSMHPGdKPrODoewsKFC4Uu8mKxGJaWbf/KNdao7irBwRPww4//Q1xcHP73449YuuRviIyMxPMvrBZ6NkyYEIIHlz0IicTwB4h2Hnrt2Emxhdjoj8XLly8jKSkR6ze8bnRMv6SdP27MHSBpC1PHBgC2dnawtjYMRnSV3hYQaKv2XmdqG0cnJzzxxBO4nHMZ0dHRePONN/WmI1y5ahUCAkYb3Va3e3R3srGxwfTpM/DJf6JRVFQEV1dXHD1yFDNnzTLokfDUU0/r9QzSshSLMWjQoG6rc1uHDEgkEiQkJCAhIcFgub+/P8LDw40GL9tDu72pGW8aGhpQV1dn9LmWkqKKxWIhKCwSidqcg+XkyZNIS0uDtbU13NzcMGLECEgkEmRkZLRpe0DTEA4MDDT6HWhhYdFi8MfNzQ15eXkoLi6GUzum4jTVs8DDw8PkDDm6gQnd89UWfn5+BoE3Ld3XfVfIy8vDoUOHoFQqhZ4QLi4uyM/PZ1CAiIioPTLS01FQUICotWvh4WF49/9SZiY++uhDnDl7FpMnT4adnT0KCgpwtelHry65XA6F4tpda7FYDDt7O1y8eAFKpdLgx1htTW2b61leXoaKigq9H1F1dXXIz8szmOfd2toaN910E+bNm4eDBw/itdfWYtz48Vi8OBJ2dnaora3BqFEBLf741h1C0Jxarcbhw4cwcuQooQeFloWFBcRiMTIvXjRI1KdUKlFfb/xHbXMSKyu4u7vhwoULkMvlBj+4tcc+bZom30NtreZc5uflG5SVm3vF6D4KCgv0ekVonc/IwOBBg+Di0j13/bLLFJj1aTbK65VIWTn8uggISCQS2NjYdPo6k2mOTk54+OFH8MLzz+HAwYNYvHixcN4lVpIuz8NgZ2cHR0dHZJzPwJSpUw0anmVlZSgpKcYInSFTEyZMgI2NDZKSEhEwKgBZWZfw2OOPC9va2dmjpqYGXl5eGKUzVr0ntDRkoKCgQPg/ANx6662orq5GdXU1CgoKIJFI4OrqCldX104HA7QcHR2hUqlQWFioN/xDq7a2FrW1tfDw8NC7o6xUKo1On1hTU4OamhpIpVJYWVlBIpFAoVCgoqLCoJGtUCj0kuhVVlbi0qVLGDJkiF4+gIaGBpN3xZuTSCRQqVRwc3PrUPJFHx8fpKen4+zZsxg6dGiHg+va7yS1Wo2RI0e2GBSxsrJCbW0tampqDO7aNzY26gVsrKysmnrXWBjM2NFd0tLSYGlpifnz5+v1AKmoqED3h9mJiIiuU9rp7saNG4d5c+chIiLC4N/cefPg5+eH+BMnoFQqMXz4cFhbW2Pvvr162ZpVKhX27durdxfF3t4egYGBOHToELKzsvT2nZ+fj992/Namerq5uqGgoABXcnL0lp89c0Zv+iKVSqVXJ22WY18fH5QUlwAAQsPCcCU3F8ePHzd5R6o12t4Vc+fN08urAAADBw7EyJGjsHffXly9elXvufT0dOzfv79N+7C1s8OkSTfg4MEDSE1N1XtOrVbjyJHDyM3NxcSmBqk2iHAx86LeD+Tq6mocPnzY6D6SEhORmZmpt6ywsAC/7fgNISGhJu/+mFvcpRqU12uu221f5yDuUo3e870tIABo7uKNCgjo9HUGgOLiqx0eAtLXBQcHY+GiRfjqy624fPkyBg4ciHHjxhs97+bm5uaGiRPDsXPHDly6dEnvOaVSiT/++B22trZ6iei02yQkJGDP3j0YFRAALy8v4fmAgAA4ODgYfH52t7YMGUhNTRWCAoDm89zDwwPBwcEIDAyEh4eH2QICADBo0CDY2tri4sWLKCkp0XtOm9TO2OwGarUamZmZUCgUesvPnTsHhUIhrD9o0CBhOsjm311paWl6iexqa2vR2NgIBwcHvUZ0QUGByVlz6urq9N7HUqkUFhYWBvtrKxcXFwwfPhxlZWU4ePCgEPhtLzs7O7i5uaGkpAQymazFdbVTF164cEFvuUKhwNmzZ/WOw9nZGY6OjsjPz0dZWVmH6taS5uezOblcLiRj1P0erq2thUwmY08BIiKitrp8+TKOHz+GBx9cBludOcB1ubu7I2LSJBzYvx933X03vL29sXhxJP7zn2gUFhTipqbM/vv274PYwgL+/tfunItEIixadAsO7N+PVatWYtmyh+Dl7Y3c3Cv4ffdujAkcgz//PN5qPQPHjMGECSFYv34dHnroYfgNH46zZ84gOTkZwTpJhiorK7HmH/+H0NAwjA4MhEqlRNzBgygpKcXkKZqEcUFBQbj33nvx5hv/RGpqCubOmQsriQQVFeU4dOgQ7rrrLgQHTzBVFQBAcnIyAAjjhHXZ2tpiydKleOH557Bq5dN44IEH4eLqirNnzuD06dMYO3ackPiqNQsXLcKZM39h1cqVWLp0KSaGTxSmJNy7Zw9eevllBAUFafZrZ4dZs+dgw/p1WLs2CrdF3gZFowI///SzySmtpFIp3nrzDSxYsBB+w4ejuPgqYj79FBYWFvjbkiVm/cHfkrhLNfBxtsLWu4bitX1XMSsmGweX+2Kmn12PBgSysrIQHx9vsHzkyJFwcXHB7bff0anrbG1tDalUip9/+gnjd/wGOzt7+Pr49Pgd5N5ELBbjzjvvwvFjx/Ddt9/ihdWrce9992H1C89j+aOP4P4HHoCnpxdUKiXSz6WjtLQUf3/qKbMMWRKLxbj/gQdw7lwaVjzxuDClqnZKwtOnTuFfb7+jN1xBLBZj9pw5ePmlFyEWi/H0ylV6dRk6dCiWPfQQ/vn667hw4QIiIyNha6vpvXQy4SSCxgZhwYKFna57a9oyZGDZsmVdXg9d9vb2CAoKwsmTJ7Fr1y4MGjQIHh4eqKmpQX5+PmpqauDn52fQBV4s1uSB2LFjB0aMGAELCwtkZ2fj6tWr8PT0FNYfPHgwhgwZgpycHOzcuVPIoZOVlQWRSKT3eefs7CwEKNRqtTCFn0wmM7iDrp0hQCaTITk5GRKJBO7u7vD29saIESNw7tw5bN++HcOHD4dEIoFcLkd+fj4GDhyoN32vMSEhIVAqlcjIyMBPP/0Ed3d3oedDcXExKisrYW9vj9mzZ7dYTnBwMIqLi3Hw4EF4eXkJCRRLSkpQVlaGmTNnwsHBAT4+PsjIyEB6ejrKy8vh5eUFhUKBzMxM2NjY6A0btLKywoQJExAXF4ddu3Zh+PDhcHJyglqtRlFREerr6zFr1qx25wkwdT6bJ33ULtdO8ejl5QW5XI6LFy/C0tKSQQEiIqK2Sk1JgVKpNNq41dJmuv/hhx+QlJSIxYsj8fAjj8Dbxwdff/UlVq1aCR8fH9x5112YM2cOXlz9ot72vr6++Pjf0fj888/w8ccfob6+AdOmTcULq19Eevq5NgUFXF1dsfa11/Dh5g+wefNmAMAdd96Bf6xZgw8/3CysZ2Njg/HBwdi27WfkfbhZmGXgo48/Fn4AisViPPzwI/D1HYZvvv4Kv/36KywtLTFixAjceONNGD685em0amtrsW/vXoNxwrpCQ0Pxn08+xeefxWDdunWwsbHGnLlz8dLLL+On//2vzUEBW1tbvPp//8D44GD8+MMP+PLLrZBIrDFt2lT8+9/RGDd+vF6X5vnz5wMAvvj8M6xatRL+/iPwzLPPQCKxxvHjxwzKDwkJxS233ooPP9yMTZs2wtbWFnPmzsUjjzxqNJFkV4m7VIOZfnaY6WeHuMfsEPl1Dh76KQ+/3O/doz0Evv7qK3z91VcGy7XJ8Dp7nUUiEe65517k5+XhX2+9BTc3d7y/8f2uOpw2Wxbq3Or/u5OPjw/u/tsSbHz/PUyfPh1Tp03Dhx99hC1btuCjDz9EZWUl3NzcEBoahiVLlnQoWZkp7u7ueO/9jfjxxx8QG/sLPv74Izg6OmLO3Ln4/IstRueZH+brCx8fX9TUVBt8tmoDpYMGDsKWrVvw8ksvobGxEb6+vpg1ezZCQ1tuJJqLXC5HcHBwi0MGekJAgGZmiJMnT6KoqAgymQwWFhbCZ/nw4cMNxruLRCKEh4cjNzcXqampaGxshI2NDcaOHYvx48cLd/rFYjFmzJiBU6dO4fz580hMTISVlRW8vb0RGBiIffv2CWXa2Nhg2rRpOHbsmDArgbu7O6ZPn240UBgeHo64uDhkZGRALBZj2rRpAICwsDA4ODjgzJkzSE1NhVqthkQiwcCBA42+dpoTi8WYNGkS/Pz8kJKSguLiYuFzRSQSwcbGxmTQV5eLiwtuvPFGJCYm4sqVK8jOzoaFhYXQ00V7p1079C4+Ph45OTmQyWSwsbERpl88dOiQXrlDhw7FvHnzcPLkSZw/fx4qlQpisRiOjo4YM2ZMh9+Lps5nc2FhYVAoFEJdbW1tERISgpKSEojUHe0LSERE1It055SE1HanTp1C1Jp/4N333jfIJ9AatVqNDz7YhNOnT2PTxk16idO6U319PTZsWA+PwR54euXKHqmDVnaZAsPePo+NizzwzBQ3vWUA4GQj7jVDBvqiuEs1ej0zumtb6llbt25FcHCwMN2pdriAru7uKdAR58+fR0JCAmbPnt2mxjH1H+wpQETUy5gaf2dOxqbPITI3pVKJA/v3IzQ0zGQW55ZUVVYi/Vw6/Pz8jE4F2B9p8wc424jxwbESpMrqhWUMCBB1r+shEEDUFgwKEBERUZcQi8V49rnnOrStWq1G3KE4/PXXadx5552wsrIyc+2uT9oAwEM/5QEAfJytMNPPDmvnaIYT+LrwPHUlXxfNOOpndxTAeUDbpmrTKq9T6pVB1xdtQkHt/4n6EgYFiIioT9h0i0frK1Gv9PvvvyMlJRmhoaFwcnJGbW0N9u/fj7179uCuu+/GVBPjI/uj7DIFHgxxFnIKMAjQvXxdrLBxkQdiz1ahvQNwnWzE2LjIg9fsOqWbR4Cor2FQgIiI+gR2mb5++fr6YP++fXj3nXdQUlICicQaIaEheOfddzFp0g3dltX/esCcGT3vmSluQj4H6h84TID6OiYaJCLqZZhTgIiIiIi6i0XrqxARERERERFRX8SgABEREREREVE/xaAAERERERERUT/FoAARERERERFRP8WgABEREREREVE/xaAAEdF17tdff+3pKhARERHRdYpBASKi65g2IMDAABERERF1BIMCRETXqeaBAAYGiIiIiKi9RGq1Wt3ZQtILGptKA6DW/PV2ESOnTCk81lteqjS6vq1E1NmqEBFd9yorK1tdp6UAwK233trq9o6Oju2qExERERH1TZ0OCpwraMQbv1dBJLrWoFer1dh4pxOe+7lSeKx9/pWb7I2u/+rNDhjtYdmZqhAR9QmtBQXa0iOgtcAAgwJEREREBJhp+IAagFKthkqthlKthhqAu72F3mPt86bWJyKi1rV1iACHEhARERFRW3T61rwa0GvsQySCtvOBSq3We6xuYX0GBoiIWteWoQFERERERG3V6Z4CarUaSjXQqFZDCaBRpYKyqYWv+1j7vKn1zZDaoE/Ky8vDfffeg88//wxKpbKnq0NERERERER9iFkG8TeqVIBIBKi0DXuVZrlS57HO86bW7woqlQqnTqXit19/w9GjR1BSUgKJRIKQ0FDcd999CA+PgFgs7rL9d1ZjYyMUisaergYRkVkUFxf3dBWIiIiISEenEw3WyNXIKjFstA5zs2z3cjszzz5QW1uLjz/+CP/9/nv4+4/A7DmzMXLkSGRmZuLEnyeQkpKMRYsW4bnnX4CTk5NZ901E1FFtmX2gs3oq0eC5c+d6ZL9EREREZFyngwJ/5Svw8m9l0JtfEGq8dYtLu5ePHWLVmaroUSqViIn5FD/897948cWXcNPNN8PC4tpoCbVajYT4eKxZ8w9MnjIFL7/8CmxsbMy2fyKijurLQQEAqFMAcnaAIiIiIuoVOp1TQKVWQ6FSQ6FUQaEC5EoVFCo1bCUivcfa502trzJzqsEzZ87g22+/xapnnsXN8+frBQQAQCQSIWLSJLz44kvYu2cPkpOTzbp/IiIyVKcAGrtuxBgRERERtVPnEw1C07CXq9SQK5VQqFSQK1UY7m6p91j7vKn1zZlnUKlU4sD+/fD18cGUKVMgEpkelhAeHo6xY8fh2NEjqKqqwuoXXsDqF15AbW2twbr/+/FH3H5bJHJzcwEADQ0N+O67b3H7bZEIDZmA22+LxHfffYuGhgZhm/Lycjz4wAPYvj0Wf/55HH+7+24sWrgAr722Fvffdy+uXr1qsJ/jx49j1swZOHXqlN72ulrb95kzf2HatKk4euSI3nZZWVlYtHABvvj8c73lmZmZWDB/fitnloioc+SNgIpBASIiIqJeo9OJBlVqNeQqNaBuSh7YNA0hgKblTY+bnje1vsqMUYHa2lpcuHgBoWFhcHd3b3FdB0dHBIwOwOnTp6FWqTB33jy8+87buJKTg1EBAdfKrKnBiRN/Ytq06ZBKpaitrcW/3noTSUlJWLbsIXh5e+NSZia2bPkC2VnZeGH1akgkEmH748ePw9vbG1u//BIDBgzAqVOn8NRTf0dGejoGDhworKdUKnHs6BGEhU3EiBEjIJfLjR5fa/v29vLGmMAxSD2ViilTpwqBkczMTMhkMpw9ewa1NTWwtbMDoAkWODszrwIREREREVF/YuaeAtf+wsRyNYBGiRxBoXvgEJSFhlFyNHjLcbKqrrNVESiVStRU18DH26fFXgKAZhjB4EGDoWxUQqVWIygoCE5OTjh27JjeepeyLiE5ORnTZ8yAWCzG3r17kJSUhA8+2Iw777oLERERWHrPPVi3fj3i4g7i/PkMve0ryitw/333Y8CAAQAAPz8/jB07FnGH4qBQKIT1CgoKEB8fj6nTpsLW1tZonduybwdHRwSNDUJaWhqqq6sBAAqFAidO/Il5825EdnY2CouKhPOVkpyEwDFj2neiiYiIiIiI6LrW6Z4CIwdaIfpO7d14bfJAjeg7B+o9BkTIF8lx903vYbRjAuqVtpDV+eJE8Xx8dTUQygG78KTvPZ2tUqd4eHhgypSpSEhIwJ133glHJyeo1WrEx8dj1KgAjPD3R21NDQ4fOoQZM2bAd9gwve1HjQrA4MGDkZmZiaCgscLygNEBcNBJ7OXg4IBZM2fh+++/Q2FhITw9PQFociGoVCqEhoYZrV979h0SEoodv/2G/Lw8jAoIQFlZGbKzsvHwI48g5tNPkJmZiWHDhqGyshJpaWlYsrRnzz0R6UtNTTV7mcHBwWYvk4iIiIiuX50OCqQVynH/9wWaEQNN7X81gG+WeuD+7wuExyIRYGENeIYV4ZkATUDARlyLYfZpGGafBgAolw/Et3kq3Dv0vk7VyUIkgthSjMs5l6FWq1vsLaBWq1FYVAg7ezuIxWKIxWJMnzEDv/66HVnZ2Rg/fjzKy8tx9MgRLFiwEI5OTigvL0dxcQni4uLw3//+12i5OZdz9B4b67UQNnEivvxyK86ePQtPT0/U19fj8OFDwhAFY+QKRZv37e/vD1dXV6RnpGNUQADOZ2TAyckRQUFBCAwMREpyEmbNmoW8vFxUVlZi5MiRJs8TERERERER9T2dDgqo1WrIVSpN4xsiqKFphKvUajQoVcJjtVoNey8RapW2eD99M1wkV/GQ3wahnHK5O3bnP4AI931oVN8Hy5Z7/bdogK0t/Pz8kH4uHVWVlXB0Mj1WvqqyEunn0hE0Ngj29vYAgBH+/hg1KgCJiScxbtw4nDt3DlVVVbhh8mS9bZfecw+mTZtutFx3Nze9xxZiw5EaQ4cORXh4BOJPnMCsWbNw5coVnPnrL6zf8DrEYnGLx9iWfbu4uCBwzBj89ddfmD9/AVJPpWLMmCA4OjpiQkgovv3ma1RWVuLC+Qvw9fXF4EGDWtwnERERERER9S2dTzQIoF6YX0ot/FUBqFfqL3dyEKFeaYt6pS3K5QOF3gIAYCOuRYBTIvzsT+FURSVCnTs+h7aVlRVmz56DZ59ZhQMHD2Lx4sUmewskJCQgIyMdK558UljH0ckJM2bMwJ49f2Dx4kgcO3oEU6ZMFe7ei8Vi2NnbQa1SISwsrNUGvCkSiQSzZ8/GW2+9iby8PCSePImRI3zlWVIAACAASURBVEdhxIgRJrdpz76trKwwadIN+OLzz3DpUiZOnzqFlatWAQBGjx6NBrkcWVlZOJt2FmFhE4Wkg0RERERERNQ/dDrRoLZHQEOjEg1KFeqb/mqXax83NCohEpueYcBGXIsJLodQLndHnbKqs9VCSEgI5i9YgA82bURc3EGoms2BpVKpEHfwIN5++1/425IlCAoK0ns+bOJEFBYW4fDhQzh58qSQYBAA7O3tERoaikOHDiE7K6tT9RwVEAAXFxccPnwIR44eaTHBYEf2PXz4cNTU1OD4seOwtraGt5c3AMDNzQ3Dhg3D0SNHcOH8BYwdN7aVkoiIiIiIiKivMcOUhEB9o/LatIMQAVBdW970GCIR6qvVsLcxPS4gtWw6duU/iP9O7Hw3dhsbGzz77HNQq1R44fnnMWFCCKZNn4bhfsOReSkTRw4fQUpKMpYsXYoHHnjQ4I67j48PJk2ahG+/+QaDPTwwwt9feE4kEmHx4kjEnziBFSuewJIlSzGmKahwKTMTGecz8Mwzz8LZ2bnVerq7u2PmrFn4348/wtHJyWSCwY7uWyqVImjsWHz88Ud46OGHhWSHNjY2CBoThC1bvoCvry+GDvVs+8klIiIiIiKiPqHTQYFxUmvsfti7TcuTa+rxbXGF8Hh3/gO4zes/yK4ZDQDYlf8ggp3c4DXAqrPVAgA4OTlh7WvrsHDRLfjxhx+wdcsWVFZWws3NDaGhYfjs888xfnwwLCwMO0xIJBJETJqE7dtjsWTJUoO8BO7u7njrrX/hhx9/wH//+z1KSkrg6OiIMWOC8Lclf4ODg0Ob6igSiRAWNhFbt27FnDlzTSYY7Oi+tY3/fXv34oYbJusNoxg7bizq6usxbvz4NgUwiIiIiIiIqG8RqdVq0336u0DUuSLsLKgWHt/uFY0y+UAcLLwTDpYWiAkZghF2ku6sEhFRr1JZWQmga6ckdHTseN6Wzqio65HdEhEREZEJnc4p0F7rRw/Cwz7OsGq6Y73tygoU1Pli7qACfDqBAQEiIiIiIiKi7tLp4QMd8Xc/Vzzq64LTFfWoV6rhbXsbfGzNM2SAiIiIiIiIiNqmR4ICAGBtIcJElwE9tXsiIiIiIiKifq/bhw8QERERERERUe/AoAARERERERFRP8WgABEREREREVE/xaAAERERERERUT/FoAARERERERFRP8WgABEREREREVE/xaAAERERERERUT/FoAARERERERFRP8WgABEREREREVE/ZdnTFSAiIupOFwvl+DWpGkcy6nAuX47iqkYAgLuDJUYPkWDaqAG4NdQe/oMlPVxTIiIioq4nUqvV6p6uBBERXVNZWQkASE1NNXvZwcHBAABHR0ezl90WFXU9slsAmmDA2ztK8b/4qjatf1eEA15c5MrgABEREfVpHD5ARER93ldHKjBp7eU2BwQA4H/xVZi09jK+OlLRhTUjIiIi6lkMChARUZ/2/q5SrPq6CEpV+7dVqoBVXxfh/V2l5q8YERERUS/AoAAREfVZXx2pwIbYEpPPPzXPGVej/XA12g9PzXM2ud6G2JJu6TGwe0cs/rnuVTTU13f5vrpbTPTmPntsXa2iohx/X/4Adu+IFZbxfJp2KiUJs6dMwOwpE3AqJamnq9NnNdTX45/rXkVM9Oaersp1R/ue5uuTegsGBYiIqE+6WCjHc98WmXx+oIMYmx8YCDd7MdzsNf8f6CA2uf5z3xbhYqG8Q3VZescCoZFi7J9uY6+/uJydhaV3LOi2H8W7d8Ti78sfQEVFebfsrzOup7r2NqdSkvDW62uw5dttOHAsBeMnhPZ0lTqMr4PrT1d8rpkzAKgNRiy9YwEuZ2e1uK72WMwdfOyqcrtLTPTmbv0Ov5ydhVdeeLpdnwPt/ezYvSOWQQEiIuqb3t5R2uKQARd7wwCAsWVaSpWmzI74/uddOHAsBQeOpWD1K2sxOnAsftl1UFg2f1Fkh8olQ7wD178lnDiGoHHB8PCQ9nRViAD0zh5ghQUy7Nn9W4vr7Nn9GwoLZGbfd9qZU3BxdUNe7hUUdEH5XUX73QJA+O4+cCwFGz/6rEPlxURv7lW9bDglIRER9TkXC+WtJhU8L5Pjp4Rq3BluDwD4KaEa52Ut9wT4X3wVZyQwEx/fYfj+513dtr/5iyKvm+DL9VRX6jp8HVx/uuJzbfmKlWYtDwDCJ01GanIiKirK4eRkOHSuoqIcqcmJCJ802az7baivR3JSAh58+HHs27MLaWdOwcd3mFn30VWOH4kDANx9zwN6y8dPCO11PZLa+9kxf1EkewoQEVHf82tSdZvWu/tDGW55Lx+3vJePuz9s2x2LtpZNRETUG40dHwLgWkO3ueNH4jDE0xMe0qFm3W/6ubPIz81FQGAQQkLDkZyU0Kt6ULQk90oOhnh6wsbapqer0iUYFCAioj7nSEZdm9fdmVqDnak1XVJ2R2m7KWrHKxrrYth8nbaOH9RNwmYsGZtu9/vdO2JbHDd5OTsLTy6/H5ezswzGWbbWfd/U2Nvm9dMd+9r8mJufm5jozbhtwSycS/sLzz71qN7zpsZYtrQ/LW3336LCglaviy5jY4G1x938XOp2JTXXWHJtIjjd4zNWn7ZeQ20dtcdgqkyt1l4/rV1PbRn/XPcqMtLTsPSOBSbHQmvr9P03W7B/z27Mn3ODXr2M7ctUfU6lJAnnoqVr3Np7ydR+dddpfo5062zqddD8Oh06sNcgEWV7X7Ntef82r+vO334xeW60WkpGaOz90dL5MHY+m58f7es5Iz1NeO1rz0vz69XSe+xUSpLBa017LM3rdColSShL93NN+/933lwnvCZNfb609PnT/DyZes+25zPD1dUNwSFhRhvlFRXl2LF9G0JCw2FnZ693bk3lS2jrZ1bCiWMIDgmDk5MzAoPG48zpVKSfO2uwXls/a9rz+dXae7E14ZOmYP+e3Ubr21xLr1Pt6/D7b7bg+2+2tHrtfHyH4c13P4STk3OL10D3dWLserT0+mdOASIi6pPO5bctIeDrd7np/TNn2R21f89urPvHi3jj3c04cCxFkzBt3+96P/gvZ2fhiYfvwaLFtwvjGoNDwvDqCytb/FHWUF+PhBPH9PIZrH5lLd56fY3BD9Hvv/kCAPTGTb7z5jqjCZX+9c8ohE+aolfms0892u5x/bt3xOLZpx7Fxo8+E8p64u/PCs8fPxKHx55cJTzX/NwsX7ESv+w6iNGBY4UyWup6GxO9WS8p3YFjKXjgocfw0L23G9S9LdelufBJU3DmdKreuNnyslIUFsj0foxf66o7pV3nqzXp584iJDRcOLZfdh1Efm4uvtryqcG6bb2GKckn8ctP32Nr0znTlvnuv9br/ViPid6MHdu3Ca+1Ld9uw1dbPtU7X61dT6283CvYvSMWW7/dhu9/3mW0u7G22/bS+x7CnBvnY/f+P/F/a9+AtY0NTqUk4bYFs/TeL9r6GGusfv/NF8K5MPX6act7qaKiHK++sFJvv7rjj3fviNU7R7v3/4nRgWON7k+7z3+uexVFRQXYvf9P4fz/+P3XOJf2l8H6bXnNGitz40efGVz75tdz9/4/cS7tL+zfs9tkfdurtfPRns+9LTEf474Hlws5W5onoDxwLAVzb1pgsi6+fsPh6uqOtDOnhGX1DfXIz801eE/rNnR1aV+Tq19ZK7wmm79+n33qUQDXPmdnz70Zb/9zbauN67LSEjx07+3C63T3/j8xxNMTH216u8133m+cf4vRRnn2pUwAwORpM/WWe3hIETQuGAknjukt1wYRFi2+3ehQBN31dD/nTJWn1dbPGqD1z6/W3ottMX5CKJbe9xCeferRFnNEtPY6HT8hFAeOpWDpfQ9h6X0P4cCxFHwc81WL506rpWuQmpyIkNBwWNsY9mRoy+ufQQEiIupziqsa27Sel6slXr3VFa/e6ophA63MWnZHDfaQ4sX/Wyf8QPDxHYbZc2/Wa0Tu2f3/7N13WFPX/wfwdwgjDEkYsqeTJVNRUNwLi7u2dVTF1m211daqdfy0VbHuVVvtV+quts6iOLFVUauiKIiTPWWDjICG/P7Ae+WShASMq3xez8PTmpx7zrkz93zuOef+BTd3T3Tv2ZddjhnnqKg7KADoCAQYP3k65+bDP6ArjI1NUVjAnUSxeYvWnDGJHl4++GbuIoQdPcS5YS3Iz0P/gUM5YyoDgwZh+KhghB07qPINanJSInaGbsXaTb9y8urSvRd7Ex0YNIjzHbNt0lJTVCqjdnm3bl5HyOrNnJt0RXVXZb/UJq9hce1qJAYMHoaSp08hrqhejrkJd2jWvN7rURcPLx/OPhQKRQgaOATZ2VmcOtdnH/LAQ/D4KeyNp1AowuzvFnMaF8lJiYg4exITpszgbK/RwRM4x4+q+7MgPw+DPxwu92ZXmQqxGGHHDuKbuYs428LewRFz5n+PiLMnZQJizVu0VjpGWJVzqbCgAFJI4eLmwaapOf44LTWF05jUEQgwZJji9WS6Xk/7crbM9jeXM7GiKsfs/Xt3EXsnGqPGjGfzZBo/zL5nzpWaeekIBJj25ew6gxj1pWx7qHrdK8jPQ5duvTjndUZ6qswElIM//ERhQ0woFMk8SU9KiIehUAgHx+bsPn7VgN7wUcGc47J3YH/k5+ey14S6fDN3EXss6QgECBowVCZgURfmeKh5jjPni7wgB1NG7XMmKSEe+fm5nONcntrXOR2BAN4+vuzcBrWpcq0BVLt+KTsXVTV+8nSs3fSr3N5IjIb+PqtC0TZTFMhhqHL8U1CAEEJI48Xjve0ayJA3c7qNrR0y0tIgrhCzN6FBA4ZyGg8CHQGsbGxUaiDX7JLJdLfPSE/lpJF3k2tlbYv8/FwUFhSwnxkZm8i9GaxZZ1XExd6GsbGp0oZx7S7x+3aHyjRyVS3P2sZW7iz18p7wK9sv8jANC2afFBUVIiH+Ebr16IPioiL2Ri4jPfW1jlWt2a125fLFMnWuzz6U11gQGRnB2NiUPYbiYm/Dzd0TTs6unHTyjh9V9qexsSlERkYNWvesrEykp6XKXT95QRtmvVVV17kkMjICDzyFT35tbO2wb3eoyq8zu3Y1Uu5xwmz/2lQ5Zq9djUT3nn1lel/UTKfoXGGuOepS1/ao73XPytpW5t/nTofL7SWjiG+HjjLbqnPXHmjWvCX7pJZpbIqMjFXOt3YZNdU+lxSRd84ydagd4FVWfs1rHXO+9A7sLze9okCnvGOoJkXBBhc3D4VBEFWuNYBq1y9l52J9ME/6meDAzC8msHmq4/dZGabhXzPAoKi3CkOV45+CAoQQQv5zTJuo9nKdhoQEVM37dSksKEB+fi47Zp75C+zhp7QrLzPOcc6sqQhZvZntkqnOp30NpcokTtu2bEBgDz9Ol/jho4IbXN6b4NuhI/tUJykhHgZNmsDJ2RWe3m1x7WokOxu3om6fr4IZqwyA0632dUtLTWGfpNU8Rpmu0gxV9+erBEwKC/JRkJ9Xr2VqNyjlUeVcEgpFWLNxK6xsbDC4XzeZMcyBQYPYYTl1zc0AVDeqsrOzYGZmobbjhMmTGddc82/l8sVsujd1rtS1Pepz3TMyNpFppHt4+bDDJ1Qdf88EKJMS4tmAnoubB+ecriu4+D5wcnaFm7sn+3rC0+F/wcu7ncIGfu0eFKr2lMjKykTsnWiZYy145BA8ycqsV6+yhlB2LjaEh5cPDp84DwA4sHcngFf7fVZV7X3A9Myqax+ocvzTKwkJIYT85zhbaeNJ0evp5u9s9XZfR8g8KZkz//t6d308sHcnrGxssGbj1gY3LOrz1LY+jTkbWztkZ2cp/P72rShEnD2J0D2H1PIKK2XlqYvIyJh9EnbtaiTb+Pft0BFhxw4iKSkB6WmpGDVmvFrLVTQco77qsw+ZxrSNrR169A7E198uVHicqXt/KiIyMoaRsWrzhdSHqueSjkCA7xYtw3eLlrFzZtQcysA8dWTGPM/8YgKWrdqg0vjiV6UjEMDMzALDRwXXOffGq5wrTBmqUrQ9XuW6x2DG+FeIxVi1YgkmjRshM3yoJubpLtMrwKBJE1hYWEJkZARDoRBZmRmvLaD3pjDd0cOOHmLPyTnzv69zmd6B/bFi6UJkZWWyvRKU9fBieoL9vH2vzLEdHnYEO0O3IisrU+VrgSqBO4B7/VJ2LjYEMySLGRaljuNUFb4dOiLkhwXIyspU2DOrNmXHP/UUIIQQ8p8T0FpXpXQN6Smgat6vS+0b1VeVlBAvd5IyefnL675ckJ8n0/2aefpdn6eaVta29RoPC7zsqtkQdZV37Wqk3K7XDcFMDBUbE80+aQSqG6vpaam4G/PmnjQy+6W2+uxDeeN/mTHFzNPZhuxL4NX2pyJMt+Ha6weoPhZaVYrOJQYzzlnek3dmvLQUUs7wCkZd46+VlVsXG1s7hWO6GYr2J/P0VxW1h4Qo29e1t4c6r3vMfAjy5lKpnc7bxxfZ2Vk4f+4U2/gX6Ahg0KQJbly7gpKnT9V2/LwtTHf0fbu3q9S4tLCwhLWNLaKuX0XYsYNKJxhkriWKurczc3HUPkdVudYADfsNqutcbAjmd1Hdv8+KMD08oq5frXdgStHxr9aggEgkYv+CgoIQFBSEkJAQnDhxgk1z/PhxhISEsN/XXIYQQghRhwE+BsoTAQ2KCqic92vCTPYkb+zt4T9/r/Pm3sbWjnNzX1RUiK0/rZebdt/uUJlXp+3bHSozVhIAdoZu5Uw8tTN0K2LvRCsclyqPh5cPuvfsizmzpnLy+ifiDJKTEtmbwJo3fwf27pRpDKl6U6aovPCwI4g4e5Iz8dqrYBoWkRf/hrmFJdv4Z26sr1299FqeNDJPrGpuh4izJxV2YVV1H96Li2G7ygLVPRJCfljAGVPM3LDWHr+bnJSIfyLOvKifavvzVQmFIkyYMkPmzRlMvUcHT2hQTwVVzqWa68ukib55g52zoPb5Ghd7GzzwFPbEYRpvNWeYr+scVoW8PIHqnhzM+S9vf1aIxdi9YxueqBD4YV7lFnH2JPuZvH1d1/Z4lese8PI6wpDXuJTHxc0D6WmpyMpMZxv/is5pRRoaJHtTmKfd165eVulaxKz/2dMnFM7XUdP9e3dx7nS4wu7t8iZ1BFS71jCUXb+UnYvM6/rqGlKwbcsGua/QXbl8Mfu7WJ/jVJWAnCLMPti07kdkpKUpnGCQocrxr/bhAx07dkRAQAAKCwsRExODkJAQAICdXfVGT0lJYdO1adMGnTp1wsWLFxEZ+XojKoQQQhqPFubaGNa+Cf7496la8x3WvglamL/d4QPAy/GBc2ZN5Yz9/Wbuojqf2AQGDUJaagqCRw4BADi7tMG385dgxQ8LZdIuX7URYccOsuPAzS0s5Xb1NjI2wcQpX+LHpYvYm3xnlzZyu4kqM37ydNjY2rH1A4AevQPRwT8AOgIB5sz/Hl9N+5xdZ+aVUjW7NjM3ZV9N+xz7dofW2TVaXnkNrXtdXNw8sDN0K1o7ubA33MxN3crlizF81Di1lcVgnrTOmTUV+3aHAqg+Ppg3SNRUn304fFQwbGzt2LkKmHxrdsFluulu27IBg/t1Yz93dmmDZauqXwHIzP6vbH+qg6Lz5VWGVqh6Lv28eS0WL5jN/rvmtsrNyZa7feqaEX/Zqg2Y9/V0BPbwq7NcVTFjrVetWMLmCYAd/gFU78+vv12IVSuWsPU1t7DE/y1dpVIZzJtLVi5fXOe+VrY9GnrdA4CyslLOeW5uYVnn0AEGE7xj/p/BnNP6+gZKG9FMUCV45BC23IZOnPm6uLh5oL1fJ6WNS4Z/QFeEHT0EKxsbpUGRa1cj4ezSps4hBr4dOuKraZ8jaMDLtwiocq0BVL9+1XUuqqr2vCjyfhdVPU6ZbTi4Xzel5748Lm4eMLewrHOCQYYqxz9PKpVKVS5dCZFIhDlz5mDOnDnsZ0VFRdi7dy+WL18OAJg7dy5GjBgBoVDIpgkJCUFISAgKC19tNkhCCPkvKC4uBgBER6vWLbM+PD09AQCGhoZqz1sVReVvrqzHTyrRYVEyJFWK0+yebIER/k0AAPuuPMXInxQ3RvgawNXF9u9EUOB1YsbyTpgyQ2mDKTkpESuWLsS33y15rePCyetTn324bUt1g76u8efkzavPOUuIOrzuY07Vaw39BqnPK/cUqN3t/9KlS5x/C4VCTJ48GWFhYQCAyZMny+TBLFMzLwoQEEIIeRUtzLWxZqQZZuzKVkt+a0aa/ecDAoSQ94+qXeEJURfmdXjKJhgk7w+1zCnQsWNHtncAM0ygPphl5syZg44d636lxfuosLAQY0aPxtGjqr2Hlqju6NEjGDN6NAWRCCFyjQ4QYsEgxTOP83jAM4kUzyR1d5pbMMgEowOEdaYhhJDXKTkpEXt2/k/ms1eZG4GQ+ioqKkTY0UNKJxgk7xe1zCkQEBCAOXPmICQk5JWDAgDUMr9AYmIivpg2FZmZ3Ek9HBwc4OHhif4D+sPDwxMaGvQChneNvH2nra2NgIAAjBw5Cu4eHuDxGjJnOCGkMZrZzximTfiYuSdbZijByJ+yMPInxcvyNap7CFBAgBDytomMjHD54j/43y+bOJ+/6msnCVEFM2TgXlzMK7/Kj7x71D7R4Lvm09Gj4efnj6oqCeLj45Gamoorly/j6NEj6Nq1K+bMnYemTZu+7Wr+pz179gyHDh1EeXk5xo4NVnk5Zt89q6zE3bi7iDgXgQkTxuO7+fPRv/8ACgwQQlQ2OkAI/1a6+DEsX+XJB4e1b4LZQcaNbsiAUCjC5m07lSdE9WRxP23b9ZprRF6n+uxDmkvg7arPuUmIur3J40/Vaw39BqnPfz4o4OjoiPbt2wMA/Pz8AQASiQR///03fvh+CUJClmPx4iUwMHi7r5j6L5NIJLhz5w4szC3qtVzNfdcpIACffjoaK0KW448DB+Dn50/BHEJIvbQw18bWzywwO8gYx6JKcPFBOe5lVCL36XMAgGkTTThbaSOgtS4G+Bg0umAAIYQQQhqn/3xQQB4+n48ePXpAWlWF776bh8jISPTp0+dtV4sooaenhw+C+mPWrJl48iSLggKEkAZpYa6Nmf2MMbPf264JIYQQQsjb16gH1Pv6+sLLyxvXr1/Ds2fP2M+LioqwZctP6N2rJ3y8vTBq5AicOnUKEomETcNMcJebm4tTp05h1MgR8PH2wpDBg7B37x5UVFQoLb+yshInT55E8NgxaO/bDu192yF47BhOWY8ePULfPr2x/X//k1leIpFg7Zo1mDRxIoqLihAVFYWgD/rh0aNHCAsLw5DBg9Detx3mzZ2DnJwcSCQS9nMfby9MmjgR9+7dk8lXlfVnyoqPj0dkZCRn/U+dOoWqqip2O3X098PJ8HD89lsofLy94OPthaioKNV3VA18Ph+VFRV4/vy5wjTl5eXYs2c3Pvn4I/h4e6Fb1y5YvWoVioqK2DRisRjffTcPGzdsQH5eHlavWoVuXbvAr0N7zJ//HXJychpUP0IIIYQQQgh5nzTKngIMQ6EQrq6uuHHjBkpLSyESiZCbm4t5c+egpKQEM2fOgpGxMW7ejML/LVqIzIwMjBk7lh3LXlUlwbGjRxETE4PPPv8cAoEAV69cxfp161BcXIzx4yeAz+fLLbusrAyrV63EiRMnMHz4CEyYOBGS5xKcPXcWCxfMR2JiAsaPnwB7e3v4+3fEjagbGPbRR2jSpAmbR1ZWFiIjL+Hjjz+BoVD4ok5SHDp4EFJI8c3s2UhKTEJo6HasXbMa7u4euHr1KmbOnIWKykrs2PEbFi1cgDVr18HGxgYA6rn+Uhw4sB/5efmYNKn6VZN//PkHFi6YjyZNmsDf3x9t27bD+vUbsGv3LpgYG2PgoMEAgGbNmtV7f0mlUkRH34KtrS2aNjVTmO7Xbdtw7txZfDp6NGxsbBEf/xjbtm7F05KnmDNnLgQCAZs2JSUFS5YsQfv27RGy4kc2bYW4AouXLIGenl6960kIIYT8l6n6DnFCCCHvh0YdFAAAGxsb3LhxA0D1k/c/DhzAc4kE6zdsZLun+/r6wtLSCrt37USv3r1hbW0NAIiLi0P7Dh2wavVqtvHfoYMfLK2ssHnzJnTq1Alubm3klnvmzGlERERg/YaN8PX1ZT/v2KkTvL29sXbNGvj5+cPDwwM9e/XCd/PmIiEhAR4eHmza2NhYVFVVwc/fn/3syZMs8DX5+OqrmeDz+fDz84eevh6WLF6M3NxcLFseAlNTUwCAqakppk2bivv378PGxqbe6//kSRbE5eWcxnPLVi3x1VdfISLiHNq1awdra2uYmJgg/GQ4LMwt2DkC6qu4qAhhx8Pw67ZtmDhxEqysrBSmbe3UGqPHjIHwRaDE19cXUqkUe3bvQXp6Opo3f/lO1Rs3rmPFjyvZfeDr6wsNDT42b96EhIR4hfuPEEKIYslJiZgzayrmzP+eZkVvxMLDjiDs6CEsW7WBXl1GCCHvsEY9fAAACgoK2P/Py8vDxYsX0KtnL854dR6PhzZt2qCsrBxZWVns58bGxujVsxenNwCPx0NAQADMzczw6OEjuWWWlZbiwj//oFu37vD09OR8V718Zzg4OODyi1czOjs7w8HBATduXIdUWv0ubbFYjAsX/kFAQGdYWlpy8ujcuQunTk6tnWBsbIxu3bqzAQEAsLW1hYO9PVKSkxu0/gDwQVB/ztN0Y2MTuLi4oLSktM4u/qpYsngxO9ygW7eu2LhhA6ZOnYYRI0fW+eaB3r37sAEBpv5OTs548iQLhYWFnLQdOvihTZs2nLRubq4AgLKy8leqPyGENAbbtmxgnxy/DeFhR7B08TxUiMVvrQ7vk+SkREwZ/ymSkxLVmpYQQsj7q1H3FJBIJMjLy4WpqQm0tbRQUFCA4uJirFq1EqtWrZS7TFpaKnx8qp96WFhYoKmZbDd2fX196OsbIC0tTW4elc+eITc3D23btoO2tuzs05B4pAAAIABJREFU1rq6urCytkZWViYqKyshEonQKSAAly5exJAhQ2FkZITU1FTcunkL3//wAycAYGlpKTMBn7aODnR0dKCnz+0Kr6GhAQ0NPkpLSwEApaWl9Vp/eWVpaWlBaCjEo4ePUFFRAV1dXbn5qIJ5JSEAaGpqonXr1iq9JUIikSAuLg7Xr13DvXv3kJ6RjsSEBLlpraysZOqor28AoaEhMjMzGlx3QghpzOwdHLHv4Im3XQ3ylgUGDaJ3mRNCyHugUQcF8vPzcefOHXTt1g26NZ52T58xA05OznKXYcbeA4CGBh8aGoo7W+jr66ulnjweD507d8HBPw/i3r178Pf3x43r12FnZ4eWLVqopYyaVF3/163mKwlVlZubi0WLFiLu7l106hQAD08PDBk6BOnpGVi+bOlrqikhhBBCCCGEvJ8a7fABiUSCgwf/REFBAbp37wEejwdtbW0IBAJoa2mjffv2cv+Y8fQAkJeXyxl+wHiSlYWMjHTY2dvLLVtbSwumpiZ49OgRKisrZb4vLy9HRno67O0d2J4E9vb26NChA/69ehX5+fn4559/0KNHD3aCQXWo7/q/iyIjLyE5KQm//vo/fP/DDxg16lP4+fnDzs7ubVeNENKIFRUVYur40bh9KwrhYUfQvaMX+xcedoSTlukO/+B+HIYP7YfhQ/txum/XXn7q+NEoKiqUm0f2kyxMHT+6zrTy8lSlTqfDw9C9oxf27Q7Fvt2hnPyTkxIxfGg/3L4VVa9yKsRiLF08r840DKaMlcsX49zpcAT28JPZVsx2VyW/2nkz3ea3bdnAWb72OjHDJ27fipLZxrXLr/mdom3E5FlzSERd+dT8vvbxVXN7MNs2eOQQ3I+LRfDIIQq3h6ppmXWo67ipXdfaxwAN/SCEkLevUQYFysvLEbp9O3bt3IkJEyfCwcEBANC0aVO4u3vgzNkzKr2SLjMzE1euXGZfvwdUBxv+CvsLRkZGcHJykrucnr4+OnTww/nzEYiOjuZ8J5VKcfHiBaSlpaFdjQkItbW10b5DB1y/fg2XIyORm5vDmWBQHeq7/vWVm5sjNwiiThnpGTAyMoKRsTH7mUQiwYUL/7zWcgkhRBX7dm8HAERE3kJE5C2s3fQrVi5fLNOYSk9LRXjYEfy25xD2HTwBewdHtqEWdvQQDp84z+bh6d0Wk8aNkBn3nZ6WirUrl2LZqg2IiLyF8HNXYGVjg3lfT+c00rZt2cDJM3TPIewM3aq0Tr0DgxAReQvDRwVj+KhgRETewuZtOxVOKKesnAqxGKtWLIGZmQW7bqF7DkFPT36vO2aIwjdzF6FH70CEn7vCbisAuH0rCoP7dUPQwCGc/HaGblV5DoQVSxfCt0NHdvlv5i7CV9M+l2nI37p5HbEx0ZxtkJyUiEnjRnDK9/Ruy25/CwtLuLl74trVSE5eRUWFiL55A94+vtARCJTmU9NX0z4H8PL46t6zL35cughFRYXQEQjw3aJlCN1zCE4ubgjdcwgRkbfkdu9XJe2+3aHYvWMbfnvxHXMsywtyMJiJB5ljIPzcFTi70IS+hBDytqk9KBATE4PIyEikpKQoTZuSkoLIyEjExMSouxqsxMRE/Pvvv7hy5TJ2796FBfPno19gXxw4sB8LFixEUFB/dtI6bW1tjBw1CoUFBRj/+Wc4ePBPdtnQ7duxetUqiGtEsy0tLfH3+fNYEbIcV65cxqWLFzF79jf448ABjPr00zqfqn8QFITOnTtjxvQvsGH9enb5xYv/DytCQvDF9Olwc3PjLOPt7Q1NLS2Ehm5Hx46dZCYYfFX1XX9V6ejowNLSEhcuXEBY2F84deoUHty/r9a6Mzw8PfHw4UOsXbMGly5exKWLFzHn22/l9ugghJA3rXmL1pyGlYeXD76ZuwhhRw9xGngF+XkY/OFw6NR4her9e3eRkZYmM5P76OAJcHP3xOnwvzhlFeTnYdK0mWxaHYEA076cDQC4fPFvANVPeiPOnsSEKTPYdPYOjhgdPEGlOqlKlXLEFWJkpKXBt0NHdjl7B0d06d6r3uVViMUIO3YQ38xdxNne9g6OmDP/e0ScPal08ryC/Dz0HziU8/aEwKBBGD4qGGHHDnKebvPAQ9DAoZzlT4f/BTd3T3Tv2Zf97KMRowFUb38dgQDePr6IvnmDs52TEuIBAP4BXVXKp6bho4I569s7sD/y83PZPNXJ2aUNpn05mz0enJxd0aN3oEyQo6a01BR4erflHJNDhjXsmCKEEKI+ap9T4Pjx4zh+/DgAQCgUYsSIEZg8eTL7fUpKCrZs2YK9e/eiqKhI3cXL2LVzJ3bt3AmgutHr6uqGiRMnoW9gIEQi2acZzZs3x8ZNmxAaGopNGzeiuLgYJiYm8PFpi08++QQ6OjpsWhMTUyxc9H84fjwM8+bORVlZGTy9vLBx02a0a9euzhny9fT0MO+7+fDw9MSB/fuxY8dv0NbWRkBAAH76aQvcPTxkljc1NUWXLl2w9Zdf0L5DB84Eg+pSn/VXFY/Hw4gRI5GRno4VISEwMTHFmrVr1F53AGjfvj0WLFyE7f/7FSdOHEeLFi0xYeJECA0NcTI8/LWUSQghqqrZ4GVYWdsiPz8XhQUFbGPJ2NgUIiMjTrprVyM5DSoG07hkGtfM927unrCw4AaPBToCWNnYIC21OnAfF3sbbu6ecHJ2bVCdVKVKORYWlrCysUHIDwsQsnoz+8S/IbKyMpGelopRY8bLfOfQrDmMjU0RF3u7zjKMjE3g4uYh87mNrR2ib96AuELMNmatbGwg0HnZsGWe9k+YMoPT4K29/f0DuiLs6CFcvvg325ivuZ9VzYdR+/gSGRnB2NgUGempan81ZO1jUUcggJmZBbKzs1AhFstt6NvY2mHl8sWwsbWjCQgJIeQdotagQGFhIS5dugSgusfAnTt3sGfPHmzZsoV9RZy7uzsMDQ3xwQcfwN3dnX0dXKdOndRZFTg6OiLseMNmPra2tsH8+Qswf/4CpWkNDAwwceIkTJw4SWEakUiEHS8CEzXp6OhgyJChGDJkqJylFPPy8oabq6vM5z4+PnLXWdG2UFQvVdZfUVkA8MX06TKfGRsbY9nyEIX5qVJfeQYOHISBA1/eWPD5fAQFBSEoKEgmbdTNW+z/CwQCLF267JXLJ4SQ16F2I7NCLEZ2dhbMzCzUWk5aagrOnQ7HudOyQVPzWgGF2nVSdzlMl/VtWzYgeOQQAJB50q+qwoJ8FOTnNaiuDWFmZsFpBBcWFCA/P5ftzl/b8FHBAAChUARP77a4GXUN3Xv2RVZWJiLOnsSc+d/XK5/3RWDQIFhZ2+KraZ9j5fLF6NE7EF9/u5B6ChBCyFumlqDApUuXEBIi2+Czt7fHuHHjcOLECTx8+BAA0KpVK/Tr1w8CgQBFRUVsEKH2f4ms3Nxc/H3+PAYMGKjWCQYJIYS8XcqewjNPYdXFxtaO/e+baJjVp5zxk6dj/OTpuH0rCl9N+xxpqSkYP1k22FwXkZExjIxNXqXKdVIWIGGe0M+Z/73SJ/S+HToi5IcFyMrKlOlRUZ983hceXj6IiLyFoqJCzPt6OmZ+MUFmSAwhhJA3S21BAVUb8w8fPmQDBKR+bt68idLSUrVPMEgIIeTNuHY1UqZxd+1qpEpP4W1s7WSGCADVvQhuRl2T6c4deycaWVmZnC7yWVmZiL0TjaAB1T3UrKxtsTN0q0w6dWtIOcx8Czejrinsjq6IyMgIPPDkDhFISohHfn6u3KEBNRXk58ksz2zr2j0DamO698vb37U5ObvCzd0TUdev4l5cDDvBYH3zed8IhSLM/m4xVixdyBmmQggh5M175YkGCwsLX8sfqVZcVIS/jh3Dvr17sXrVSoweM/adfy0gIYQQ+fbtDuXMzh4edgT7dociaMBQpY3e7j37yn17wM7QrchIS2Mnn2M8ycrE7h3bOK+1+3HpIs6TaKZBysxQz0hOSsQ/EWdUWidmjL28Vx0yVCmnqKgQh//8nf1O1Qa4lbUtGwBhCIUiTJgyQ+bNDslJiQj5YQFGB09QKTixM3QrZ0LCnaFbEXsnGr0D+9e5nI5AgKABQ7Fvd6jMWxwO//k7Zxswc0JsWvcjMtLS2AkG65uPqmoGTNSZVhW16xwXexs88CAyMmLfrkGvKCSEkDdP7RMNEvU7fOQwEhMSMH7CBPTv37/OCQwJIYS8u5av2oiwYwfZMeLmFpYI3XNIpQZqzTH3g/t1Yz/v0TsQazZulWk49+gdiJ69+yGwhx/72fBRwZyu+IrydHZpg2WrVHttHzNZ3uB+3RQup2o5Z0+dwMa1KxTWVx4m4BA8cgjMLSzZSQo9vHwQuucQ5syaipXLF7Pp1276VaWn7kbGJpg45Uv8uHQR7sXFsPX9eftelZ5qKyr/m7mLZJZ3cfOAuYWl3Ikk65OPKoRCEYIGDsHK5YuxcvniOudtqE9aVeTmZMvd/0KhiAIBhBDyFvGkUqn0bVeCEELIS8XFxQCA6Ohoteft6ekJADA0NFR73qooKn8rxb51zPjpCVNmvJFu4OFhR3Az6hpN4tZAyUmJWLF0Ib79bslrHVZBCCGEvAteefgAIYQQQgghhBBC3k8UFCCEEEIIIYQQQhopCgoQQgghhBBCCCGNFM0pQAgh7xiaU4AQQgghhLwp1FOAEEIIIYQQQghppCgoQAghhBBCCCGENFIUFCCEEEIIIYQQQhopCgoQQgghhBBCCCGNFAUFCCGEEEIIIYSQRoqCAoQQQgghhBBCSCNFQQFCCCGEEEIIIaSRoqAAIYQQQgghhBDSSFFQgBBCCCGEEEIIaaQoKEAIIYQQQgghhDRSFBQghBBCCCGEEEIaKQoKEEIIIYQQQgghjRQFBQghhBBCCCGEkEaKggKEEEIIIYQQQkgjRUEBQgghhBBCCCGkkaKgACGEEEIIIYQQ0khRUIAQQgghhBBCCGmkKChACCGEEEIIIYQ0UhQUIIQQQgghhBBCGikKChBCCCGEEEIIIY0UBQUIIYQQQgghhJBGioIChBBCCCGEEEJII0VBAUIIIYQQQgghpJGioAAhhJA3RlsT0KBfHkIIIYSQdwbdmhFCCHljdLUATfrlIYQQQgh5Z2i+7QoQQghpXHS1qv8IIYQQQsjbR89rCCGEEEIIIYSQRoqCAoQQQgghhBBCSCNFQQFCCCGEEEIIIaSRoqAAIYQQQgghhBDSSFFQgBBCCCGEEEIIaaQoKEAIIYQQQgghhDRSFBQghBBCCCGEEEIaKQoKEEIIIYQQQgghjRQFBQghhBBCCCGEkEaKggKEEEIIIYQQQkgj9cpBAbFYjO++mwcfby/4eHthyeLFqKysVJg+JycHn44ayaaPiop61SoQQgghhBBCCCGkAdTeU+Dy5UgkJycr/P7mzZuIi4tTd7GEEEIIIYQQQgipJ7UGBfT09ZGTk4MLF/6BVCqV+b6srAxnz5yBsbEx7O3t1Vk0IYQQQgghhBBC6kmtQYFePXuhadOmuH7tOp4WF8t8n5AQj6v/XoWXlxcEAoE6iyaEEEIIIYQQQkg9aaozM2dnZwDA8eNhiL17F/7+/ux3UqkU//77LyorKtCzVy/s2b1HZvmMjAwcOnQQ5yMikJSUBG1tbfi2b49JkyazeQPAxg0b8NtvoRg7NhhDhg7B5k2bcP78eQgEAgwfPgKjPv0Uenp6AIDKykpcvXoFB/YfwN27sSguLoa1tTWGDB2K4cNHQEdHh823srISERER2L1rJ+7duwd7e3uM++xzmJmZYfKkiegbGIgFCxayAY2KigocPx6GA/v349GjRzA0NERQUH8EBwfD2MREnZuWEEL+M86ePoW7d2PrnH+GEEIIIYS8GWoNCmjraKN79+44evQIzp45g7Zt20JbWxsAkJubi7/Pn4eXlzdat2ots6xYLMbmzZsQce4cWrVqjb6BgYi5cweXLl5E/OPH2LhpMxwdHTnL3LwZhfPnI8Dj8WBlZYWkpCT88svP4PF4GPfZZ+Dz+YiJicFXX34Ja2treHp6ofJZJW5GRWHjhg0oLyvHhIkTwefzIZFIsH37/7Bt61YAgIODAzQ1tbB82VL4+raXqW9ZWRlWhCxHWFgY7O3t8eGwYbgbG4u9e/fgwYP7WLY8BKampurcvIQQ8t47e/oUnj1/jgkTJ0P3RfCWEEIIIYS8PWoNCgBAaycnuLi44Nq1f5Gens425JkJBufMmQuhSCR3WV9fX8yaOYt9yl5SUoJFixbi7/PncfXKFZmgQFJSEpYtX44OHfwglUpx+PAhLFu6FOfPR2DgoEEwMzODrq4uNmzYCD9/f2hoVI+WuHTxImbNmomLFy9g6IcfwszMDLGxsdizZw8MDQ3ZPHk8HlJSUvB//7eIU65UKsWB/fsRFhaGkSNHYeq0adDR0YFEIsGWLT8hdPt2HD16BOPGfQYej6fuTUwIIe+tu3djKSBACCGEEPIOUfvbB0xNTdG1WzdkZmbixvXrAF5OMGhvbw+/GkMKahIIBBg4cBCn272BgQHa+rQFUN3ToLZ+/frB17c9eDweNDQ00LZtO9jY2KC4uBilpaUAABcXF3Ts1IkNCABAq9at0bx5c066y5GRKCstxYABA9k8AcDOzg4ff/wJp9zCwkL888/fsLS0xOAhQ9ghCHw+H35+1esXd/cuysvK6r8BCSHkP6yyspICAoQQQggh7xC19xTg8Xjo3LkL/jhwAOfOnUOfPn2QkpqCq/9eRZ8+fWBubs42xGurqKhA9K1biL4djbt37yI9LQ1JSUkKyxIIdMHn89l/C4VCiERGyMt7GUCQSqXIysrCxYsXEB8fj7i7d5GWlobi4mJYWloCqB66kJaeBgBo4+7OyROAzDCAwsJC5OTkIDMzEx8OHSK3brm5eah89gx060sIIYQQQggh5F2l9qAAANjb28PfvyOOHw/Dw4cPcfvObVRWVKB79x7Q0tKSu0xqaiq++24e7sbGwtraGq1bO6FX7954cP8BLlz4p0H1kEgk+P33fdiwfj00NDTQqlVreHp6wadtW5wMD5e7jKDGxIPKGBsbIzCwH/T0ZZv+hoaG0FawroQQQgghhBBCyLvgtQQFtLVfTji4f/9+pGekw8vLG26urgqXOXP6NO7GxiJ43DhMnjyFfVq/b+/eBgcFsrKycPjQITRt2hTr129A8xYtAADZ2dm49u+/KH7x2kQ+nw9dXV0AwIOHD9CxUyfOXAAJ8fGcfIVCIYyMjJCVlYUPPvgArZ2cGlQ/QgghhBBCCCHkbVL7nAIMZsLBiIhzeHD/Pnr06AFDoVBhemZIgZGRETv+/8mTLJw5e6bBdaisrIRYLIa+vgEMmhgAAKqqqnDx4gU8ePCATaelpYV27XwBAMfDwhATEwOpVAoAiI2Nwb59ezn5CoVCeHv7ID8/Hzt2/Ib8vDz2u6qqKvx9/jxiY2MaXG9CCCGEEEIIIeRNeC09BYCXEw7GxcWhadOm8PTyqjO9nb0dAGDD+vU4dvQYtLW1IJFI4OrqhtvR0Q2qg6GhISwtLXHz5k18OmoULCwtUVpSAg8PT7Ro0RKlpSVsWr8OHRAQ0BkXL15A8NgxcHBwAADk5+ejf/8BSE5OZtPy+Xx8Mnw4YmLu4NSpUzh//jwcmzWDpqYmsjIzkZeXh63bfm1QnQkhhBBCCCGEkDfltfUUYCYcbNq0Kfz9O8Le3r7O9IGB/TB37jyYmJji8eNH0Nc3wIKFi+DWxq3BdTAxMcF38xega7duKCoqQmpKCvr3H4CJkyZCIBBw0hoKhVi8ZAk+++xzGBoaIi0tDRaWlti0+Sd06dpVJm9LS0usWrUan48fj6ZNm+LB/ft49PAhWrZqhbXr1qFNmzYNrjchhBDFCsUSLD6XA68N8eDNvQujxffRbVsSdtwsfO1lX46MxBdTJyM2hnqDqSo2JgZfTJuC1JSUt10V8gZUVFRg7ZpV2Lkj9LWXJe/YOnPmNObN+RbFRUWvvXxCyEtnzpzmnI8lT59i2dLvsXnTRlRUVLyWMun3RX1euaeAQCDA0qXLsHTpMpnvWrZsiZOnTst8LhKJsGPnTs5n2tra+HDYMHw4bBjnc2dnZwwcOIjz2RfTp+OL6dNVytfBwQGrV6+RSVs7HVA9LGDK1KmYMnUq5/Pjx4/LpAUAYxMTTJ48BZMnT5H7PSGEEPX6O6EUg3elwsNSgBkdTeBpJUBhuQTRmWIsOpONI3eLETrMGiIBX3lmtezcEYrzERFyvxsx6lP06tUblZWv58ZGVRKJBDeuX8exY0eQlZkJHo+HZs2aY9hHH6NFy5ac+XAAICEhHgf/+AMPHtwHAHh5eWPYx5/AzMyMk66yshLhJ47j7/PnUVhYABNTUwwYMAgdO3WSeSMPIeTdIpVK8fjRI/y+by+SkhLB4/EUnuuEvCnPJRJUSaredjWIil7b8IH/isrKSkTduAEAsLG2kelhQAgh5M2IzhRj8K5UrA2ywFgfEee7rs30MdZHhC//ysLgXak4P96hQWWIREYY9tHH0NPjvlXG0qr6FbZdu3VH127dG5S3POXl5Tj45x+ws7ND5y5dlaa/8M/f+H3fXnTs1AlDhw5DRWUFzp4+jVUrV2DK1Gnw8Hw5VO929C38tHkTnF1cMWnyFJSWluJ4WBg2b9yAL7+aCSNjY7YOW3/ZgsePH6Nfvw9gbm6B27dvYdfO31BZWYEePXvJBBsI1/Pnz3HqZDjEYjGGfjhM+QKEqNHDBw+wbu1qeHh6YuSoT1FWVoZjR4/gp80b8eVXsyASiZRnQt6K+v4GvE9EIhHmL1z0tqtBVERBgReKi4oQERGBnr16wcCgelLCyspKHDlyGMePh8HQ0BCdAgLeci0JIaTx+vKvLIzxEckEBBgiAR/r+lvAc308fosqVJiuLrq6unBzc6tzYlx1elZZibi7d2FuYaFSegsLSyxf8SOMjU3Yz9q4tcHaNasREXEOTs4u0NHRQcnTpzh29Cg8PD3x2ecToPPidbsODo5YtepHnDlzGsM++hg8Hg9RN27g/r17mD7jKzi7uAAAPDw9oampheNhYXB1c4OlpZX6V/4/RCKR4OHDBzAxMVGemBA1u3HjOuztHTBmbDB0dasDmnp6eli96kdkZKRTUOAdVt/fAEJeFwoKvFAlleLw4cNYvnwZHBwcoa2thbS0NBQXF0NTUxPjxn0Glxc3S4QQQt6spIJn+CexFL8Ns64znUjAx1gfUYODAu86Zzm/QwZNmsDewR73791HhVgMHR0dJCYlIi0tFR9+9BEbEAAAW1tbeLh74P69eygrK4WmphauX/8Xrm5uaNGyJZuOz+ejY8dOuBx5CQnx8RQUIOQdJpE8h5aWFjR4L6cK09TShLa2Djv8p7y8DOvXroWtnR1Gjvr0bVWVEPKOoqDAC3p6ehj20Uc4cvgw7t6NRWVlJUxMTNC7dx+MGTsGrVs7UfdJQgh5S5IKKtHFUR8ORlpK03Ztpo/F53JeSz1iY2Lwyy9bMHv2HNjaVb8158yZ0zh/7hwmT52G06fCceXyZXTu0gWjxwQjOzsbB/84gJiYGJSXl0EkMsKAgYPQrXt3zhwGe3fvwt7du2DQpAkn7/rQ4GuA9+KVvkmJiRAKRTBralYrDR/2jo64fec28vPyoaenh8yMTAR07gwtLe62NTU1hZGRMeLjH6NjJ8U95epax5qqpFJE3biBAwd+R/aTJxCJjNB/wAB06dqNM2/Bs2fPcOVyJE6dOomszEwAgIWlJfr0CWTnOHjw4D5Wr/wREyZOQtsXrxQGgNSUFPz4Ywg6d+6CYR99zH6ekpKMlStCMGZsMNq4e+CnzRthYmKCAQMH4eCff+Lav1chkUjg5tYGo8eO5fTEUObMmdPYu3sX+29mn876ejbcXkw6LBaLcepkOCIvXUROTg74fD7s7R0wYOBAuHt4Kr2/UGUbFxcXI+zYUVy6dAnl5WUwMzfHBx/058wLIZVKER8fjyOHD+LRw4eorKyEmbk5PvlkODy9vNl61HVMA0BhYQFOhIXh33+vori4GNra2vBt3x4jRn7KvlaaSVdz+7q4uGLU6DFKx7mrWs9XsXNHKPLy8jBl6hecwFlxURFCli9Dtx490KtXbwAv59xg9l/N9dXV1eWkYeblEImM0LVbNwT2+wDa2trcvLt3h6mpKfbs2Y2KigrMnj0HVtbWiLx0CadOhbPzhbi6umFMcLDS49HVrQ1+3foL7t+/Bw9PLxQWFuDPAwfg4OgAO7vqib41NPjQEehAInmudNsw2//wwT/Z+Uh82rZD38BAbPvlFzg5O7HHAnNNnDHjK0RH38KZ06fg5OzMbldVj33m3J04cTJ73jCY43HO3HkwFAo5+8jDwxN//rEft6OjIZFI0Lq1E4YOG4ZmzZqzy6uy/1RVe54WeeUx9Z319TeIjr6FsL/+QmFhAczMzfHp6DFwdXUDj8dT6TdAWXkVFRXs9czfvxN2796J5KQkzvVH3v6NvnUTYX/9heTkJEilUjg4OGL4iJGc4LAizD6tOQfNkCEfQlrFnT+gZt2Y44VZp0MH/+Sc2yNHfQp3dw/OMoMGD2WvaRUVYtja2mLwkKFKr5nK1i8pMRErfwxB127dOb8TAFAlkWDHjlAkJydj1tez0aRJE5n8ax5/bdq4Y+/uXYiLuws+nw8//4746ONPOEMQa58D1cdfBwz76GMYGhrK5Ono4Ih9e/cgKSkRRsbGGBs8Dq6uboh//Jj9XE9PD4OHDJX5/VTlOqQIBQVe0NbWRlBQEIKCgt52VQghhLxnysvLcfCPA+gTGIhxn40Hj8dDVmYmVq1cAdOmTTHus8+gocFHbOwdZGZmAAC6dOmGFi1a4Y8D++Hh6QlPTy/wNfkwMTWtV9lPnz5FQkICmjdvDv0XNyIFBfkwNjaGnr6eTHpLC0uUlZbiacnT6rqLy2FpaSmTTkcgQFOzpigoKEBlZaVKPfKaAAAgAElEQVTcGwpl68iSShF+4jiKi4swbNhHAIDTp05hz+5daNLEEO18fdntuP3Xbbh16yYCOnfB0KHDUFUlweXLl7Hjt+1IS0vFx58Mh5WVNaysrXHv3j34tG3H3iCmpCSj5OlTxD9+jPLyMrYrdWpKCnR19eDo2Oxl3bOy8NPmTWjTxh2Tp0xDSkoyjof9hV+3bcUX079UubHg7u4O0dQvcDzsGAwNhejeoycAsDf1Bfn52LRxAzIzM9Gte3e0bNkK5eJynD93DhvWr8PwESPrnLdBlW1ckJ+PdWvXoLy8HB9/8gmEQhHi7sZi545QZGc/wdAPh4HH4yEtNRUbN6xD8+YtMH7CRHY//LzlJ0ybPgNt2rizeco7pgEgOTkZ69ashlRahcB+H8DCwhLl4nLcjY3F8+fP2eNE0fbd/r9t+GL6l9DX11e4TetTz9ft2bNn+N+v2/Dg/j0MHDQYRkbGyMrKxJ07t/GsshK6uroy83JYWlohNTUF4SdOICMjA5+Pn8AJukVH34KlpSV+WLocAoEAUqkUB//8AxHnziGwXz/Y2tqhqKgQV65cRmlJqdKggKenF3r36YvNmzbC3NwC2dlP0LNXL/QfMOjlXFhSKaokVTAyMla6znduR+OnzZtgb++Az8ZPgI62DmJi7mD9i2NMhlSKw4cPolNAZ/y89Vf2WHnVY1+ZnOxs/LrtF7Rs2QqTp0xDUVEhjoeFYeP69fhy5izY29urtP9UVXueFgA4e/YMVixfhpmzvkFrJyc2beWzSvy+by/4mnx8OnoMysXlCPvrGLZs3oRvZs+Bg6Oj0t+A+pSXkJCAyspn+PKrmRCJjOpcj7uxsdi8aSMCOnfBB0H92bpt3rQRs775BjY2tgqXZY71B/cfsPu0qKgQx4//hfKyMqXb8MH9++z8FxMnTUFVlQT/Xr2K3BxuIL+0pBQ7ftsOQ0MhPh8/gZ0/56fNm2Tmz6nv+lnb2MDZxQX34uJQWloCfX0Ddtmc3BzExsSiR8+ecgMCNT1++BAXL/yDbt26o3uPnoiNvYPzERGQSqswZkwwNF401g/s34ebUVHoG9gPFhaW7LWwtLQUEydN5gQlHz98iFs3o9C9Z/XvyMkTJ/DLz1vw0Ucf49TJcHTv0RMfBPXH1auXsWf3Lmhr67DD2+t7HaqNggKEEELeC7czxSqlKxRXwcOyYZPCZmZmYMb0aZzPLC2t2CdUCsssLMDgIUPh7Pyye/+9e3GoqKjAiJGj2Kd13j4+eP68+kmdvYMDjIyMEPbXMVjb2MDTS/FNjiISiQR/HTuKosIidB/XCxp8PioqKpCXlwcdgQ40NOS/OaCqqgpVkioUFRWh5OlTCASKb4yrqqoglUrlfqdsHRklJSWoqBBzGtsOjs2wcsVyXL/+L7y8vaGpqYlLly7izp3b+GL6DM5Nn0/bdjh39gz+OLAfXt7ecHJyRvPmLZCYkICyslLo6xvg+fPnuH07Gq5ubshIT0duTi5s7exQJZHgXlwcHBwdIBSJIJFIAADxjx9zbi49PD2hoaGBY0ePICUlGa1bO0EV5uYWEImMcOnSBZiYmHD2Y5VEghMnjiM/Px/fzp3HeT2zr2977P99n9J5G5RtY6YMSZUEc+bNYxuQHp6eaGpmhpPh4Qjo3Bnm5hbgvxgOWfNJm72DI1aELEPUjRtwc2vDfi7vmC55+hQ7fwuFoaEhZ7JKAPDz8wcA9tVjdW3ftLTUOrdvfer5umVnZ+P+/Xv44IMgdOve48WnXujVuw/bK+LSpYt4/Pgxvv56NuwdHAAAnl5esLGxwbatW5GQEM9Z39LSUgwcNIRtsJeUlCA6+hZ827dHUP8B7LoFdO6iUh0TExJw+3Y0NDW1UFpa8uJT7vYpKSnBkydP0LN37zrzKigowMGDf8LF1RUTJk5mz1cvb29YW1tj3949MsuUlJTA3t4BHTr4sXVXx7GvzJUrlznbHKjuNbFyxXIcDzuGCRMnq7T/VMFsl04BnTFi5Cj26ayrWxts2bwJ586dQfMWLaCpWd20ysvNhbe3Dz7+ZDib1sLCAmtWrcT169fg4OhY52+AquUxigqLMHHSZKUBAaC6d/Q3387hHJNmZmZYs2ol4u7erTMocOnSRcTdvSvTMPfy9sG6NauRk1t3L70bN65DJBLhk+Ej2bkufNq2Y6/LjFu3bmLylKnw8vZhP3N398DGDetw9MgRtGjZktOYr+/6+fl3xNaftyAlJYVzjXtw/wGqqqrg5e1d53oAwMOHD9ngEwC0cXdHRUUFYmNikZObA3Pz6nkiHB2bYdDgoWyvAA9PT0ilUpw9cxpPnmSx13UASEpKxDffzoXpi8CQna0dfvwxBLt37eRs85atWiE7Oxt37kSjg58f+/tZn+tQbaqfDYQQQshb0rWZPqQAfosqVJp23aU8dG2m+ClkXUQiI4yfMAkzvpzJ/o0aPRq6erJP3GsyMDCAg6MD5zNDoRBisRgP7t/nNKqZm8ZXJRaLsWvnDly6eBFjx43j3HS/KfVZx67dunOeyhkbGaFly1aoqKiARCJBeXkZoq5fRxt3d7i4unGW5fF4aOfbHqZNm+JmVBR4PB5cXF3x5EkWnmQ9AQAUFRYiMyMT3br3gK6eHlJSkgEAT0tKkJiUCDc3d069WrVqDScnZ04ZLVu1AlC9bdWhoKAAt6Oj4efvD7taQ0L4fD4CAjrjueQ57t+7pzAPZduYKaN9+w6cJ8o8Hg+tnZxQWVmBnOzqG3UrKyt4eHpxGtSGhoawtrZGQUE+Kisr2c/lHdPMXBWfjBjBCQjII2/7uri4gs/n41nlszqXrU89XzeBQAA9XV3ExcWhrMaTUD6fDx6Pxx63Hu4esLXlNqYcmzWHUGiIlFrvUHdwcGQntQaq96WhoSESExKQl5fHfq6hoaG04Xo7+hZWr/oRbm5tsG7DRqxeux5ffjUL/169gpUrQlCQnw8ASEpOAl+TX2eDDwDS0lLxJCsLvfv05ZyvPB4Pbdv5Khz60dqJO8xWHce+MvK2uampKdq280VqSgpKSkqU7j9VxT9+hJzsbHTsyH1Nq66uLtzatEFaahrKSkvZzw0MDNApIICT1sLCAubmFigtLVUYaG1oeTY2NjBWoRcIADRr3lymcWhuZs72olCkQizGnehouddoQ0NDdPDzU1q2kZER8vPzkZgQz24DHo8n85vRrFlzODk7cz7T19dHQEBn5ORkc86ThqxfixYtYdq0KWLu3GHrUVFRgaio63D3cIe5mbnSdfHw9OQc23w+H05OzqisrGCDo0B1cI8JCDDr27x5C5SUlKC4qJiTp7OLK2fCWtOmprC2soajYzO0at2a/dzAwAAODo7IzclFRYW4Qdeh2qinACGEkPfCuiALfBmWhUGuTSASyH8C/ltUIaIzxUonJFSkoW8fMDAwgKEhdxkXF1f4+XfE7/v24tSpk+jbNxB+/h3r7DatqpSUZGz75RfwNfmYv2AhrKxfrq+WpiaaGDRBUVERoODGU0tLC1raWtDS1IJAIICkSiI3HQDo6OhwbkprUnUdDQwMYGTEfYKlwedDW0cbOQk5qHjRCC8uLoarm5vcLo4CgQCmpqbIzc1BZWUlHOwdoK9vgPiEeDRr3hyJiQnQ19dH69ZOcHRwxL24OPj5+SMrKxPlZWVwdHTk5NfUrCl0ar1mWE9XDzoCAbKzsxVuj/ooKytDubgczZo1k9sAEQqFaGLQBBkZGXKWrqZsGzNlHDr4Jw4d/FNuHplZmez44oKCAty6GYXExEQkJibgaXExiouL4e7hwVlG3jGdlZUld64KeUxMTaFdo1ssUH3caWppceqjiKr1fN2MjY3R74Mg7Nu7F1/N+AIdO3VC7z6BMDc3B4/Hw7PKZyguLsaDB/cRGXlJbh6ZGemcf1tZWXGOB11dXQT1H4CtP2/BnNlfw8vLG/2CguDg4Fhnw/Xp06c4fPgQ/Dt2wuAhQ9nz1NnFBXPmzcfG9euwc+dvCA7+DFcuR8LNrQ2MlLyJoK59rMHjgceTDVLIO7/VcewrY2dvz3bRrklkZISS0lI8LS6Gja1tnftPVQWFhRCLxfh+yf/J/d6gSfU1l/ntaNLEECIhd1tramqhiWETNrClU+v8aEh5Zi+uYfLON0WkUilycnJw/dq/SE1NRXJyEooKi1BeXgYnZ8VPkpleaH7+/nKv0TwVel74d+yEu3djsWH9OtjY2CKo/wB4eXvLDE+zsLSU24NNKBTJbUzXd/0MDQ3h4eGJ27ej0advIIRCITIzMpAQH48JkybLPa5qs7axkTmG5NVPIpHg0aOHiLlzB4mJCcjLzVUY1KidJzMXCPP/DB6PBw0NHsRiMSTPJZBAUu/rUG0UFCCEEPLeKBJL4LjiEdb1t8AY75c3XEkFz7DjZiHWXsrDkU9tVZqQUJ14PA1o1Lo50NXVRfC4z9C3byDCw0/gjwP7cejgQUycPBkeHp4NKkcqlSI6+hb+t20bAjp3xuAhQ2VupjT4fOjq6SE+/jHKxWKZhm9OTnb1DatIhOfPJdDW0cGTrCygVlursrISeXl58PDwVNi7QeV15PHAg3q7ewtFIjg4OuDRwwfo2rUb7t27h+YtWsDAwADOLi44ceI4npaUIDkpCWZm5jBtWr+5Gt4Vqm7j/gMGciY7q8nSyhJSqRTnI85h757dMDE1haurK/r06Qs9fX2cCg+XWUbeMQ0AfL4G+Cr0dtHQ4DWoi3996/m68Xg8BHTuAm+ftvj7fATOn4/AP3//jV69+3AmKesUEAAfn3Zy86jdYJbXeHJxccWPq9bg6pUrOHP6FJb83yK0bdsO4z4fr3Dce0ZGOjLS0/Hhhx/JBO5MTU0x7vPxWLdmNX74fgkqKivw9dezVWrsqLqPX66Q+s9vlYqtoxGqraUNbR1tpftPUcBTHqFQiA+Hfczp5cFoyHww6ixP1fNNIpHgjwP7ce7sGVhbW6O1kzMGDBwEvoYGDhzYr1K96gpmKCMSifD1N9/i8aNHCD9xHNu2/gyRSIQZX87kTLBb1/owQW15VF0/Ho8HX9/2uHjhHzx+/Ag+Pm0RE3MHJqamcHBwlJt3QzDzaqSlpcLZxRWtWrWGXc/eyM5+gv2/71NbOYz6XIdqo6AAIYSQd95vUYUI/jMdoR9WPxGf8VcWvvwrC55W1Q3evxNK0cVRH39PcIBnA+cTeB14PB6srK3x2efjMfTDD7H1l59xYP/vcHBwhLCevREA4OGDB9j+v1/x0cefIKBzZ4U3Ta1bt8alixeQn5fHeUd5lUSC+MePYW5h/uIpsBSWFpZISU5GlUTCaTDkZGejID8fzZrLb2iqex21tLVgaGiI5OQkPHv2TOZJlFgsRm5uLjw9vdhAiIeHJ44eqZ4D4PGjRxgxahQAoEXLlnj+7BlSU1Pw+PEjuLq5sZMOvkl6enrQFegiISGBMyEio6ioCE9LnsKhxphoeeraxto62tDW0oaWllad81IUFRXh3Lmz6NK1G2eMcoVYjL9fzICudH10dZGXl4cnT7I4x5U6FRcXv3I9VZWXlyfzxJbZJ7Xp6+vjg6D+6N2nL06Gn8CRw4fg6uaGZs2aVU8WWCWFu7u7So1uRbS1tdG5SxcEdO6My5cjsSN0Oy5dusi+BaE2iURS/aegp4+dnR369O2L/b/vw8efDIeNbd1DBwBAk89HYWGhzLUDqJ50sfZ8IYo09NjPyeH20pFKpexbSGrLysyEVCrl5F0lkSA5MRFCoZDTmFa0/1SdtFJPVxcVFRWwsrJSek1UB1XLq9lNXRUZ6emIjLyEjz7+BD179a4xh0ghtJQEgviafAgEArm/FwAgljcJpRzMUK2WrVohPT0dmzduwJ9/HsCUqV+wafLy8lBRUSETgEhMTGCD2q+6ftY2Nmjt5IQ7t6PRvHkLREXdgK9ve6UTDNbHjagbyM7JxrzvFnDmvrh9O1ptZQAv982rXIdoTgFCCCHvtJoBgbE+Ioz1EaFwkRMOf2qLRT2aYlGPpkic3eqdCwg8f/6cM25UJDKCp6cXxOViiMXcm6fsJ0+U5vfs2TOcOXMKbm5t0LFTpzqfCjk2aw6RSITz589xJnBKTU3F7Tu30aGDP3R1daGrqwd3Dw/cunUTiUmJbDqJRILIyEtoamaG/2fvvuOqqv8Hjr8ul3nZS0REQMUNMlyYW9EcpZmZuc2Ro22ZtodN7VdpfdtpQy0tt5bl1hwoLhAHIqAgIlz2hnvP7w/k6hVE1Isj38/Ho0d1zuee8zmXdc/7vD/vd5MmTas6xXVf47VUzCXqyBFijkYb7VMUhX0Re8nQagkMvJTS0KCBD8UlxRyI3I+FhQX16nkZ5lHX05PI/ftJOptktBazNlV0aqjg7OxM8xbN2b1rV6X1nDqdjh07tmNlaUmjRo2vPJTBtd5jFxdX/Br6sXfvHjIyrr7ONi8vj7y8PDw8PIyejiYlJ3H6dFyNrq9ps+Y4Ozvz15/rq65CbwKmmGdNODu7kJmRwYULl372FEXh8OFD5OVeCgro9Xr0l7Vas7CwoHVQEBqNhpzsbDQaW5o1b87hI4c5e/bsDc1FURSjn9OKdoSurq5kZWZe9XUeHnWpU6cOW7dsrvT1UBSFU7GxbNu2FYDdu3ZVe6wKfn4NMTMz499/dxrNSVEU/v13Z6Wb9qu53u/9S0GEOKPzarVaoqOOVHmO6KgjRl8/KK97cfDgAVq0bIlGY3vNr19NNWzUCGtrm0rvi6lc+Tegts6Xm5dLQX4+da5YPhF78uQ1l01pNLb4NWxY5fd6aup5du7Yfs3zXxlUqlevHk2aNiU3J5eysku1Rk7FxnImMdFobHp6Ojt3bKexv/9VO3Jcz/VZWFgQGBjEsZhjRO7fT25Obo0KDF6PC6mp2Nna4nhZEEOn07F/X4RJz2OK30OSKSCEEOKOdWVA4HI3WkzwVtm2dQv79kXQtVt3bKxtyMzMYP26tQQEBuLm5g5cavu3f98+GjRogKIoNPZvQr16latx5+fnk5yURNNmzYk6UvWHZM96nnh41MXV1ZXw3n1YsngR+fkFdOzYkdzcXFatXEHjxo0NLQChfI1nRMRe5n/2Kff37UedOh5EROzh8KFDTJ4ytdqnJjW5xuvRvUdPYmNPMn/eZ3Tu0pWAgEBDS8KoI4d5dNhjRjf4dTw88PX1Zf26dfTo2cvwZNDKyorGjf35c/163N3dqVu3csvFmkhNPc9HH3zAY8OH06Ztu6uOs7S0xM3NnZ07trNl8yY0Gg1eXvVp2KgRgwYNJiE+gQ8v9qe/vC1bYmICU6c9Sd0qWkJWuNZ7rFareeDBQXz6fx/z9ptvGNpe6fV6Tp+OIzs7m5GjRuPi4oKXlxdr1qxGp9MZ2lVF7t93zaKBFdzc3Bg+YiT/++Jz3nnrTfrcfz+Ojk7k5uYQExPD8BEjr9kL+1pMMc+aCA4JYfOmTcz/7FMGDnoIR0cnDh8+SFpamlFadnJSEt9/9w0dwjpSt64nZWWlbNz4DxqNhqbNmqNSqQgP783R6Gg+/OB9w9cY4OzZM8THxzN27Lhq65Tk5uQw77NPada8OY0b+6PX64mI2ENeXh4hoaFXfZ2Liws9e4WzZPEi3nnrTbp1706dOh7k5uawY/t24uNPE9bxPsaMHcfXX37JW2++Tpeu3Qx90qsqGtigQQM6d+nKhr/+RKvV0qlTJwB27dqF2sysxinyZmr1dX3vOzs7ExIayj9/b6C0tJR27TqQm5vD5k2bqOflZSgoejk7e3s+nvMRffv1x9nZxdB+zd3dnZ49exnacFb39QNYtvQ34k6d4pnnnrtqRlHdup70HzCAJYsXcfbMGbr37ImNtQ2FRYVEHTlCkyZN6Na9R43em8td7W+Ap2ftnK8ikLTo55/Jysw0tC9NSEioVEPkSiqViu49enAgMpK5cz8ytL07fz6FXbv+xdfXj5hjMdUe49cli8jOyqZ9hw6Ym1tw9uwZIvbupV///mg0toagqpOzMz98/y0d7+uEt3cDMjMzWLVyBSqVGf36D7hqa73rvb6WrVrx55/rWLd2NQGBNSsweD2aNW/O5k0bWbjgB8PP0ubNm6ptDXgjruf3UFTUEb784guGPvqo0feQBAWEEELckaoLCNwNGjTwYde///L9t9+g0+lwd3enb7/+dO/R0/AE1MrKiqFDh/Htt1/zw/ff4eXlRbPL2iNdLjcnh7z8fLZt3cK2rVuqHDN85CjCw8vbIHXv0RNnZ2d+/XUJX3w+HxsbDT169mTAAw9e6l1O+RrP56e/yLKlv7Fi+R+UlZXh6+vH89NfpLG//01f4/WwsbFhytQn2bJ5E5s2/sPWLZtRq9U0bdqM56e/SLPmzY2e/lTc/EdHRREUbFytvknTpqxZvYrG/v5GlZ+vx4ULF1CpMFrrWhWVSsUDDw4k7cIFlv72KxqNhmefnw6As4sLM2bOZN3atezcsZ3169ZiaWlJ66AgRo1+45rHrsl77OPjw0uzXmb5H8tYsfwPSkpKsLHR0KhRI/r1H4ClZfna6rHjxvPLTz/yx+/LgPJWYJMmT+W3XxfX+D0JbB3Eiy/NYuWKP1i86BdKSkpwd3enc5euWFtbGz2VvRE2NjYmmee11K/vzbQnn2LJ4kX88vNPmJubE967DwMeGMgnH881jHN0dKRePS9Wr1pFYWEBNjYaQkJDmTDxCUPbMGcXF56bPp31a9eyZfNmw9e4vrc3fe7vi20Va8IvZ2VtjX+TJuzYvo11a9dgaWlJs2bNmfHSrGq/P1QqFT17hePr15CVK/7gj9+XGb72AQEBjBj5Bg18fFCpVMx65VV+XPAD69auoU6dOoSEtqnymGZqNY8MfZR69bxYt24NX3w+HycnZ7p1707H+zoZvTfXcj3f+2ZqNYMfHoKFhQWbNm5k7549+Pj6Mmr0GOIT4qsMCnToEIZX/fosWbSIpKSz2Nho6NSpEwMeHGj4mb/W16+4uJikpLM0aty42iVGFe+1q6srq1au4Ltvvkav1+Ps7ExwSCitargM4UpX+xtQW+dzdXVl/IRJLFm8iJ9+XIi5uTnduvfg8fETmPfZp9d8ff363sx65VV+X/YbK1csR6fT0bRpM8aOe5y4uLhrBgX8/ZuyevVKvvzfF0B5QcExY8fRpq3xEpOmTZvSo2cvfvn5J1auWI65uTmtg4IY8sijV+2AcSPX5+LiQnBwCBv++pPA1kE3tfynKkFBwYwYOYo1q1dz+NBBXN3cGDx4CHb2dhw5fNik57rZ30Mq5Vo9MYQQQtxSOTnlVWsPHTLtmjOAoKDywmQ3epN0s+Z8+D4vvjTrmuPu9oCA+G9Ys3oVZ8+eYdITU0zWSlKIu1VWVhYfvv8urQICGTFy1G2bR052Nh+8/x7de/a8ar2FmtKmp/Px3DmMGTeu2h7u4tYoLi7mf1/Mx9XVldFjxtX6+RRFYdnS34iJOcr0F2aYtJ7A3UZqCgghhLijSEBA3AnKyso4e/YM/k2aSkBACCAl5RxarfaahTHvJunadCwsLG54iZG4u2VkZHDwQKTJCwzejSQoIIQQ4o4iAQFxJ8jLy0Or1dJMnh4KQWFhIX9v+AsHB4dqC2PebRITEm5qiZG4ux2NjqaoqNjkBQbvRjcd+o6MjDTFPIQQ4o4TWk2BJ1F7lPdb3u4pCIGTkxOvvf7m7Z6GELdUcXExvy5ehKWVFf7+/pibW3DhQipbt2xBq01n1Ogx1RbGvNv07nP/7Z6CuMVyc3OJ2LuHgoIC/ly/nocGD5ZMEUwQFJAPzUIIIYQQQtz9LMzNqe/tzdYtW9i08R90Op2hcOETk6fQwMfndk9RiJu2Zctm0i5coP+AB+hxsVPFvU4KDQohxB1GCg0KIYQQQohbRWoKCCGEEEIIIYQQ9ygJCgghhBBCCCGEEPcoCQoIIYQQQgghhBD3KAkKCCGEuGUsLS0pLCi43dMQQgghhBAXSVBACCHELdOyZSu2bt0igQEhhBBCiDuEdB8QQog7zH+5+wDAxr83cPRoNCUlJbdtDkIIIYQQopwEBYQQ4g7zXw8KCCGEEEKIO4csHxBCCCGEEEIIIe5REhQQQgghhBBCCCHuURIUEEIIIYQQQggh7lHmpjrQ7jMFdPwyHoBWHtZEPdvIsO+ZNeeZt0sLwLwH6vJUR1fDvoYfnSQ+sxSAA081IrietammJIQQQgghhBBCiGqYLFNAVc2+Yt2lWoYluivrGl56pVryFoQQQgghhBBCiFvm9t+GVxdNEEIIIYQQQgghRK25/UEBIYQQQgghhBBC3BYSFBBCCCGEEEIIIe5REhT4j0pOTmbkiOF8//136HS62z0dIYQQQgghhBB3IJN1H7jTxMfH89ST00hJSTFss7S0pHPnzowYMZLA1q1Rqf67BQ3KysooLS273dMQQgghhBBCCHEHM1lQwMasjAEBGvQ6BS8HC8rKyjA3r/7wpaWldGlsRfM8NWZqFZaY/iZ21OjRhIV1pLSkhKMxR9m8aTOTJk3klVdf5YEHHrzrAwOJCQn8sOAHHn98PD4+PobtPj4+/LZ06W2cmRBCCCGEEEKIO51JggKKouCmLuCb7taGbXl5eTg5OVX7uvz8fN7vYAFYAKBX8lAUW5PeqPv5+dG+fXsAOnXuzKhRo/nwg/dZtnQpYWEdcXd3N9m5bod0rZbI/fsZO3bc7Z6KEEIIIYQQQoi7jEmCAiqVihidPevVlgCU5pXyWR2ra77O3t6eV7VWWGjKp/EwJXjV8pN7jUZD/wEPMH3686Smnr/rgwJCCCGEEEIIIcSNMlmhwRxFTQIW5f/ozVGr1dd8jVqt5rTenERV+esKblGJA7VaTUlxMWVl5csVIiMjGdC/H8eOHWPhggV079aVV155maKiIgAKCwtZtOgXhj06lNCQYMI6tGfatKlERESgKIrhuFlZWYwZPZpVq1aSkpLC7Nnv0L1bVx6VwUUAACAASURBVMI6tGfGiy9w4sSJSnM5ceIEM158gbAO7a86btWqlYwZPZqEhATmzp1DWIf2zJ0zhzGjRzNp4gRSUlIY8vBgQkOCDfO+fC6XKy4uZvHiRQx+aBChIcEMfmgQixcvori42DBGp9OxYcMGxo0dQ/t2bQnr0J5XXp5FWlqayb4GQgghhBBCCCFuP9PdhSsKujIdqEBXpq/xy1TlL71lFEXh0KGDeHt74+5ex7Bdr1dYuHAB999/P5s2b8HMrDxekp6ezhtvvE7syZMMG/YYzz0/nYKCfFauXMlTT06rsjZBSkoKH37wAYGBgXzw4UdkZmTw008/MmvmS8yZ+zGNGjUCICIigpdmvEinTp2ZM2cuACtWrmDyE5OYN/9zAgICDMfMzc3hu+++ZejQR5k+/QVKS0uJiTnK0aNHWbhgAU8+9RR163pib2+PhYWFIaBxuYKCAj784H0iIyMZO3Yc3g0acDoujgULfiAhPoEXXnwRCwsLfv7pJxYvXsS4cY8zecpUMjMy+GfjP+Tl5UlmhRBCCCGEEEL8h5gsKKAoCnq9DkUBvb7mQYFbGA8gJzubtevW8t233/LEE5OpV6+eYV9q6nkebvIw3bp1N9zg63Q6li1dSsq5c3z51deGm3mALl268u2337BwwQJCQkKpX7++Yd/aNWv47LN5NGrc2LAtOCSY5557jiVLFvPSSzPJycnh22++5uEhQ5gyZaohsyIkNJTZ77zNqlUradasGRYW5fUWEhMTeWLyFAIDA4HyTgpBQcHodHqsrKwIDGyNn59ftdf/zz9/ExkZaTS39u3b4+vnyxuvv86DAx+kgXcDtu/YTr/+/Rn22GOG96J3nz43+rYLIYQQQgghhLhDmWz5AAroynTodbryjIEaqu3a/2+/9RahIcGEhgTTvXs35s+bx7RpTzJ8xIhKBQ0DAgKNtmm1Wnbs2E7/AQNo2LCh0Vi1Wk2fPvdTUlLC4cOHjfZ17doV3ytu0D086tKrZy9OHD9Obm4ux2JiSEhIILxXuNFSC41GQ9u27Yg9GUt+fr7R6xtfFmS4XgX5+Wzftq3KuTVt2gwPDw/i4uIwt7DA1cWVmKNHuXAh1TDGzMzMkD0hhBBCCCGEEOK/wbSZAjo9igLKdWYKqFS1t4SgoiUhgLm5OU2bNsXOzq7SOA+Puri6uhpty8/PJycnh6ZNmlbZEcHZ2RlXVzfOJCYabW/c2L/Kmgqubq5kZmaSnZ2NNkNLRkYGw4c/VuW8PT09yczMNHRwcHV1wdnZuWYXXYWS0lLS07Vs3bqVX3/9tcoxZxLPoNFoGDFyBG++8QaDBg6kX79+PDrsMRo3bixBASGEqAUZWi0bN22kdesgmjZtWivniI+P56knpwEw//MvrplZJoQQl5s/bx4LFy5g7NhxPPX009WO1ev17N+/n3PnztG3b1+srK5dfFwIcXuZsLKfQlmZDhXlafc1Vds1BS5vSVgdMzOVyW56zdRXP461tTWWluVdGry9vXnyyaewd3CoNM5craZOnUs1D8zM1CaZ32PDh9O5c5cq97ldDIoEBQXz29JlbN26lWVLl/LYsEcZNGgQ0194EY1Gc9NzEEKI/6LIyEgmTZxQabuXlxdNmzajR48edOveHRsbG6P9ixYtYuHCBbQOCuLTTz7FwdHxVk35lli1aiVvv/UWAJMnT+Hx8eMrBc6Liop45523+evPP3n9jTcYOHDQ7ZiqEPcEvV7P4cOHWLN6DTt37kCr1WJpaUVIaAgPPjiQbt263dSNfGJiIm+/9SYpKSlYWJjTv/8AE87++lUERVNSUqod5+npKUFTcc8yYaYAFzMFyjMGavw6U02gFtja2uLg4MCJkye4r1OnStkCmZmZaLXp+DdpYrT97NmzKIpiNF6n03HyxAnqeHjg4OCAra0d+fn5eHt707RZs1q/FrVaja2dLYpeT5s2ba7ZHcLKyoo+ffoQHh7Oli1bePPNNwhs3Vo+qAkhxHVKTk4mOTmZzZs34erqyquvvUbnzl0MfyMaNW6ExtaWsA5h2FaRyfZfsnjxIjqEhRkV0hVC3Dr5+fnMnTOH1atXGW0vKSlmz+7d7Nm9m+DgEF577TV8fH1v6ByOjo74+fmh0Who3ryFCWZdmU6nIyJiL78vW8ao0aMJCgqulfMIca8wWT64oijoysrKawpckSlQzxaCPMwJ8jDH1do4DFDbNQVuhqurK23btmPd2rWcPn3aaF95276/0Gg0NLvipn7Xrl2VopGxsSfZtGkT7dq2w87OjmbNmmFvb88/G/+5rsyKqqSlpZGdnVXtGDs7O0JDQ9m2bRsJ8fFXHafX643mY2ZmRnBwML4+PmjTtTc1TyGEuBe0ahXAps1biDxwkMgDB/l3126+/OprgoND0Gq1vPH66+zbt88wvl+//uzYsZOJkybVqJ3v3SwnJ4eFCxeQl5d3u6cixD2nqKiIOXM+YvXqVVhaWjFt2pNs3LSZ/ZEH2LptO3M//hhvb28OHjzAu+/OJj09/YbO4+LiwvzPv2Dpst8r1eQyldLSUtauXcvWrVvRXeNhpJ+fH2vXrTf8Tv79j+V4enri6enJ738sN2xfu269ZAmIe5YJWxJe7DqgKCj6Szf+RUVFTGwFE1tVpMiXUVxcbEhLqu2aAjdDrVYzavRojh2LYcrkJxg27DFatmplaEl45PBhPvxojlHnAQAXZxeef+5ZRo0eg5ubm6Htn6+vLwMeeACVSoWXlxdjx43j3dmziY2NZdCgQWg0thQU5LMvYh+tAlrRr1//a87RxcUFd3d3lixZQmFhIRkZmfTs2bPSOJVKxcCBg9i7Zw9Tpkw2XAvA6bg4Tpw8wbPPPgfAa6++QmhoG5q3aIFer2Prli1otRl0vK+jCd5VIYS4t1hbW9OuXTtatmzJ7Hfe4e+/N/Djjwtp1rTpf26pQHXatG2LXlf+N2Vj540MHDiwyno9QojasXPHDv5cvx6NrS0ffPAhHTt2NPwM2tvb0717Dxo08OHFF6YTGRnJ2jVrGDN2rPycCnEPMGHlOAV9mQ693nj5gKWlJYuzbViIEwtxYl2ujaHNHtR+TYGb5ebmxsf/9wmPDhvGypUrmDplMm+/9Rbu7u58/8MC2rVrV+k14b3DmTlrFiuWL2fqlMksWPADDw0ezJy5H+Pm5gaU36QPGPAAn302j6KiIma+9BJTp0zm8/nz0dhqCA1tU6P5+fr68syzzxJ1JIpnn3mGkydOXPVJk5ubGx988CEPDR7Mr78uYeqUycx8aQb//vsvPXv2xN7eHmtra1oHBbF8+R9MnTKZl2fNIi8vj8+/+IJmzZrf+BsphBD3OFtbW4Y99hgaW1uOHDnCmbNngPI196EhwbzyyssUFRUBUFJSwl9//cW4sWNo364t7du1ZdzYMey/mGGQlZXFmNGjCQ0JJjIykoiICCaMH09oSDC9w3uxcMECCgsLq52PoijEnTrFu7Nn8+ADA8q79HTryisvzzJku8XGxnJ/n96E9+rJiePHjV5fWlrK7NnvEBoSzIYNG655/W5ubkyc9AQODg589+03nI6Lu+ZrCgsLWb16FRPGjyesQwdCQ4IZ9uhQ1q5da5TVdvl7GB8fz8uzZhLWoQO9w3uxePEiSkpKyM7O5uO5c+nerSthHTrw8qyZlbL6FEXh4MEDPPPM04R16ED7dm2ZNm0qR48eRbmTP6wIcQ1FRUVs2bqFsrIywnuF07Zt2ypv9hs1asQjjwwFYNu2rWRlVc5ETUlJ4Z233yKsQwfDz1JycpJh/5W/ny53+vRpXnl5Ft27dSU0JJiRI4bz77//Vmpnrtfr2bN7N9OmTTX87I8cMZxt27axatVK7usYxl9//gnApIkTKv0OvRG7du2ifbu2DH9sGBcuXDDal5uby9SpU+jcuROHDx8mPj6eAf37MaB/P2JjY9mwYQOPDh1KaEgwgx8axJrVqykpKTE6RnFxMcuX/8GwR4caft9+PHcuGVrJxBW3n0lrCij6iu4Dl/5wmpmZEVlsQSE2qFTgW6w3KphXW39iK1KFaiI0NLTasfb29owfP4Hx4ysXkLqaoKBgvvv++2rHmJmZ0SEsjA5hYdWOGzhw0FXX8qtUKsLDexMe3ttou5OTEz/+9FOl8S6urkyZMpUpU6ZWeTy1Ws2ECROZMGFitXMSQghx/Xx8fGjo15Do6Cji4uJo1ary2nqdTscPP3zPt998g4ODA71798HMTMXu3btJPpdMG9oajd+2dSt//rkeFxdXfH19SUhIYP78eSQkJjBz5iysra2rnEt2djZvv/02Z84k0rhxY1q0aMmBA5H89ddfXLhwgQ8+/AgvLy8CAgLZvHkTBw4cMKqBk5qayoHISHx8fGjZsmWNrj8gIIAxY8Yyf/48fv7l52rnB/D33xt4+6238PX1pWvXrqSmnicmJoY3Xn8Nna6s0t/G+Ph4Zs18idLSUtzd3UhOTubjuXMpKiwiMTGB3bt3U6eOBwkJ8WzYsIHS0jLeevttNBoNiqKwZs1q3p09G41GQ69evSgoyGfXrt08OW0qH340p8oHAULcDXJycoi/uBS2R48ehqLXVQkIDEBja0tq6gUyMjKMul+dOXOGN15/jfPnz+PX0I/40+U/S8ePH+f/PvkU32rqEERERPDSjBcpKiqmY8cwNBpbdu7cwfPPPcsrr77KAw88iEqloqCggC+++JxflywByou12tnbExd3miOHD9O8eXNatGhBUlISOTk5+Pr6Ymtnh6uL600V5fb396dJkybExMSU1wG7rOD36dOniYqKomWLlvj5+qLNyABAr1f4/fdlrF+/Hm9vb7y8vEhMTOTNN9/g/PnzhsKqBQUFfPjB+6xduxYfHx+GPPIIR6OjWbx4ESdOHOe99z8wPDgU4nYwafeBijU9lwcFLu4q/1cVEQBJSBJCCHGvsLa2pr53faKjo6465vz582z85x9cXFz49LN5hhvuwsLCKtf4Hjp8iK++/oZGjRqhKAp79uzm5Vmz2LRpEw89NJjWrVtXeR4zlYqHHnqIPvffb+iIkJp6nueee44DBw5wLCaGTp070ys8nM2bN7F//z4GDhyIxtYWgKNHj5KYmMjIkaPw9PSs0fWrVCoeHDiQPXv28Of69bRp05YBA65emdzVxZWffv6FFi1aoFKpUBSF3377jTkffcj2bdsI7xVumA9A3KlThpuL0tJSvv76KxYuWMAXX3xOv379WbFyFba2tuzevYsZM2Zw6NBBzp45Q9NmzYiOjuaT//s/mjVrzrvvvWdYGlgx9ofvv7/nlnyI/46KNtsANtfoJGVra4ejgwMpKSmVMgX27N3DzJkz6du3H2ZmZqSmnue1V18lMjKSTZs28vjj46s8ZlJSEnPnfIStrS3z5n9uKDYad+oUzzzzNAsXLCAkJJT69euzbu1afl2yBB8fH958620CAgJQqVRkaLXsj9xPr/BwOnXubOhY8vIrrxIaGnrT75GbmxvduncnJiaG3bt3EdaxI2q1GkVR2L9/HwX5+fTs2RMHR0dDUCA19TzpaWksX74Cd3d39Ho9q1ev5v333uXPP9fTt18/vLy8WPrbb6xdu5YRI0Yy7cknsbKyQqfT8eWX/2PBDz+watVKHn98vCzVELeNyZYP6FGh1+vR63SVggLml31/W1zxva4o5TUFAMokM08IIcR/mF6no+gaaf0WFhZYWlqSk5PD0aPRhhRUGxsbvL29K40fMWIkjRo1Aspvutu1a0+/fv0oyM8ncv/+q57HwdGRQQ89ZNQi0c3NneCgIAC0GeUprSEhIbRo0YIjR45w9uxZoHx5w949e9DY2tKjZ8/rKpDo4uLCxEmT0Gg0/PTjQpKSkq46tlPnzrRs2dLwQVmlUhEcFISLiwvp6VpKSkuNx3fqRK+evVCpVFhaWtK9e3c0trZobG0Z8sgj2F4MILRs0RJ/f38yMjLIy89HURS2bdtKTk4Ogx8ebFQrqHnzFjT0a0hc3KlrtjQT4r8uvFc44eG9DU/kPTzqMnr0GKC8LevViohGRu4nLi6O+/v2pdXFmlYAXvXr0zooiMTERBLi48nNzWXL1i2Ym5vz/PPTCQwMNPz8u7i60rt3n1q7NpVKRZcuXXF3d+fgwYNoL6b15+bksC9iHz4+PoR1NK6vpbG1ZfSYsbi7uwPlWcC9w8Pp1KkTiYmJHD9+nKysLLZt24qnpycPDR5sqKumVqsJCys/XszRoxQWFNTatQlxLSbLFBju70CYhzV+DpbklxmvC/qp9aUoPp62Rvt+9TPHwQIS83T42N14T1QhhBDiTpeXn2+4sXR1ca1yjLu7O8NHjOTd2bP58IMP+PJ//+ORR4byyNChhg+eFTw86tK4cWOjbWq1msaN/YHyp4PVzicvj337IoiOiib6aDQp586RnJxsNKbi6dn/vvjCsIQgOTmZiIi9hlTa6xUUFMSjw4bx7Tff8OuvS5g8eUqV4/R6PfGnT7N7z25iT54k9tQp4k/HU1JSTL16XpXGW9vYYHZZgKLiiaeDg4NRNoOllRWenp4cPnQIKF/rW/F1efutt3j7rbeqnE/eNd5PIe5UlpaWhqU617r5zM/PIzsnB09PT1xcXIz2OTs7V1p64FmvHh4edcnPy79qR60zieU1VBb88AMLfvihyjHaDC3p6emcSUzE29sbv1rqXFAdHx8fOna8j1WrVhqWEMSeOsXBgwfo33+A0ZICAF8fn0rBWhuNBu8GDYDy9zIrK4u0tDRSUlIY8vDgKs9bEeSsPodDiNpjwuUD4OdQ/kvC1rzmCQgOF1MHfOz+222YhBBCiJMnThAXF4ePjw++V2l9VV6IdgAhISH88fvvLF/+B99//x3Lli2ttK7dzExV5Rra8+fPX3MuR44cMRTb8/X1pVWrVgQHBxOxdy+HDx82mk+XLl1ZtnQpBw4cYOCgQRw5cpiUlBTGjBl7Q+n0arWahx8eQkREBMuWLiUgILDSmKKiIj7/fD5LFi/GwcGBxo0bE9YhjMDAQNatW3dd57OwsKx2DfXl7u/bt8qMDAA316oDOULc6ZydnfHza0h8fDx79u4xpMZfSVEUoqOPUpCfT0BAQI3Wuefm5qDVplcKWlalY8eOhu5XV/Lx8TH8t6WlpVFh8lvF0tKSXuHhrFu3ln379hHWsSO7d+8CoFd4eKXfI2Zm6kq/g0tLS8m8uLzgci4uLvTt2w+NbeVbfwcHByxvw/UKUcGkQYF73dWK+wkhhBBJSUl8++23lJWV0bdvv2uuw69Xrx5PPf00T0yezKJffuHzz+ezcOECmje/1AkmJSWFtLQ0o97aBQUFnL5YUKxho6qftJWWlrJ69SpSUlJ47fU3DO0BdToduTk5RkEBwFBwMCrqCCdPnmDnjp1VptJeD3d3dyZOnMiMGTP45eefsHdwMNp/6lQsq1atonVQEB9++JHhhuPE8eNs2rjxhs9bFSsrK8PxW7VsxWPDh5v0+ELcbhqNxlAfZN3atXTp0rXKwpmnT59m6W+/AtC9W3fs7e2N9hcVFaLT6YwCCrEnYykrK8PX1weNRkNBFZkIFUtyGjRowMSJk6665OjChQs4ODgQFxfHqVOnKj2ZvxUqCg4eOBDJ8WPH2LtnD8HBIbSqoqBqWloaWq0WJycnw7bs7GxOnz6Nubk5Pj4+ODo64uzszPnz5+nfv79RwVYh7hQmbEkohBBCiCvlZGezatVKJj8xiejoKLp168bDQ4Zc9UNxhlZLXFycoQWepaWl4claUVERyhWtu5YtXWpoaaXX6/n777/Zvn0bPj4+tG4dVOU5dDqdoWWhk5OTYc3uqVOn2LZtW6XxFTcUaWlprFi+nGPHYggJDcXDw+MG3pFL2rVrz8CBA4mJiWHvnj1G+4qLSyjIz8fB3sGQ9lxSUsLf//xNRhVP4W5GRS0Gc3Nzli1bypEjR4xaEJ45c4bly/8w6TmFuNU6d+7MgAEDyMnJ4aUZL/L7smXkZGcD5S33Nm3axDNPP0ViYiJt27ajZ69elY6xfv16IiL2Gn4+YmNjWbJkMQAd7+t01YycVgEBuLu7s379erZv32bUgjBDq2Xp0t8oKirC1dWVzp27UFZWxldffUncZa1LM7Ra/v67cvvT2NhYk7YMrVgydfLkSdasXcPJkydp165dlVlRqannWbFiueH3aUlJCb8vW0ZMTAzBwSE09GuIo6MjISGhZGRk8OOPC41aEOr1erZu2VJt8VkhbgXJFBBCCCFMKDo6ip49ulfabm5uztChjzJ5yhQcq0m5z87J4Zmnn8LKyoqQkFBSUlI4ejQac3NzunXthr2DA9kXP8gDxMef5uGLxfEKCgpISEjA3NycsePG4eVVed09lBczrO9V/uRu1syZ+DUszzRwdHCgefMWVRbUqyg4uHbtWszNzenRo+dNp/eq1WpGjRrFgQMHOHH8uNE+FxcXPD092bFjOyOGP4aTszPZWVl0CAvDw6PuTZ23Km3atGHEiJH8+ONCxo0dY2hzlp+XR0JCAmPHjjP5OYW4lTQaDc88+xxFxcVs/Ocf3n//Pd5//71K4zqEhfH6669XqicAYGtry8uzZuHi4oK5uQUJCfGUlZUxYMAAOnfufNVzN27cmMfHj+fjuXN5Yfp0vLy8cHJ2priomISEeHqFh/PggwNRq9U8MnQo0Uej2bN7N0MfGYKvry9W1tbEn45n+PDh9O7dB6uLdUEAPvm/j1mxfDlBwUE899zz1bY5rYnLl0wtW7oUd3d3OnfpUuVYja0t27dt4+8NG6jr6UlWZibJyck4ODjw+PjxhkDCsMceIyrqCBs2bGDLlq34NfTD3Nyc8ykpaLVavvn2u5uasxA3SzIFhBBCiFpibm5O8+bNeeKJyfz621JmvPRStQEBKF/727lzF0pLS1m+/A8iIyNp0bIln302j5GjRlVqWTX9hReYNu1JtNoMEhISaN68Of/3yacMGPDAVdtbqdVqRo8Zw6QnnsDa2oq4U6eo7+XF62+8SYOLBbKuVPH0DLhqKu2N8PCoy+PjHsfc3Pg5ha+vL7PffZfg4BCSk5NJT0tn4qQnGDLkEczMTN+2y9LSkslTpvDue+8TGBhIUlISR6OjsbCw4JlnnmXU6NEmP6cQt5qLiwvvvfc+//vyK7p374HDxWU7Dg4OhIV15JNPP+WTTz69auCtd+8+fPLppzg7u3DqVCyOjo489dTTzJz1MporWh2am5ujVpffaqhUKoYMeYTPPptHh7Aw0tLSORodTWFhAaNGj2batCcNN/Nubm7Mnfsxz0+fjr+/PwkJCaScO0fXrl3p3aeP4XjDh4+gb79+mJmpSUiIx9rK+ro6oVSnouAgQMeO9xnVO7ico4MD7773Pg8PGcLZM2dITU2lQ1gYn3/xP9q2bWsY5+npydy5HzNh4kTc3d04cfw4sSdj8W/ShE8+/dTQolGI20WlmDLfRgghxE2r6CV96GJldFMKuthuzuGK9dvi7pKVlcUzTz9NdHQU33z7nUl6dF+Loij88MP3/O+LL5g27UkeH191P3IhxL2t4veTVpvO/M+/MKp5crcoKSnhg/ffZ9WqlXz40Rx6XbGUIj4+nqeenAZw116jEJeTTAEhhBBCXFNWVhY7d+yoNpVWCCG0Wi1paWlYW1vXuOvHnaai7WqLFi1o3br17Z6OELVOggJCCCGEqJZOp2PDhg0cOXKEXuHhNLwN/cOFEHc+vV7Ptq1bSU09T9NmzXC9C9t4FhcXs2L5clJSUug/4IEatWUU4m4nhQaFEEIIUaWsrCxef/01EuLjSU5OpmnTpjz22HCTrdsVQvw3xMfH8+7s2WRmltc2cXBwYPDgh2+66N+tVHENZ84kotVq6dy5C/369r1qbRYh/kskKCCEEEKIKpmpVOTl5ZGWlk6fPn146ulnDBW/hRCigrm5OcXFRSQlJdGmbVumTJly1ZaodyozMzPS0i5QWlrK8OEjmDBxYpVtCIX4L5JCg0IIcYeRQoNCCCGEEOJWkZoCQgghhBBCCCHEPUqCAkIIIYQQQgghxD1KggJCCCGEEEIIIcQ9SoICQgghhBBCCCHEPUqCAkIIIYQQQgghxD1KggJCCCGEEEIIIcQ9SoICQgghhBBCCCHEPUqCAkIIIYQQQgghxD1KggJCCCGEEEIIIcQ9SoICQgghhBBCCCHEPUqCAkIIIYQQQgghxD1KggJCCCGEEEIIIcQ9SoICQgghhBBCCCHEPUqCAkIIIYQQQgghxD3K/HZPQAghxL0jI/3C7Z6CEEIIIYS4TK0FBRZrS9maoyNXp9DUxowBTua0sVXX1umEEEKIu1JRiY79xy8QHa8lLjmb5LR8MnKLKCwuQ1FApQIbK3Nc7K3xcrelkZcjrfxcadOsDtaW8ndVCCGEEDfH5EGBXJ3CpPhCThTqDdtOFOpYnVHKm/WteNDZwtSnFEIIIe46O4+k8Pe+M2w7lIyiXH2cokBBURkFRXkkpeWxNyYVKA8WdA3yonfbBnQK9LxFsxZCCCHEf43JgwJzzhWXBwQuPt5QFAXVxX1vni2ija2aepZSykAIIcS9aeP+syzZGEtsUtZNHUdRYOvBZLYeTMa/vhOP9fKnVxtvE81SCCGEEPcKkwYFzpXoWZtZWh4IUKlAr0cFKGD491fni3m7gQ1ns0p5f1s6e84U0MrDmhe6uBJY19qU0xFCCCHuGKfP5fDlyijDk35Tik3K4u2F+9gQcYYpgwJoWM/B5OcQQgghxH+TyYMCil6PSqW69O+LAQLlYm7kuWIdxWUKfRee4WhqEQAHzxWx+lgOh55uhK+zpSmnhF6v5/DhQ6xZvYadO3eg1WqxtLQkJDSUkSNH0q5de9RqWZMphBCi9qz5N565vx6sdpmAKeyNSSXiWCovDAvmgfv8avdkQgghhPhPMH0ev6Kg6MuXD+h1OtCX/1vR61F05dsXHcoyp4mF+QAAIABJREFUBAQqZBfpWRh5c6mUVyooKODjj+cyYfx4jh49ysNDhjD3448ZP2ECxUXFPDltGm+/9SbZ2dkmPa8QQghR4atV0cxZUvsBgQqKAnOWHOSrVdG35oRCCCGEuKuZNFOgjZ05tijk6RXDmgG9okfFpYyBbo7mnDpTVOXr4zNLTTYXnU7HTz/9yPp165g9+1363H8/ZmblMZDu3XswfvwEIvbu5bXXXuWTT/6PmTNnYW0tyxeEEEKYzqdLD7F8++nbcu7F/5ykqLiMZ4cG3ZbzCyGEEOLuYPJMgQddLVF0+kuZAXoFRacDRY8teno4WdKiTtVLBALrWplsHtHR0SxatIhnnn2O+/v2NQQEKqhUKtp36MCMGS/xz99/c+DAAZOdWwghhPhqVfRtCwhUWL79tGQMCCGEEKJaJg8KzGhgy4OuVhcDAvqLAQEFWxR+aO5EPSs1QwMd6d/M3uh1IV42TOngapI56HQ6Nm/ahK+PD/fdd1950cOraNeuHQEBgfy7cwdFRUXMnv0O059/joL8fMMYRVH4/PP5DHl4MMnJyUbbP/30E8P4VatWMmb0aC5cuMCa1asZ/NAgQkOCGTliOAcOHDDUVaiQnZ3Nl1/+j97hvQzjNmzYgE6nM4yJjIxkQP9+HDt2jIULFtC9W1deeeVlioqKKC4uZvHiRQx7dCihIcF079aVuXPnGM1dCCHErbfm33gW/3Pydk8DKM8YWPNv/O2ehhBCCCHuUCZdPpBbpvBLSj57Mot4wceW+EId6SU6fKzVJBbp+PB0NlMa2JOvLSU5u5QejWxJzimljp05oCLibAHdGtre9DwKCgqIPRVLaJs2uLm5VTvW3sGBZs2bceTIEUqKi2nbth3z531G6oUL+PmVF2nKy8sjJiaG+Ph44k+fxsvLy7D95MmTdO7UGY1t+byLior4+qsvMTc358UZMygoKOTHHxfy8qyZzP/8C/z9/QFIT0/n5VkzycvL4/nnp+Ps4sKBA5G8+cbrpJw7x5ixYw3BDL1eYeHCBdx///1s2rwFMzMzSkpKmDtnDhERe5k46Qnc3NxISjrLnt17KCktRXPT76IQQtx+L27KY8nRIgpLTb8g38ZCxWMtrZnT086kxz19Loe5vx406TFv1txfD9LSz1W6EgghhBCiEpMFBY7nlzI+KoOcUh2oVOSX6XnEw8awf1q0lvRSPRGZRSRHFZCVUsKbveowoJkd2+ILmL7uPN2/zWfFqAYMamFfzZmuTafTkZ+Xj08Dn2qzBKB8GYFHHQ90ZTr0ikKTJk0AiIuLMwQFEhMTyMnOpm3bdhw6fIj7OnVCpVJxLjmZM4mJBEydajjeqVOxdO/RnYkTJxm6Gnh51ePZZ55hx/bt+Pv7o9PpWLZ0KWU6HZ/Nm4+7uztQnrXg6VmPX37+ifDevQ3Bh9TU8zzc5GG6detuuJ6UlBT27t3D2LHj6N+/PwDt27dn0KCHrnnNQghxN3hxUx5bEkpqJSAAUFiqsCWhhBc35Zk0MPDlyqhbVlSwphSlfF5zpt53u6cihBBCiDuMSZYP5JbpeeaoluySMhSlvIbA1vTC8k8hikJMbjFpRaXlSwn0euq1sMK+jjmLD5V3G1hzLNdwrHHLkskq0l3tVLXOw8OD5s1bcPBApCGNP+pIFK1bt6Z3n97ExMSQl5cHwPETx6lf35sG3g0ue31dwsN7G7U59PKqT8NGjcjJzUFRFLRaLTt2bCe8V7ghIADlAYqAgAAKCgo5f/680bwCAgKNbvY1Gg0ODg4cOHCA/MuWC6jV6kr1E4QQ4m605GgR8Vm1+/cgPkvHkqNVF7+9ERv3n2VvTKrJjmdKe2NS2bj/7O2ehhBCCCHuMCa5e/wiIYek/BLQ6VDKykCnJzqzkLRiHQqw5UIB+jIdik6H/uJ+j8YWxGWVcjK9hK2nL93UZhXpbro1oZlKhdpcTeKZxErr+K+kKAqpF1KxtbNFrVaj0WgICQkhJiaGnJwcCvLz2b9/H2FhHWnZoiXnU1I4l5xMaWkpUVFRtApohb3DpXRMd3d3XF2NayNYWFjg7OxMWloaxcXF5Ofnk5OTw9y5cwgNCTb6Z+gjQ0hNPU9S0qUPbh4edSsd083NjVGjR7N37x4G9O/H/HnzSE5Ouub1CiHE3aK2MgRq8zxLNsaa7Fi14U6fnxBCCCFuvZtePpBbpmdlUnZ5x4GLn6sUylsSRmQU0K+uHRHp+aDTowdUgF5RMLcAx7pmvLD+fKVjrjyay7P33XjRQRuNhoYNG3L82HFyc3JwcHS8+vxzcjh+7DitAlphZ1eePhoQGMCCBT+QnJyEra0dOTk5+DVsiIODA3U9PTl+4jjudepw4vhxnnhi8g2n6z/9zDM0a9a8yn3169c3/LeZmarK7gm9e/ehY8f7WL9+HX/8/ge//PIzEyZM5PHx440yFYQQQtS+nUdSiE26uaB2bYtNymLnkRQ6BXre7qkIIYQQ4g5x00GBjan55BSXLxtQUf7kHZUKFIW1STnYqCCvuAwFxRAQUKFCURQc3FUkJJVVOua2+Jurnm9hYUGPHj157tln2LxlCwMHDrzqjXtERAQnThxnytSphjE+Pr409vcn6kgUGlsNPr6+1KlTBwsLC9qEtiEqKgpv7waYmalp0rTpdc/P0tISa2trLC0sad++/U1dq52dHUOHPsqgQQ+x/I8/+OST/yMkNJTQ0NCbOq4QQojr8/e+M7d7CjXy974zEhQQQgghhMFNLx84ll2Ivqzs4tIAXXnGwMX/T80vZmlCJnpdGVy2X19WhqLXYWmlo1NjDV39bI3+eeYmsgQqhISE0LdfPz779BO2bt2CXq832q/X69m6ZQsfffQhjw4bRqtWrQz77OzsaNGiBQcPHmDvnj20bdsOCwsLAFoHBRF7MpZt27bi38QfZ2fn656bu7s7gYGt+WfjP6Slpd3Q9en1eqNrsrS0pG27dri6upGZmXlDxxRCiP+qIE9rgjyta+34RSU6th1KvvbAO8C2Q8kUldye2j2Z+aUM/TqKaYuOU3Cb5iBqV3peKeH/d4CFu1IM27afzCJ0dgTHUqRlshBC3IluOlPgWGYh6PSX1rJfzBSoyBw4n1eGSqW6mCFgnEkAMPfBOrR3v/k2hFeytrbmueeeR9HreWH6dIKDQ+jcpTONGjYi7nQcO7bv4ODBAwx77DFGjx5jlG6vUqkIC+vIzz/9hLu7OxMnPWHY5+3tDcCf69cz7cknDcGC62FpacmIkSN58YXpTJwwnlGjR1O/vjd6vY7jx46TkZHBtCefxNr66h9gExMT+eCD9+nduzf163tTWlLCipUrcHJ2IiCg1VVfJ4QQ95ogT2u2TPLlcEoR3b5JqJVz7D9+4YY6DrRtUY9xD7SmtX9dHGytUKnK29Dm5BcTeTyFTxbvISEl2zDe1saCCQND6NexMXVdbVGrzVAUyC8sYVdUEs9/8vc1z6ko5fM1ZbZAel4pP+1OYc3hNJIyi9HpFeyt1QR52zOxsxcdGzthpoJSvYJOL7VvaupcVjE/7krhr2gtZzMvFcSs62DJp8Oa0s5PWkyKmjty5AjTX3iRj+fOITAwsMoxf23YwLp165n9zts4VrP8Vgjx33LTQYHs4tLy4oGXu/jJSK9crCGAcvlmwFB8gOT8YqiFoACAo6Mjb7z5Fv0HPMDS335j4YIF5OTk4OrqSmhoG777/ntatw6qslq/t7c3jRo1wq9hQzw9L31wcnZ2xr+JP1ptOoGBrW94bo0aNWL+55+zYMECPp8/32hew4YNw8rKqtrXOzs709CvIV9/9RVarRZXV1fCe/dmxoyX8PDwuOF5CSHEf0lFQCAxs5RBP9Ve5f3oeO11v2bqkDaM7heIncYSRYHikjJ0egULczOc7K0JaFQHDxc7Q1Cgtb8Hs8beR8uGdQyx9cLiMtRmKuw0ljTyqnnmWnS81iRBAUWB3yNTmb0uHoBuTV0Y27EeAAfO5LAxJoNzWcUsmRSAm50Fdewt+WNK1Tcj4hK9Ar/tO8/stfGYq1V0a+rC453qobE04/j5Ao6ey6NUp7/2gYQQQogauOmgwGBvRxYWlpbf3Ku4mCFwMVPg4hMP1WWZA3rl0v+H13eiV73ajUKamZnRrl072rVrd12vq1OnDouX/Fppu4WFBa+++lqVrxk4cBADBw6qtN3a2pp3332v0nYvr/q8+uprVz0eQGhoKGvXra+03cnJiZdmzuSlmTOruwwhhLhnXR4Q6PZNQq22u41Lzr72oMsMDW/BqL4B2NpYEpeUybzfIti0r/zG2tbGgmHhrbiv9aWCs76ejrw+oQtNfVwpLtWxZX8CX/6xn7ik8uVi4x8Mpl3LerU236ooCvy0O4X31scztI0HM/v6Ymt1KetuTEdP8ot1/LY/FbMbq8d7T1IU+Lma91UIIYQwtZsOCoz1d2esv7sp5iKEEEKYxK0MCAAkp9V8rbSvpyOj+wZib2vFyTNaXpy30XBzD5BfWMr3qw/y/eqDhm0PdW9Go/rOFJfq+GndYT77NcLomFeON+V8r+ZkagFfbUtiZAdPZvX1xVxd+c7f1krN4/fVPFgh4Pj5fOZtPlvt+yqEEEKY0k0HBYQQQohbwclaXaOb+1sdEADIyC269qCLerT1w9PNjoKiUpZujDEKCFxNWIA35mozDsemVAoI3IjrmW9VFAVWHLyAlYUZ4+6rV+Mb14ISHU8uPoGXkxXvDGpk2F5cpmflwTR+2HmO0+mFADR0s2F853oMDq6DuVpFVFIeo74/yuRuXkzuWt/ouHnFOp74+RgO1uZ8OqwJFmozNh3L4H9bz3L0XD6KAq28bHmtf0NCfOwNr1u4K4VFe1JY+HhLNh3L4MutSaTmlODjas3bAxvRqbETFc2LrmesXqFG56/qfV11KA17a/V1va+pOSV8vS2JNUfS0eaVYm+tZlSYJ9O6e2NjUb5EcvvJLJ5bepJvRzVn0/EMFv57jnZ+jrjaWXDwTC4/j29JPSfjpYsbjmp5/reTfDe2BWENHWt0nurolfJjfvBnAonaIjwcLJnWvT7D2tY1utaafD+IWyc19QJLlixh957dZGRkUr9+fUYMH06vXj0NY3JyclixYiXr/1xPRkYm/v7+PPLIELp07myo21VRr2DGiy+wZu061q1bx0MPDWLC+PG369KEEBdJUEAIIcRdYeVob+IzShn3+9Wr/N+OgACUr+2vKV9PJ6wszTlzPps9UUnXHN++pRdujjbodHqiTl24mWkaXM98q5JXrOPQ2Vza+Djg6Wh508ea8XssG49lMLSNB9P7NECnh5UHL/DKijhOnC9gVl9fmtTVENbIka0nMhnR3hN760sp9acuFHA0OZ8PhzTGytyM7SezmLb4OEPbeDClW33yinT8b2sS0xYfZ+G4ljStqzG8tqhUz7vr4rFQq3hrYEPD2KcWn+Dn8S0JqG933WN3xtb8/Df7vhaU6Ji1/BRnM4qY3tsHdzsLtsdm8fW2ZIpL9czs64u6Yv2GovDJxjMMCa1D1FthmKlg9+ls1h1J53BSnlFQQKdX+Ccmg6AG9gR42V3feaqiKHyzPZn0vBJm3O8LwA87z/HWmnhcbC3oF+B2Xd8PEhi4Nc6dS+GNN97Ay8uL5597HrXajEOHD5N87tLv4YyMDN59733y8/N5YtITODk5ERUVxdy5H5N6PpVHHx1qaPudl5fHokWLefDBB5ky+YmrtgwXQtxaEhQQQghxV3h2zXm2TvIFvKoMDNyugABwQ50HSsv0Rp0Fvnv1ATq08jLa//3qg+w7eg4of8paVHJzN/MVbmS+lysu06PNK6VTY6fqbwRr4PfIC2w7kclXI5vRo5mLYfv9LV35aXcKH/2VQK8WLoQ1dKRXCxdeXRHHsZR8o8r7fx/NwMPBkpAG5U/hHWzU/DK+ldEYH1drxi6I4d9TWUY35clZxfRu6Wp0o+nnZsO4BTH8Ga01CgrUdOz1nP9yN/q+9m3lyoDW7oan9V2bOJNdWMbm45lM7OJFHfvyAENmQRkt69nyYGt3Q1ZD87q2NK2rYd2RdHo2c8bSvPwYZzOK2B2XzcQuXthZqSko0dX4PFXJLCijoETH16OaY3exRkKAlx0jv49mfZSWXs1dsDQ3u67vB1H7YmJiyC8oYOy4sfj6+ADQpk0byi4WGdfpdKxevQadTse7s9/B1bW8rXhwcBB1POrw++9/0K1bV+rWrQtAUlISo0ePokWL5rfngoQQVbp2rpcQQghxBzh0saXgQy3tWTDEC6fLnhTfzoAAwI087DIzU2Frc6mtbVFxGfmFpRQUlaK/Sts+MxM9VTPVwzmNZeUCeAt3pdBw1r9G/2w/mVXl63OLdPwVnU6XJs7c19ip0hz7BbhS39mav4+Wd3cIa+hIPScrNh/PMAQ2MvJL2RmbRfdmzrjZld+UBnnbV2rX5+NqQ10HS+IvpqNXcNaY83CocUq6n5sNvm7WZBWUGgVQajr2es5fFTvrmj+z0ViqeaSNh1H6vrlaRZC3PVmFZWjzSo3Gt/dzNPr6O2nMub+VK5GJOZzNLDZsj0jIQa8odPZ3uqHzVGV4u7qGgACAp6MlbXwcKCjRUaZXrvv7QdQ+R0dHcnJyOPb/7d15eIxX/8fx92SSySpkQQgROxFEkNReaqldSxdLi3rsXahuqtqnK12UUlVtFV14ammpUtpaaqmd+FXtIWILiSQi6yST+f0RRiIhwShtPq/r6pVnZs59zve+Z9rrub/3Od+zf/+V7ccBR8ec32hCQgJbtm6lVcsWtoQA5GzvXbt2bdLS0jh37soMp9KlS1O5cuW/7wREpEg0U0BERP4xLicG1g0JJKS8C60/iyLQy+mOJgQAXJ0dSU0v2lP8pJQMLJZsfEq6cm9oIMs3HQbgyfd/BnKWC0wY2QYvT1cAzsYnk27OwsnRgVqBPtfs90bjvRUOBjA6GDhyLhWrNW+S4d4apaj4eM5TwL2nU/jot+hr9pP7ybizY/7nFO7ORvy9nDmZkEFaZjblSjrTrFop/jhygYTUTLzdnfjzVDKnEtPpXLeqLQ6rNedJ94o/49h/aQu/2ItmLqZbuOeqJ8ze7k75nnCbHA14uzsRk2QmLdNiS34Ute2NjF/QdT0Uk5Lvul5PWmY2m44ksiXyAntOXiTmgpmYJDOernm/Zy83R8oWsCyhVQ0vPt9wmp3Hk6ha2pVUs4WVe8/TqoYXgT4uNzxOQQoa2+hgwNXJgRPx6aSac7ZYLOrvQf4ewcF16NK5M1OnTuOHH5bQ88EHad68Ge7uOduJp6amkpx8kU9mfMonMz4tsI/TZ85Qr17OVqReXl6UKqlZHiJ3GyUFRETkHyV3YmDtkEACvZzuaEIAwLuEC6npyUVqu3XvKbq2qIG3pysdm1azJQWuJerMBfZGxlKxbEka1PDj4XZBLPh13y3Heys8nI1UK+PG3lMptpvzywJ9XQn0zUloOBntOyHRYICOdX1YGnGOg2dTCQv05Oc/zxNWuSQ1Lk3Jz7JYeXdlFF9tPkONsm6EVy7JU20qYnQw8O7PUXaNpyC3Mv71ruu17D+TwuCv9nMxPYt7a3pzXy1vqpd144/ICyyJiM3b2GCgoDxDldKuhAV6svZAAt1DShN5Lo29p5L5qHdN2zKGGxqnINcYW/4+JpMJN1dXLJZr/3fy5Mm8dU5cXV0ZOnQIXbt24cdly/h05ky+nP0lL734Ig0aNLC1+89/BlG9WvUC+yxfvpztfzs4OKiOgMhdSEkBERH5x8mdGIi6wwkBAP/S7pyMLVpSYENENJv2nKBL8+q0CKnIR2M6MPW7bbZdCDw9nHG4aj35sg2HaBRUjjJe7ox6NBzfkm7MXb6HlLRM3F2d6NexHqE1/Rg6YXmR470VJkcHutb35en5B1m2J47Hm5S7qSUJzo4O+Hg48dfpFDKysvM9HU7JsHAqIYP7anvbpq0Hl/egdjl3fv7zPBW9XNhy7AJjOwbajj18LpXvd8fyUsdABjQtb4vr3EWzbb387XQr49/odbVaYf62s3g4G1k4rC7lSl4pFHj8fNF3mHB2dKBbSGleWRLJ0dg0fj+UQPWybtT197DrOEWJo6i/B7lxpUqVwrd0afbvP0BISEi+m/O0tDROnTpFlSqVbTMBIGcpgL+/P8OHDePRRx5h6rRpzJk7lypVqmAymXB2dsHk5ERoaIOrhxSRfwglBURE5B/pcmIgKiHzjiYEAKr6l2TrvrNFbv/27A2UKuFM8/oB3Ne4Mq0bBpJuzsJgMOBicsRgyCk0eNmGiGhmLY1gRK9GlPRwZkSvRgx9IJR0swUnRwdMTsYibW2YO95bdW9NLzrU8eG9lVGYHA080tiPG605WMLFyL01vZi2+gSbjiTmKSxntcKKP89z+kIGrWqWynfMD7tiKetpwtnoYCswCJCQmklSWhaBPq55bqh3RCURHZ9O06q3d+ryrY7fonop7q3pVaTrmp6VzZkLGZT1NFEy1xT+C2lZ/Lov/obirl/Bg1Kujqz4M44NhxPp0aCMbf2/Pce5npv5PUjR+fj4UK9uXVb8vILw8DCqVr2yLajVamX9+g1s376DF55/zlYzICsrC6PRaEsgeHl50bhRYxZ//z1paWn4+PgQVLs2v6/fQMuWLfPUFRCRfw4lBURE5B8r4oz9nlLeiuDKN/Z/hFPSMhnx7s8M6FKfHvfWJKBsSdxccqaKZ5izOBOXzK/bjjF7WYTtmG9X/smh6PM80S2EBjX9cHcx4e7qgDnTwqlzF/lt29HbFm9BnB0deOfBarz+41HG/RDJJ2tPcl9tbxoElCAxNYtd0Un8ti8eo4MBx/z1CG363VOOnccvMuybnC38WtYoZduCbt3BBF7uVJmwwLw30u2CfJi/9Sxz/jhNz9AytgKDAIE+rgR4u/D6sqOcvViB0h5ObDqSyJ+nUvD1KHw6/q261fHdTEbeeaAaL31/xHZdO9TxoWGgJ8npWfx1OoU9Jy/yXPtKNKtWioaVSjDpl2jeWHaMNrW9SE638NXmM5S4gWKFAOVKOtMuyJt5285SwsVoKzAI4OrkYLdxCnMzvwcpGicnJ3r06MHevXt5+plRtGvblpAGIWSkZ7Bjxw42btpE165dCQ8Ptx2zZs0a/vhjM+3atcXV1Y34+Hi+W7CA8PBwSpcujdFopGevnrz++hs8O+Y5HnqoF+XLlSc728LhI0dITEzkiYEDcXZ2vk5kInKnKSkgIiJyixrVKoPBcONb/c35aQ9zftpT5Pbb951m+77TNxhdXgZDTrz24OFs5N1e1ekeUprPN5zih93n+GrzGRyNBip5u9A73I/H7ilHJZ9r1zDwcDYytXdN5m2N4as/zjBvawyORgNhgZ7MGViHe6qUzDeFvoKXM0Hl3dkceYHOdX3zfF6+lDPv96rOm8uPMn5JJCajgd5hfrzbsxpDv95vl/O+HnuM7+PhxMzHarPuYDyzNpxm/rYYvtyU872XcDFSo6ybrd5A/6blSc6w8PXmMyzYcZaafm6M71KZgzGp7DuTUuS4DQZoVdOLuX+coV1t7zwFBu05TmFu5vcgRVepUgDvvfcuP/64jN9Wr2b5ihWYTCbq1q3La6+Op2HDhjg5OeVqH8iatet4Z8JEzGYzVapU5uGHH6LtffdhNOZk+wIrVeKdt9/if999x6xZX5KcnIy3txf16tajR4/umEzX3qpSRO4OBqv1VncrFhERe0pKSgIgIiKikJY3LiQkBABPT89CWt4e8XHnCm90ic+kIhQvs5PzY0rfch+vztrKut2n7BDN7XVvA3/eGBReeEMREREpFm5/xR0REZFioH3jgDsdQpH8U+IUERGRv4eSAiIiInbQvF45qle4uwugVa9Qiub1yhXeUERERIoNJQVEROSu5Or09ywctuc4vdsWvE/33eJuj09ERET+fkoKiIjIXal3HRcql7pO2Xo7qFzKSO861y6Cd6PaNqpIeFBZu/VnT+FBZWnbqOKdDkNERETuMkoKiIjIXen9+zxoHWi6bTMGXJ0MtA408f59Hnbtd3iPundddXSDIScuERERkatp9wERkbuMdh/451u26Rjvz999p8Oweb53A7o2q3ynwxAREZG7kGYKiIiI2FnXZpXp067GnQ4DgD7taighICIiItekpICIiMhtMKx7MA+2rHJHY3iwZRWGdQ++ozGIiIjI3U1JARERkdtk1MMhd2zGQJ92NRj1cMgdGVtERET+ORzvdAAiIiL/ZsO6B+Pv684H/9vN31HFx2CA5x5VDQEREREpGiUFREREbrOuzSpTp7IPM5b8ydZ9Z2/bOOFBZRneoy5Vyt+ZQpIiIiLyz6OkgIiIyN+gSnlP3h/RjN92nGD+b4c5fDLRbn1Xr1CK3m2r07ZRRbv1KSIiIsWDkgIiIiJ/o7aNKtK2UUU2/t8Zftkeze8Rp25qWYHBAK1C/GnfOIDm9crZP1AREREpFpQUEBERuQOa1ytH83rlSDdb2HHgHHuPnSfy1AVOxaYQfzGdtIwsrNacm39XZ0e8S7jgX9qdqv4lCa7sQ6NaZXAxGe/0aYiIiMg/nJICIiIid5CLyWhLEIiIiIj83W57UiAl6zSpWTE4OXhQynRntmUSERERERERkfxuW1IgJes0688+R0LGIdt7JocShPo8S5USXW/XsCIichc7dvzEnQ5BRERERHK5LUmB5MzTLI/uQ6Y1GavVisFgwGq1kp59kU0x/yU58zT1vIfejqFFROQu1rBhwzsdgoiIiIjk4nA7Ot127gPSsy6SlWUlO5t8f3ed+4zkzNO3Y2gRERERERERKSK7JwXOpx8k6sK6qxIB1nyv956fZ++hRUREREREROQG2D0pYLZcxGLJSQBYLNlkZ1sLfB2XetDeQ/8t0tPTGTfuZaZNnXqnQ7ltli5dQpfOnTh27NhtH2va1Kn0f/xxEhMT7dbn6tVP+2sdAAAgAElEQVSr6dSxIzt37rzhY61WK1/NncsjDz/M8ePH7RaTiIiIiIjI3cjuNQWsVsjOBqs1GzAAl2sK5H1tybbae+g8jh07xlNPjuTMmTO29xwdHQkKCuLR3n1o27YtRqP2d/43yshIv+ljs7OzyczKtGM0/35Wq5Vly35kxfIVvPX22/j6+jJt6lTmzJmdp12lSpXo0eMBHnjwQUqUKHGHohURERERkdzsnhTwca1JVtblG/5r/w30bG3voQv02OOP06RJU7KzLRw6dIgN6zfw8tiXiD4+nCcGDVJi4F+oU6fOdOrU+aaONRqNDBr0HwYN+s8NHZeaksKcOXOoUrUq999//02NfS2ZmZl8//1i0tLSGDBgoF37toejkZF88/XXjH/1NXx9fW3vV6pUiZFPPoWHhwdnz8awdetWZsz4hI0bN/DOhIl52oqIiIiIyJ1h96SAs7EEgZ73Epmw1rbrQEF/K5f8e5IClStXJjw8HIAmTZrSr99jzJjxCT/9tIz2HTpQqVKlvyUO+XczZ2aydetW/Cv4271vi8XC//3f/+FX1s/ufd8qs9nMd999R5MmTQkKCsrzWYkSnjRs2JBSpUoB0K1bd7Z138aLLzzP2jVreOjhh+9EyCIiIiIikstt2X2gbeU38XapQVaWFYuFfH/bBL6Op3P52zF0oYxGI02aNOXkyZPExcXdkRhE/i2OHz/Onj176NK1a5Fm3dStW5d77mnCwUMHyczUMg0RERERkTvttiQF0rMuUqVUG8p7NLqUCMjZfcDDqRwBns2oUKLx7Ri2yCwWC97e3ni4u9veM5vNrFy5koED+hMe1pjwsMYMHNCfVatWYbFYCu3TarWybds2hg4dQnhYY1rf24q33nozT00DgDNnzvD2W2/Rvl1bGoY24MEHerB8+fJC+z5wYD8vvfgire9tRcPQBvTr24fNm//Aar1Sm2Hnzp106dyJyMhINm3aRL++fWxjrFq1iuzs7Dz9pqWl8e233/DgAz1oGNqARx5+mNWrV2MtYr2H7OxstmzezMiRI2hyTzjhYY0ZOXIE+/fvz9c2/vx5Zsz4xHbe/xk0iIiI3XniB0hMTKT/44+zdOkS9u/fz8iRIwgPa8wjDz/Mrl27sFqted7v1LEjP/30U57v6PJ1yF0ocenSJfR//HHOnTvHsh9/tJ1zv759bP1e3TZ38cPrfW/Tpk7lvjat2bv3T954/XUahjawjZ+7MOX+/fsZNnQoDUMb2IogXr4u3bp2oWFoA9q3a8ucObPJyMiwxdKsaRNW/vwzc+bMpmFogzzH5/4eH33kYRqGNqDJPeGMHDmCbdu25Tmv3Nd28+Y/eOThh21xWiwWVq1aZfv9N7knnHEvjyU2Nva6v4Ed27dToYI//uWLluQzGAw4GB3INJuxWq3XjQkgIyODefO+tX1fDz7Qg3nzvrVdnz/++INmTZvwxx9/5BsrNjaWx/r1ZdasL/L9zkREREREJIfdlw9sjPqE7Se/ISPrIp1rvUX32lM4l3wAZ8cSlPWoxZSNTZmxpQPNA0fQPHA4ZzLBZAAfu0dSsNTUVJb/tIyQkAZUDAiwvTfpg/dZsWIFvXv3YcjQoViyLPy2+jdeHf8Kx44dZfDgIdd8Enq50Nq7EyfSq9dDDBgwgNTUNObPm8czTz/Fh5OnUKFCBU6ePMmzo0dRMSCAV199DaOjkR3bd3DiRPR1Y46KiuLFF16gQWgob775FgALFy3k5bFj+WDShzRs2NDWNjvbyoIF3xF/Pp5hw4bb2r46/hVKlChB06ZNbef87sQJbN68mUcf7U2d4GAS4uP55uuvSEpKKtK13L17N6NHj6J37z7069eP1NQ05s6dw7iXx/Lh5CkEBgYCEBcXx8tjX+LcuXMMHTaMChUqcvLkCSZOmEBycjI+PvnXlu/9cy8bN2zkwQd78uCDPZk/bx6vjn+Fp55+hu/+N58He/aiX79+rF69mjffeB0XZ2fatmt33XjT09OZ+ekMHB0def6FF2zxvjz2JaZ9PJ3q1asXeFxh31unTp0IqlOH6R9Po2WrVjRp0hRHo5EyZcrY+vjrr79Iz0jnnXfewdvHxxbPpA8ncfLESUaMGImXtzc7dmxnxiefkGnO5IlBg2jUqDEffTSVr7/5Gh9vb7r3eACAKlWq2K7ta6+9yuFDh3j00d6MfnYMqakpLFmyhKeeHMm4V16ha9duGAwGWyx//PEHAQEBzJk7F1dXV6xWK3PnzGHevG8ZOPAJhg0fQUJ8PL/+9ivJycmULl26wOtiNps5cGA/deoE45YrwXY9cXFx7N+3jy5dumIymUhNTS0wJrjyG925cycDBgykYkAARyMjmT37S6KORfHc888TXKcOdevWY9PGDYSHh+f5d/TggQPExsbSsmWrPOcvIiIiIiJX2PVWfNm+V9hzeomtdsDBc2uo69edgFI5MwP+78xSktOTMBgMrD/2Fccdw0l3CQUg1A3quOYkCOzp2LFjbN26lexsCwf2H2DlypV4eXkx/tVXcXNzA+DXX39hzZo1fDR1GmFhYbZjmzVvTmhoKJM//JAmTZpSv379AseIioris5kzef6FF+nevbvtBqRevXq8+OIL/LJqFU8MGsSePXtITk5hxIiRVK1aFcipc1DYNGpHR0fGvTKexo0b2/quXqM6Tz/1NBs2rCc0NNT2/tmzMaSnpfH6G2/Yzq96jeqMHj2aNWtW07hxY5ycnPj1119Yv3497773fp5zbtK0KWPHvkR0Ebbj83B35/MvviA4uK7tPT8/P0Y98zS7d+0iMDAQi8XCwgULiIuLY9KHk23nHR4eTqNGjXn+uTEF9v3Xvr+YPHkyZS+to69SpQpPPTmSiRPeyRNznaA6nDxxki1bt9Dq3ntxcnK6ZrxHjhymdZvWeRI8/v7lGfXMM2xYv/6aSYHCvreq1arh4+tLiRKeeWpYQM6NP8C5c2d5Zfx4W0LgslatWtGq1b04OzsD0KhRIy5evMj69b/Ts1cv/P398fHx4eeVP+NX1i9P35ev7ZnTp5nx6UxbbAAtW7bi888/Y87s2YSGNqRChQq2zy4kXuCxlx+z3XxfTEpi/Yb1dOrcmUd797b9ltp36HDNawk5N+1RUcdp0bLVddtdjvXQoUN8NGUKjo6O+fq+OibI+fdy586dfPTRVKpWqwbk/G4CKwfy2quv0q17N4KD6xIWFsaKFcuJiYnB3z+npkNmZibrfl9Hw0aNqFixYqHxiYiIiIgUV3ZbPrDl+NfsOrEEiwUyM7OxWOCvM6vJyEq2tdkfswaLBVy8+1E66BdbQgBgVyr8kAjHzfaKKMfXX33FiOHDeHLkSL744nO6dOnCtI8/tt08pKaksP7332ndug0hISF5jjUYDLRo0ZLAwED+2LTp2ue+eTOenp40bdo0zxNJX19f6tWrR+TRSNLT0/Hy8uLChUT+/PPPPFP5r3cjC1CxYkXCwsLy9F2yZCmqVa9GbGysbSr1ZZ27dLUlBAC8vX0ICgoiJTmFrKws0tLS2LJ5S4HnXLJkSdq1vf4T98tq1qqVJyEA4O/vT/ny/pw8eRKACxcu8Mcfm+jcpYvt6fZlAQEBNG3WrMC+w8LCKFOmrO112TJlqFmzJqGhoQTXqWN7v4SnJ7Vq1+L06dO2G/BrKVvWj3bt2ud5muzvX4EqVauSdDHpmlPMb/Z7y61mzVr4XJUQcHFxoX37DraEAOTUvKhduzYJCQlcuHDhun2eP3+eDRvWF3htjUYjHTrcj9lsZs+ePXk+q1W7FiU8PW2vHZ2c8PH2Yd9ff3Hu3Fnb+w4ODjg4XPs/ESkpKaSkJOPl5VXg53v3/sl9bVrTMLQBYY0b0a9vH7Kyspgw8d08SYqCYrr872WrVq0IrFw5T9uaNWtRtmxZIiMjAWjRsiXJycns3bvX1ubs2bPs2rmTli1b4eLics1zEBEREREp7uwyUyA98yKrD0zPtRUhXN5+cNeJH2hS+TES006z9/RvxFV6k8CSDXEw5t+nPNkCWy5mc9iaTltft3yf34xXX3uN7t17kJGRwfx58/js888o7+/PfffdB+RUjY+LO0+jRo0xmUz5jnd1daW8vz8xMWcwmwvOWMTFxXHw4EE63l/wk9Xg4Lqkp6cTEhJCz569mPDO28yfN4++/frSps19eHh4FHoe58+fZ/PmzRw8cIC/9v1FXGwsp06d4v6OHfO0K1euXL7p3k5OTpT0LMnhQ4dtCYTTp09z//33F3jODsai5YqsVisxMTFs2LCeyMhI9u/fT8yZM5w/f55GjRoBOUmBhIQEataomW8Kt8FgwOhQ8JKMypUr52nvYDTicukpskOum/rLfaQkpxRa+6F06dL5bsydnJzw8vKyJVcKuoG8le/tsrJ+ZQvsOyMjg4jdu4nYE8Fff/3F2ZizREUdu+aU/dxSUlJISkoq8NpCTjLDx8c336yPSgGV8rR3c3Ojb7++/Pe11+jRvTudOnXikUd7U61atesmBcxm83UTMbm3JAQoU6YMlSpVKrDPq2O6/O/lunXr+N///ldg/9HHc5ZvVKxYkYaNGrF1yxZat26NyWRi584duLu7ExoaWuCxIiIiIiKSwy5JgZ3RP5CcnrMO3WCA3A9cd0TnJAX+OrOarCwrWeY4tjhWwj9xF/VKVMd4KTngZICzSRf5JCqWIYFedksKXObs7Eyfvn05ffo0Mz+dQc2aNfM9rbwVDRqE0n9Af0wm53yfOTubcHNzw2QyMfrZZ+n10EMsXLCAyR9+yMfTpvHW2+/kmcKfm9VqZfny5bz91ptUrVqV8PB7ePTRR/HwKMF33xV8s1RUt/IE1WKx8OWsWcyZM5vgunUJDQ1l4MCBGI1Gpn88PV97k3P+6/JP4ebmdsPf29WMDsZ8N+5Hjx7lpRdfIDExkdZt2tC8eXMqVQpk9+5d/LRs2e04FaDgpE9ISAO+W7CQdevWsXDBAno/+gg9evRgzHPP55l1kqcfB4fr7jhw9ZaENxoTQO8+fWjRomWBn/leSvC4uLjQsmUrZn46g3PnzuHt7c3GDRu5t3VrfH3z16sQEREREZEr7JIU2Bb1A1lZVlstgdx/o+P2c+bCQbYd+x6LBS4/zD3lHkps+hmqZR3HMe0CfyRVID6j8Cr/t8JkMtGnb1927NjOkiU/MHz4CExOTvj6+nD48GHMZnO+J+dpaWmcPnWKFi1aYjKZCnwy6u7uTmpqCjVr1spTXK4gBoOBgIAAxjz3HAMHDmTChAnM+CSnyF1B07ATExNZvGghffv1Y/jwEbabsLS0NJb9+ONNXQej0Yi7hztHjhzGYrHku7FLTUkttI/o6GiWLl2Sr45CfHw8JtOVafUmkwkXFxcijxzJdwNtsVhIT0+7qXP4u93o91YYq9XKihXL8ShRgumfzMgzM+D0qVNF6sPd3R1PT08OHjpIs+bN8yUdEhISOH8+juo1ahSpP2dnZzp06EC7du1Yu3Yt//3va9SrX5/u3XsU2L5kyZKUKuVFWmrhv5cbdfk3as3OplGjRoVud9igQQNcXFzYuXMHtWrW4tixowwZOlQFBkVERERECmGXmgInzu/HYuHS9oOQlZWd5/UPu9/mxPkDZGVZ88wiKOFcDt8StdlqCuEihe9xbg+VKlXi4UceZfGiRURERODm7s499zRh7do1RERE5GlrtVrZsGE9J0+epPF1ngg3bNSIEydP8scff1x367OsrKw8n3v7+NC0aVMuXrxoq8J+taSkJOLj4/Ev75/nxuj48Sh2795V1NPOw8PDg6CgIH7//Xeicm3bBznLCpb9VPhT6gsXEomNjaV8+fJ5brz2/fUXhw4dsr328fGhZq1a/Prbr/m2tztw4ACrV6++qXP4O93I93b61Oki9ZmZmUnsuXOULVM2zzKE5ORkNm7aWOAxcXGxeZaw+Pj40LhxGMt/+omjR4/maZuzxeBK3NzcqFWr1nVjyc7OzrP0wsHBgQYNGhBYqRLn485f8zg3NzcCAyvl+b7txcPDg4YNGxb4Gy3I5Wuxbds2fvn1F2rWqqUCgyIiIiIiRXDLMwUOn92GxQJWa/alGQKXlxBceX3wzDbbzIHsbCtOQA0jVHYAMOJawh3XEu5ciEvgQlzCLZ/U9RgMBtq3b8+6tWv58stZVK9Wjc5durB375888/RT9O7dh8ZhjW1bEv76yy+8+NJLBAcHX7PP4OBg+vbty4R33iYiYjdt72uLk8nEhQuJ/P777zz00EOEhDTg5xUrWPf7Orp06YKbmztxcXHMnTuH5i1a4OfnV2DfpUuXpkaNmsya9QUWi8W2Ldu639dR/lKxxJu5Bl26dGXN6tU888zTtu3eTp48wcqff6ZOUB02b86/73tu/v4VqFGjBlMmf8jjj/fHy9ubXbt2cuDAAVsRR8iZ2v3ggz15bsyzPPP0U7a2f+3dy//93/9Rt249zp07d1Pn8Xcpyvfm4uJChYoV+PXXX6hStSpWq5U6depcszaAyWQiOLguH3zwPmXKlOGeJveQmprG4sWLKFEib70NZ2dnypUrx+JFi6j/0zLc3T0IrFSJmrVq8djjj7N//z6GDxtq21ry8paE/7dnD+++936hy2SSkpIY/8o4GjZsRO2gILKzLaxbu5bz5+Np2qzpNY8zmUzUqlWbXbt2kZqaes1lBjfDYDDQvXsPtm7ZwvDhw2znBnA0MpKDhw4yatRo29IEo9FIm/vu46UXX8BoNPLU08/kWR5jtVr5+quvWL58Oe+9/z6VKlUiMzOTKVMmsycigvc/mES5cuVIT09n4sQJJCYk8sYbb+BZsqTdzklERERE5G5kl+UDVwoMXv2UPP9rN5MPTZygoLrtJX29cCvhjtn59i4j8Pb2pl+/fowZ8ywrfv6ZRx55hJfHvUL9kBAWfPcdc+fOwWQy0aJFCz75ZAb16te/7jRko9HIE08MIjCwMt98/RXLfvwRR0dHqlevTvv2HahaNWc7tSpVq7Jy1UpeHjsWs9lM9erVebx/fzp37nLN6dFubm48O2YM06Z+xKRJHwDQtWs3XnllPJ9+OuOmr0FgYCDTP5nBrFlfMH36x6Snp9OiRQuee/4FDhzYX2hSoHTp0rw87hU+/ngar72Ws73jo7178/zzLzDu5ZfztG3YsCGfzvyMWV98zuuv/xcXFxfua9uWF196iUULF971SYGifG8uLi4MGTyECRMm8PLYl6hfvz5vvzPhuv12696dlNQU5n37Ld988zUNGoTy5FNPcvz4cf7KVUnfYDDQp09fTp86xbsTJ+Lj48uHkz8Ecna4mPThZBYs+I4lS35g+vSP8fT05L62bZn15ex8uxIUxMXFhfohIXz//WJOTZtq20nj4+nTCz2+UePGLFmyhFOnTl1zS8eb5evry8SJ7/Ldgu/43//mc/78eTw9PalTJ5hHHn0kX/KkcmAglSoFkpKSfEMFBrOzs/PsKgFgsWSRVUjhShERERGRfwOD9Xrz3YvgRPx+3lraA7hSSwAM133tUm0Y1Ws+hatDTmrgp5zt3nEyZ/CfUg60L1n0rd5E5M4xm8188P77eHl5MWTo0ELX/kvRJCXlFG69ekmTPVzehtQz1xaQIiIiIlJ83fJMgYretXn2/q84cHobeWcGGK7/+sSnHC3zAK4u/lizrdS3JPN6Jf2fVJF/EpPJxCOPPMLYsS/RvEUL6tate6dDEhERERGRG3DLMwVu1V9mKEU2/ia71DwUkb+Z1Wpl2bIfWbF8BW+9/ba2AbQDzRQQERERkb/LHU8KiIhIXkoKiIiIiMjfRY/nRURERERERIopJQVEREREREREiiklBURERERERESKKSUFRERERERERIopJQVEREREREREiiklBURERERERESKKSUFRERERERERIopJQVEREREREREiiklBURERERERESKKSUFRERERERERIopJQVEREREREREiiklBURERERERESKKcf4uHN3OgYREcnF0eRyp0MQERERkWJCMwVEREREREREiiklBURERERERESKKSUFRERERERERIopJQVEREREREREiiklBURERERERESKKSUFRERERERERIopJQVEREREREREiiklBURERERERESKKSUFRERERERERIopJQVEREREREREiiklBURERERERESKKSUFRERERERERIopJQVEREREREREiinH29HpBauB75Kd2Gx2Ijkbqjtm08Utk6bOWbdjOBERERERERG5CXZPCpzKMvByohunLQbbe9vNRrabjQzwMNPX3WzvIUVERERERETkJth9+cAnF11sCQGD4UpiwJptZc5FJ/aYjfYeUkRERERERERugl2TAscyHdiSYiXbnEm2ORNLegbZGRk5f81mLOkZrErKaXsyKZsxvyXT6qsEhq1IYm+slhbcVeJWMq59B8atSrjTkYiIiIiIiMhtYtekwHFzNtm5EgDZGWYs6eZLf9PJzjBz8KKZ9CwrD32fyJw9aeyNzWLh/gy6fHeB6KRs+wWz9zPate/AzL3XbhK/ajzt2n/GPvuNKiIiIiIiIvKPYdekgFO29aqEQP6/xqxMFh3I4NB5S55jL2ZkM39vuj3DEREREREREZHrsGuhwerOYEnPAMBqtWIArNnZgAGrNRsDBup6mTgZW/CMgONJlgLfFxERERERERH7s+tMgTImAz28DPlnCGRkYL30uruvE7V8Cs5FBJe+LTskioiIiIiIiEgB7H4X/mygOzHJZtbHpmK4NEMADBisVibU8yHAzZGAmo58t8+ZX45m2I6rX9aJgfVd7B3OjYuPYNEX8/l5ewTRF8DkW5vmg19ibGu/K23SolnzzRy+/WUT0RfAo2Iz7u83gIGtAzBd7mbVeB6ZVJGPlt7P8S8+5LNl+0l+aAq/Dq4NlgQivp/Jtyu3E3EiGVy9CGo2lLEvtMavwKAuST7CmvnzWLh2O0fizFAygOY9RvLUoyF42zZ12M/M9qOIHvM/3m54nHnTp7NwUzTJrl4EtR3K2BGt8btqA4j4XYuZ+c1CNu5NwOzqRViXZ3mq8w1cs0vnM/uHTeyLM2PyDaPb0yPpfmE6j02CZ+e9SUdfgAR+HvcoHwZOYXm748yc/Dk/7k+m14erGBp86RQj1/LtN4tYs+sI8Wlg8q1GWOteDOzXmgDXK0Pu+7wDz0SN5ru378c7TzC5zr+DV97v4pcBeKydw+xvVrHxRHLOd/vAAIY+mPv6gTlqLbPnXonBo2IzHhr9LH2CPW7gooiIiIiIiNz97JoUiMl24OuLJvaUqUiv0ilExFwg0ZxF5ZKuVPLzYXl2NgFZZg5FpXPmooU2Vd05lZRFGQ8j8RfN7DqTRbOKTvYM6cZc2MSEgW+wrfYAnhrbG2/MnNm5jDnRCXD5dj1tPzOfHMUimjF0xLtUKwnx++czbcJgtp2dzqxHq+XqMIaln8yhTo+3+OGpyzeUyWx873Fe3xXEwBHj6VsSzLHbWDr3OPFXRilAAj9PGMnH8a0ZOPhNhpaE+D/nMGnuizyfNYUZ/WvbEhIA5mMLGTc3kjqDR/Ja10ttv53IIKMXP4wIsbWNWTWeQZMiCGg9gDETq+JNAkdWzWX4eDMeQEBh18wSw8+vD+bDPQG06fcsA6t6wYVIfp47knHma/RwdikffxNEt7cX81Su++yY395g+HubILQnQ8YOppwJ4iNXsvCbiQzacpiPPh5CkGv+7orq+Ko3mbO2IgMGj6e7ycyZbfP4+PMXOZI4hRmDL12/yPkMHz4PU6fBjHltMCYSOPLbUv46lQnBNz+2iIiIiIjI3chuSYEjWQ48n+DGRYsVgwGqlClF/6o+ts9HH08n1uLAsDgj0XtTOB+bxX/re9Ollge/H0tlzPIYui1I5OP7S9C7zp2ZMRC/fSVr0kJ4dnRv2pTNeS8kNIyOtlIHZvZ9M5FF5p68/9kQQi7foIaGEOQ1nsemLGJjl5dobrvR3YQ5dDHdqnrkHoSf15oJGTWaPrbZByGEtS08vhL3vMnXncKuPNUOfQ+PuK6M+3YD+/rVJiTX0+6In0/w7Gfv0rFsrrZJPRm3ZCXbHg/JiTFuJdMmbcPvoSl8NPhKUiEktDUh3w5m+NzCkwLxv03nwy1+9PpwMkODbT0Qck8QM58cRXRBPaw3E7KwG9VyP3iPW8m09zbh/VCuG3SA0BDatAxh3JDJTPi+DV/3rZa/vyJZzLxj7/L1xJBc5xlGHb9RDPpkIovazKVPVdi3cR7RdOX9p7rZrmdIaGt6qdyFiIiIiIj8C9mlpkCMxcCYGEeS0sxYzZlYMjJYEZcGVitYrRxPz+Jsas7WhFZzJhVCPfEo7cy8iEQAlu2/aOtr3NoULmTYcWvCG+Dh7YeJfWzcGZP3g8s32+YIVi+MoVrP+68kBC7xa9iMENbyV1Tud0MIC7pqyrmHF36usG9LBDG5bzSvmtKfnxfNu4blmeYOJqoFhwEnOJNwVfOOPa8kBC61DarfDEjgYkrOOzHb1rKNZvR9OO8sA4BqbXsSUlhIJLB1/TZo2Ye+wVf14Fqb7j2v0UP9MIJK5n0reuOya8ZC2fvp28VEzIKNt7B9ZDUe6hySr++Atg/Rhhh2H8z5zr29qwLb2bo3OW/DQr8fERERERGRfx67zBSYc97KhbSMnBoCWDFg4GiGmdgMZ3xNDqw4m4YlI+/n/vXdOfhbPIfizKw7mmLr60JGNvP/ymBY6C3ME79Jpvo9GdtpHxOm9KfzN2F069+H7q1r43f5TjIpnhjgyCeDaffJNfo4lQDBXpdeVaWc79UNQnhozP3smzSZxx6cQ1iXAfTt1oagsvluhfOzJBO9ZyPb/ozm8P49RF84T3RkAhCWr2lY5Ur53vPw9gbWEh0LlIX4UxFQYyTVSuZrCkby35znE0P0dqg2oioFrbY3Ga/RQ1W/fMskkmOPQI0OBccC+AWEQFokMfEQ5NorYaAAABHDSURBVF1wm+urT0D5At728MYbWHMqZ4mIX9snGbrpRWY+35OVtVvTt3cf7m8cgIeSAiIiIiIi8i90y0mBM5lWVpzLvPTKCgYDWHNerY1N5aFy7myNTSbbYs3zuaMRSvk78d/fzuXrc8Vh860nBVxL5Nx4Xmfad0z0NqDilTeMfjQfNZ0fekewcsFivv1kFIs+qUaftyczMNeT8OaD36R71YJveE3+7nlfF3Az6ddyNDPu6U3EqsUsnD+dZxZOp1rf9/iofwFPyS87u5bXn5zIRgJo3rIZAc160dHfi+Q/5/P6t9c+x0K5mopw8399HqYb7MHofIsj3pyCvovL/EpcqmXhWo1eExdz/6G1LFyylG9fHczMks0Y+/GrtiUlIiIiIiIi/xa3nBTYkJBFttmcs1TAYMBqtWIwGMBqZc0ZC5VMBi6mZRT4eQlvA4f+NOfrc9PJ/O/dsLIBBAEb9x5haP2C1qHHcGQv0LpOvlXvprIhdHsqhG4Dj7BowkhmjptD+PdDCHIpgQcQ7eRHSGihJfiuz+RHSNeRhHTqz5Gl7zL80xeY3XCZrQr/1fb9+CEbXa6qZQDExMy/+RBK+MGeSKLNXJkNcVmamXigsIfyJleIiIzGjF++5EJyWlF6yOFRuhociuDIhW4EFDBbICY6Asr2ISB3d3tjiLl6hLjjRBc4wgmOx0HQ1TM3ThwmAggqn3fugkeN1gx8oTUDn9jEtNFvMGHqSkLy7XQgIiIiIiLyz3bLNQV+j03HkpFBtjnTVjPg8uuzSWl8eTjump+7lbDQrIIp3z9D7bF0wKM+LVqbiJk7lx9P5/84ZtV0Zu430aZZ/StT36+eVeBRjebNQiAtnvi0nD7DW8KRxSuJSLvJuCxXjWP0oFqzZoRgJj4++RoHJRBzwgx+AfjlvjSWaLatirjJQKBacDNM/MjS366qoWBJZtuSzzlSaA9VadDBBMuWsfrsVR8lb2Pp7MJ7uCwgrANBbOLbBfvJlxI6u5JvfzIT0Lkxl9M7HqWrQVoER07kbRq9cSXbChxhGyvXX50uMOecp2trWtS/9Cu4+jfg24wWzYDoBOKLfDYiIiIiIiL/DLc8U+BAQipWi5XsSzMALs8EuPz6TEZGntdXf/7fDt6ElrrVCewF8aD5E8/SfNdEpg3oyYauXWkRHIKfOZLdu9bw49oj+HV4laEtr6yGj/9tPMM3VWRApzDKmYAL+/l2dgSmrm8S5pHTZ5vBo1k9ZDLPPx5Jr//0JLy0CTBzJnI7G48EMWZs6+s/TU5YybinNxHQv+ulYxPYt+BzIly78XbjglbmA3gR1Lg2TJvOhE+hb5gfJnM0a+auIiMgBPbf5CUKfogx9yxjwpTBPBM98lK/MWxdMofoql0JYXEhHZgIefhZwlZN5MMho4ge0Yfw0ibMsdtYOPcE1TqGwPdFjKV8N8aO2c6gSaN4JLInQ3qE5dqScC3R9Ucz66ErMz4CmvcibPZEpj37IskjehNUMmeLwc8yq9OR/ZzPN0AYHhGjGR7dn4EtAzCRwL4FHzN7F4SNGUDzS7MT9n3Zk5kJfejetiregPnUWmb/DEEDm3Gz+x6IiIiIiIjcrW45KZBtzsSSdWm3ACtgyPVhUV5nW281hGsr25rXZldkzfx5LFy7mGnL5gMeBIQ2ZuAbL+YUkMvV3KNaY0LWLuOzVxeTDHhUDKHN41MY2ynXWv+y9/P2LD8WfTmHhZ+MZ1EaUDKAasGN6fZwSOHTyz2rER6ylqVfjGfRhZxjQ1r256MXuhF0nQkSfp1e4/2kaUxbMplx34NH7dYMfPpdwqLfZc3am71AXrR57Su8v5/J7B+mM+57Mx4Vm3F/v/d4re4+Xl9YhC58W/P2bC8WfXH5engQ0KwDfd8ZT8jBN1l0A9H4dXiTrwN+5Nu5ub+DZtw/Ygpvt62dd+cF39a89lEGM6fO4dsJL2J29SLs4ZeY9agzC5f9WEBSoCJ9XxtJ8pfTmfT6dOLTTHgHN2Po+0PpVd/rSgwhHfD+ciGTXkrAjAnvqo3pPnYuve65ujSiiIiIiIjIP5/hfOzZW7orn3c0kXUxl3cPMGCrMliE1x5ODnzYuNytDC93sZgVL/LYFBNj//cmbe7gYvz4VeN5ZFJFPvplCEF3LgyRInM0uQAQEXHzy4OuJSQkZ6tQT09Pu/ctIiIiIv88tzxToE+VUvSpUsoesci/SjL7dkVA2QF5iwOKiIiIiIjIXeOWCw2KFMS8dx7fridPcUARERERERG5u9zyTAEp5vbP55llF2lRP4RqlwonRm9ayexlEZiDh/DRg0oJiIiIiIiI3K2UFJBbU7oqISxm9dxlzIwzw6XifPePmcJDVxcHFBERERERkbvKLRcaFBER+1KhQRERERH5u6imgIiIiIiIiEgxpaSAiIiIiIiISDGlpICIiIiIiIhIMaWkgIiIiIiIiEgxpaSAiIiIiIiISDGlpICIiIiIiIhIMaWkgIiIiIiIiEgxpaSAiIiIiIiISDGlpICIiIiIiIhIMaWkgIiIiIiIiEgx5ejtW+ZOxyAiIrkkJSXd6RBEREREpJjQTAERERERERGRYkpJAREREREREZFiSkkBERERERERkWJKSQERERERERGRYkpJAREREREREZFiSkkBERERERERkWJKSQERERERERGRYkpJAREREREREZFiSkkBERERERERkWJKSQERERERERGRYkpJAREREREREZFiyvF2dh4Vn8HvkUlEJWTY3gsp70arqp6Ucr2tQ4uIiIiIiIhIIW7Lnfm6yCReX3WCdZFJ12zTI9ibyd0DCfR2vh0hiIiIiIiIiEgh7JoUSEzLYvTSKOZsjy207ZK98SzZG8+oluWY3D3QnmGIiIiIiIiISBHYLSmQmJZF6xn7iDiVckPHTVl/hqj4DH4YWNNeoYiIiIiIiIhIEdgtKTBl/Zl8CYFKXs6MalmOEH9323tL/syZIXA8V52BJXvjGfi/I8x+tJq9whERERERERGRQtht94GrCwdO7h5I1CuhjGpZjnuretr+mdIjkIgx9XimRbk87edsj2XJ3nh7hVNkp06dol/fPsya9QUWi+W2jpWens64cS8zberU2zpObn/n+YmIiIiIiMg/i91mCgxoXJqI0ylExWcwpXugbXbA3B2jOJ6wB4DHG00m0CuEUq6OTOmRU2Rw9NIoWx+jl0bRI9jbXiGRlpbGsmU/8vOKFezbt4+srCwA7mnShAnvTMCzZEmysrLIzMyy25h3m3/7+YmIiIiIiMjNs1tSoJSrI3MKmP7fq95/eePXezmesIdJvz/AxE67cTeVAmBUy3Ksi0xi6aUZAlHxGSzZG2+XxEBcXBwvj32Jw4cP0759e3r36UN6ejrHo45z5sxpsq1WACpVqsR3Cxbc8nh3q3/7+YmIiIiIiMjNuy1bEubmbirFq+3W8eLyEGKTo3jz19aMb7fWlhiY0j3QlhQA7JYU+HHpUuLi4vhi1pdUrVr1lvsTERERERER+bexW02B63E3leK5e5fg5lSSqIQI3vy1NSnmRAACvZ2pX97N1nbP6dRbHi89PZ3Io5HUDgrC39//lvsTERERERER+Teyy0yBD37vQar5QqHt3J29SM28YEsMXJ4x0CPY25YMuNEtDQvi5OSEr48v23ds58KFRFxc/K7ZNjExkWeefpoHez5I9+49ANi5cyevvTqej6ZOIyYmhhmfTGf//v1UqlSJocOG065dOxwcruRT0tLS+P77xSxetIjjx49TrVp1hgwdysWkJL744nOmfTydypUrXzMGq9XK9u3bmTXrCyJ278bNzY372rZl0KD/UK5cuWseB5CRkcHixYv4celSDh8+jKenJ527dGHE8BG4ubsXeH4A8efP892C7/jh++85f/48DRqE8uRTT7L+9/Xs3LmTj6ZOpVSpUnmOb9SoEdM//pi1a9fi4uJC9x49GDx4CO7u7teJMP+5Hjx4gDmz57B16xaSkpLw9/enY6dO9OnTl5IlSwI5iZ0333wDv7J+9O3bl9mzZ/PTT8tIT0/nvrZteeaZUZQuXbrI44qIiIiIiEh+dkkK7Dix9IaPiUqIYN/ZdTSu2KPwxjfIaDTSrXt3NmxYz1NPPslzz79Ao0aN8tzIFyY728qCBd8Rfz6eYcOGA7Bw0UJeHf8KJUqUoGnTpgCkpqby7sQJbN68mUcf7U2d4GAS4uP55uuvSEpKKnQcq9XKsmU/8u7EifTq9RADBgwgNTWN+fPm8czTT/Hh5ClUqFChwGPNZjOTPviAbdu2MnjIUHx9fTl58gRbNm/BnJmJW4FHXam3cO7cOYYOG0aFChU5efIEEydMIDk5GR8f33zH7P1zLz8tW0aPBx6ke48H2LFjO1/NnYs128rTzzyD0Wgs0rkuX76ct996k7DwcF597TXc3Nz5a+9e/ve/+ezetYt3JkzE1/fK+NHR0bzxxhuEh4cz8d33iIw8wueffUZGegavv/EGbm7XOksREREREREpjF2SAo83mkzqpeUA17P9xBLbTgQdaz1zWxICl1WtWpX3P5jEhHfeYfiwoTRuHMbgwYNpEBpapOTA2bMxpKel5bnxrF6jOqNHj2bNmtU0btwYJycnfv31F9avX8+7771PWFiY7fhGjRvz8tiXOH369HXHiYqK4rOZM3n+hRfp3r07BoMBgHr16vHiiy/wy6pVPDFoUIHHnjlzhq1btzBgwEA6d+4MQHh4OD16PGDr52oWi4WFCxYQFxfHpA8n2+othIeHExLSgOefG1PgcTt37uD9DybZ2jdq1Ii0tDQ2bdrIw488UqRlGlFRUXw64xP6DxjA4MFDbImE8PBwWt17L88/N4alS5fwxBNXznfHju15rm1YWBgODkamT/+Yo0cjCQ6uW+i4IiIiIiIiUjC7JAU61RpVaJvfI+fYEgKtqvSnf6Mpts/WRV55op67vsCtqlq1Kp99/jnbtm5lxowZDBkymC5duvDsmOds09Svp3OXrnmeRHt7+xAUFERKcgpZWVlYLBa2bdtG69ZtCAkJyXOsr68vHTt2YtasL647xpbNm/H09KRp06Z5buR9fX2pV68ekUcjSU9Px8XFJd+xbm5ueHp6smvXLtp36GCbxn+9p/ZJSUls27aVzl26UKVKlTyfValShZatWrF71+58x7Vs1SpPe6PRSEhIA9asXkN6evp1zzH3uZpMJrp06ZovxipVqtDmvvvYtGkTD/V6CJOzMwD33NOEunWv3PgbDAaCg+sAkJqaVqRxRUREREREpGB/S6HBqIQIZmweCOQkBIY3nXPls/gMfs+VFAjxL/r69KJwcHDgniZN+HL2bD6YNInNmzfz8stjSbpw/RoI5cqVy7dm3cnJiZKeJTl9+jQZGRmkp6dz8sRJqlevjslkyj+2sfDLGxcXx8GDB+l4fwcahjaw/dOoYShff/UVJ0+cvOZNt6+vL489/jhbt26hS+dOTJs6lVOnTmK9tN1iQRITE4mNjaVmjZr5ZhMYDAaMDgUnFCpXrpyvvZeXF2fPxpCYmGjru//jj+c5j4ahDdi5c6ftXCtXroy3l1e+/g0GAxUrVuR8XBwJiVdmnZQvXx5XV9c8bd3dPSjp6cmZM9efhSEiIiIiIiLXd9u3JLxcVBCgUcXueRICAP/95USe1/bYjrAgRqOR1q3b4OLiwgsvvMC27dtp27atXfou6Cn+jWjQIJT+A/pjMjnn+8zZ2XTNdfMGg4H27TvQtGkzVqxYzuJFi/nmm6/5z38G88SgQdedMXD5Sbw9eXp6Mm3aNLKvSkrcSCFCERERERER+fvYLSmQmJbF6KVRRMVnMLl7oO2J/76z6+hY6xkAOl61zGDO9ljmbo+1va7k5XzbkgKX1ahRk0oBAaSkJN9yXw4GA0ZHI0eOHMZiseS7CU9NKXx7RXd3d1JTU6hZsxZlypS5qTg8PDx4+OFH6NHjAb5fvJjJkz8ktGFDGjZsmD9mBweMRiORR47kqYEAOfUG0tNvfkq+g4MDntdZluHr68vatWuIT0jA7apEgdVq5cSJE/hXqIC39+39DYiIiIiIiEiO/wfbfRU3UknkrAAAAABJRU5ErkJggg==)</a:t>
            </a:r>
          </a:p>
          <a:p>
            <a:pPr lvl="0" indent="-342900" marL="342900">
              <a:buAutoNum startAt="11" type="arabicPeriod"/>
            </a:pPr>
            <a:r>
              <a:rPr/>
              <a:t>On the top menu bar, select </a:t>
            </a:r>
            <a:r>
              <a:rPr b="1"/>
              <a:t>Edit</a:t>
            </a:r>
            <a:r>
              <a:rPr/>
              <a:t>. The </a:t>
            </a:r>
            <a:r>
              <a:rPr b="1"/>
              <a:t>Edit Assignment</a:t>
            </a:r>
            <a:r>
              <a:rPr/>
              <a:t> pane appears.</a:t>
            </a:r>
          </a:p>
          <a:p>
            <a:pPr lvl="0" indent="-342900" marL="342900">
              <a:buAutoNum startAt="11" type="arabicPeriod"/>
            </a:pPr>
            <a:r>
              <a:rPr/>
              <a:t>Under </a:t>
            </a:r>
            <a:r>
              <a:rPr b="1"/>
              <a:t>Select a role</a:t>
            </a:r>
            <a:r>
              <a:rPr/>
              <a:t>, select the </a:t>
            </a:r>
            <a:r>
              <a:rPr b="1"/>
              <a:t>None Selected</a:t>
            </a:r>
            <a:r>
              <a:rPr/>
              <a:t> link. The </a:t>
            </a:r>
            <a:r>
              <a:rPr b="1"/>
              <a:t>Select a role</a:t>
            </a:r>
            <a:r>
              <a:rPr/>
              <a:t> pane appears.</a:t>
            </a:r>
          </a:p>
          <a:p>
            <a:pPr lvl="0" indent="-342900" marL="342900">
              <a:buAutoNum startAt="11" type="arabicPeriod"/>
            </a:pPr>
            <a:r>
              <a:rPr/>
              <a:t>Select </a:t>
            </a:r>
            <a:r>
              <a:rPr b="1"/>
              <a:t>DocuSign Sender</a:t>
            </a:r>
            <a:r>
              <a:rPr/>
              <a:t>, and then select </a:t>
            </a:r>
            <a:r>
              <a:rPr b="1"/>
              <a:t>Select</a:t>
            </a:r>
            <a:r>
              <a:rPr/>
              <a:t> to make sure they have the correct access.</a:t>
            </a:r>
          </a:p>
          <a:p>
            <a:pPr lvl="0" indent="0">
              <a:buNone/>
            </a:pPr>
            <a:r>
              <a:rPr>
                <a:latin typeface="Courier"/>
              </a:rPr>
              <a:t>![Screenshot that shows role selected for user.](data:image/png;base64,iVBORw0KGgoAAAANSUhEUgAABQoAAAO+CAYAAABM1igBAAAACXBIWXMAAA7EAAAOxAGVKw4bAAAAB3RJTUUH5QYJEQUxSVingwAAAAd0RVh0QXV0aG9yAKmuzEgAAAAMdEVYdERlc2NyaXB0aW9uABMJISMAAAAKdEVYdENvcHlyaWdodACsD8w6AAAADnRFWHRDcmVhdGlvbiB0aW1lADX3DwkAAAAJdEVYdFNvZnR3YXJlAF1w/zoAAAALdEVYdERpc2NsYWltZXIAt8C0jwAAAAh0RVh0V2FybmluZwDAG+aHAAAAB3RFWHRTb3VyY2UA9f+D6wAAAAh0RVh0Q29tbWVudAD2zJa/AAAABnRFWHRUaXRsZQCo7tInAAAgAElEQVR4nOzdeVxU9f748ReLrMoaCuLCuFxFbcGtRCtDqcRcfthVr3TLrtWtNFuw2y1pR62bWJlkVzOt1GuWfFUE8xpkpliikgui12VwBUV2WWX5/THMMDPMDDMwLNb7+Xjw0Dlzls/ncz7nzJn3fBab2traWoQQQgghhBBCNJmpr1X676lf19bWUlNTo/mrqqrCzc2tRdMphBBCmGLb1gkQQgghhBBCiN8rU0FC7fdqampMBhuFEEKI1iCBQiGEEEIIIYRoBnMDfNrr6QcJtf8VQggh2ooECoUQQgghhBCiBRgLIEqQUAghRHslgUIhhBBCCCGEaCJzgoHG1tPuhgwSLBRCCNH2JFAohBBCCCGEEC3IUJdjY/8KIYQQbUkChUIIIYQQQghhRY21MpRgoRBCiPZKAoVCCCGEEEII0QTmBPYaW0eChEIIIdoTCRQKIYQQQgghRAsz1HpQWhQKIYRobyRQKIQQQgghhBBWYmg8QnPWkSChEEKI9kAChUIIIYQQQghhIUsCe4aCgRIsFEII0R5JoFAIIYQQQgghWompYKEECoUQQrQ1CRQKIYQQQgghhBWY6nYsAUIhhBA3AwkUCiGEEEIIIUQLMWecQvVrCRgKIYRoaxIoFEIIIYQQQggLNDWgJ8FBIYQQ7Z0ECoUQQgghhBCilRgKDErAUAghRHshgUIhhBBCCCGEsCJT4xMaet3YciGEEKK1SKCwFaWlpbF69eq2Toa4CWUnn8Dm1ROsz2mlA1ZmE7MwnV6xF8hupUOKm4Pcx1pDIXGx6fgtPENaZVunpS0Vsn5JOjavnmGf1rI2L5vfwf1RruPmKc84w5j56Tyxu7Ctk2KQnN+2Y6yloKn1pSWhEEKI9sa+5Q+RzYJXc4m61ZvaGb5G19q3Pp3go06kLOrNiJZPVJvo168fW7duZfXq1Tz++OMtdJQqCs5fZd32IuIuV5Os9UXK18GGqBkDmN2vhQ79u1FXZ4FZ43vy+aiOjW5RfvAUiu8qyeb3XYfbntTvttZi97Gcc0xZcp04I29HPzKQ+QOtdzgh/sha8nlE9TzXcPkIdzsG93Im4l5fRnRxtOoxha7Wed4UTSFBw+bbsmUz77z9tub1zJmP89zcuW2YItFWCgoKeH7uXI4dU33o+Pn58cmyWBQKRRunTIibXysECoWai4sLL7/8Mh988EHLPLxV5RG3OpspZ2vB3oZZvZ1Y7FL3XmUNKecrKaiy7iFNyskiJq6QjH5+fD7avRUPbD2rUq4xf1RHTH/c5LEuqfKmbFlSfuoCUf8txm/0ACK1gzAOvkS+5ktkm6XMgPZWv/+gWvo+FuTnSISvTYPlgc24hRit5+2WO+Gz3Qlv62S0S61VNhWk7bpA7B4bZkXp/fjTHu+PFmrx5xHsmB3UQeuzs5aM0xVsSrtObNppQgZ6smlGVzxu0n4tToG9SVrQ1qkwruXPr/ijyc3NZd++ffy0axcnT57g0qVLmve8vb3p1r07QUFB3HfffQwYMBBb25v04hZCCAFIoLDVtdjDW00+6z/NIiLLhtmhnYke7dPgAbzVv9RcLWVeZjXhfVv7wNYR4mNHfk4pcSeriexnZ3zFk4XE5tsQ4l5LcvvshWRUwYUSYi7WEt3WCWlMe6zff2At+SVUMciHyBDr/rBw09Rz0Y6Uk3GoglUlTsxq66S0kJYNJnUgYqqB1vXFOazfkENEej5hG2xJnuGLkxWPKupJsLD9uplaDObl5rJy5Uri4jZRVWX419jc3Fxyc3M5/NtvHEg9wMdLl+Lh4dHKKRVCCGFN8nNPG1A/vJ0/f95KY8hUk7ZZFUSJfiSAZSENgyjCcsmdHYlwqmXxr1cpN7pWBcm/lpLm6cKMHq2YuD8Uqd/tkfXvY0KI1tbq13EnH2Y8GUBSP9h3NI/YU9Utf8w/MLlPt1/awcL2Gjg8e/YsTz/9dzZu/MZokFAIIcTv003QorCagrOXid1ezLrLtWTUqMYiG3+rB/Mf6opC56dorfEQJ9iyan0eCzKrUdrCjOE+xE7ojAdF7Iu/QvSBShKrQOHuSPT0rswIcGl46NwsYr8rJPZ8NRk1oHC1Z/Z4XyKDmt/axaq/9BZnsepgLb79PIkcaCAfJrfNIS4+j9iTVarx3mwhpKsTkeF+hPlp76uQ9UsuEkFHsl7wRKldhq72zJ7gR+TtbnXr1o/xBxC38yI2Oy8Cdqx7qT8zfOreqCokOeEqsUcriStRLRrh48iscZ2ZFeiGrmoKMi4Qvb2UuJxalEBgJ3tm/b9uRAa6aq1XRXbaBaJ/LCOxbj2Fqx3hQ7yIeqCzZQEmW2fCh1cwb3ch67L8mOVnYJ2sLGIyYNb4WxhwvsTACobqrx0R9/oQHeKt1ZJCr3zjLhNxsJqyIG+yphoZ27OmiOS1FxmTAbMn+LEs2LP+vcbqrt54cFFr0+vOl3qMxbpz6NORrJd6okqB1vUV3oG4uGtEpVeRUQOBno5ETTV+HcVsyCf2Yt156+LI4mkBeP540rxxSVulfqsmjPHbCete6sOIM5lEba9gfaXqHrH4sQDC/ewpz7xAzOYill2BbFuYEeRFbLifTr2q309fwoovEv3dddblq9YP6+FC1NQejPDUa6Fad77WXaxmXxWqrtW3e7LY1L4vnydqeymxhYbWz2PVv7J4otCJlHd7M0K/3tdcJebdHObd4kb+7O409Xf/tmmxYsG9qNF6XqeunizOqGJflfoa9SZKp+Wq6WvU4vOefgabteVEPzKQSNdzRK2/TkyxPZvm9SPcu+5YOXrpLM8jcVsOMUfr6rO9DeHdOrH47911h0cwKz8mNKU+mlXXte4hU51J3pxN1GFVGhWu9swafQuRo7wbaWFmpGwAo88Lo3z5PNRLtYqhz51uTsTMCNCkVZUvdQCrnOBX01X/1Yy1bOj+qFv21v1MVSfFzPNvoda/jl0IecCVsJMlLE7NIbKvdgla8sxXp6aEjJQsYnZXkFAM2aieD6Ie7ceMbtr1VOv5o47h98x43qi7fsNDu7FJpwV0Fdlp54hKKGdVCWALMwZ6Ej3VlvWv64/X3cTPVEtLW1oWtlva4xFqj0/YHgKH165d471FCzlz5ozOcm9vb+4LCaFL5y707tOHCxfOcyX7Cqmp+zl16lQbpfbmUV1dzblz59i3L4X9+/fz4osvERAQ0NbJEkKIBtp5u5wKlNtPE7iyiFXFHZg9zouk6e5EK2xJPphPr8Vn2GeoqVdlCQs+ucY+3458Ht6RaG9Y/0sOEduvsm/DRcJP2RAx0YuEUEcCiyuIWHmJRP0uo1fOEbEkj5h8O9Vxwzsy27uaxRsvEpGcb5XcWeuX3vL/lRFbA3OGdbGoC0/5+Uwi3rvKlIxaAge7kzTdi02jHPHILmf80kwWpJca2KqW5A0XibpsqynDoIoq5m24SIymZUBHwqd7kRSsikOHDHQjaboXSdO90DxPF2YR9d5FxuyvxKlXRxKme5EQ6sSA8gqe+OpCgzLO3nWawK9KSHN2JDrci6TxroQ5VZGSpf0L53WSv/offhtLSbZ1UK0X3pHZ3jWs251D4LJzKGssKCBAEezKLKqJ3XvVwLvVpO0tJdHWkRnDq1EaGqQw5yKzVhaxqsKByLr6G9W5hpid2czaZbif8vHtlwk+WI0SyDb6A24p+zZcZExGLTNC9YKE5tRddzeipnuxaaBqLLhZwV5158iDwMYKpaaC9SuyWVfpSPRULzbdZY9foeHrqDz9DMGL85iXbUv4Pe4kTXcn0qOKOcvOsMzMQR1bt36D8sczjE+B8Q+p8qYormDKMiWJZ88xa2UxSoU766a7s6yrDesP5hG22fBU1PlHMwlbXUZ5P3fWTfdk3e32lJ8vJXjxaeJ0NslmweI8onNtmHKfJ0nTPVnXz5aEg3mEfZdtsDVr/tFMpiRUohjuSVJ4R6I9a1mlkxYvpgTbQ005yRkGWuycKmFdOcwP7tzkIKFa27VYMeNeZE49L89mwcdXmX0Sxt/nWfcZA3E7rxK2wXD5m7pGzT/vdUovE7XyOjHFqjyVG7tHVWazYHEW4w/XEnSXu6qe3GpHwXm98VGbkB9dTauPFuW5poL1n15kzkU75kxU3c/DXaqISsgmZKM5aTSklLS4U3rPC57EDHagrLh+1qN9Gy8yZv8NPP+k/txxxPNyOcGxmZpZlD0GepE03Y357gD2LKv7/EpqZGKrlvtMxfzz30Stfh37uRPhDdmXK1BqFjbhma/8KjFLMhmQUEGWtwux0+s+87pCVnHTkmbe84Yhpexb/z/8NpaT7OLI5+O9SBrnil92PsGfFnLI2GYWfKY2lbQstD5Lg3ntIfhnrtraWrbFx3Pw4EHNMnt7e1755z/ZlpDIq6++xt9mzeLee+/lkUf+SuS8eWz4ZiPf7/gvDz74ILY2DccZFqqJN/72+OP8+eEpLImJ4czp0zdVvRBC/LG07xaFpy4TsbsKxa3euuPY3A4Rp5RM+aKU8I1ZKB/10w0gnKygbHoAn9+u+iU2ZEguvouzeWJPDomerpydF4CiLkQa4q6arXbVwULC1FGsmhxiVl4nI9CLQzPqW1CEDCsleG0mwTuvETHMk7BOzc+ii4sLs2fP5p133uFPf/oTI0eOtHgfGeduAA4E9TAxjp6+mhxivyphvbMTKfN6M0JdgLdD+H1XiVmaw7z1lxnxZh9CHLS2yylhma83yc/Un4+wPpmMX17C4n1Xmd3XDyc6Enh7RwLtSyGlCo+uboTcrv2L+3USN+SxoMyedXP7MKNLfbrDRhcRtvICU3ZeISTQs64VXy4Jv1SR7d2RlGd6alpOhIyqoqC4/otUQUoWERm1zAjtyrqQ+sBZyLBqZu05S2DCdebsyCNhnJf55eTemRmBRaxKKyJ5Ymfdsqi8yqa0WkYMcSfEAdYb3IEdYeHd2DSsPv8ht+bitDibJ37KY95od4K0V68pI/awPQkvKAgzOitkNcrkC4QfrSVsmA+rtPJqft31JOh28MsthPRqFL38CDF3kof06ySEdmWT+ri3+xHWTXUdxabkEaYu35ocYv+vnH2uDetYRPoZQtaa142lVes31URd7MjZF3rW3SPq8zZ+ZSWRDytYPKTuvqI+jweL2DfZR6/VXjVzfrYn6R99Celkpzn2jOGZjP93CbO3ZxGmdd8KHNWZjHFarb1u98B3jZIxacUkj/PVu9dUMyelAynz+mnypbnHHSwk+SEfQhzA41YXZiUUsexwDvMH6rbY2XewlDRbJ2Jvt87Mo9a4j1nMnHuRQ2P1/DqJX+YS5eLK2bkBKNSfiLdXE7LzFL2S84g95Uuk9jirJq9Ry847wKGfi3EK7kz+Az54mPhELj9aTFQJzJ/el+jbtfY9rkQrsNaE/BhgcX20MM+kX2fTaD+OP1B/Lw4JLiHkq0zGpxWw7m5fwy24TSg/eImw1GqDzwsztNZz6urK8QndCexUfz9RPQeUs+pACcuCXXHq0pmQLoVkJxUB9gy+3a/xmexb9DPV3PPfPK17HXui6HoZjlaRDarPdYuf+UpJ3pDDvFzVsBTztVqchwxrarrMe94w6NQVIo/WMkIv/SGjSpmyPpPgLCPbmfuZ2kxtcp8WN6Xr16+zP3W/zrKZMx9nypSHsbMz/izm4+PDX2bMMPq+EEIIy8ycOZPRo0czc+bMJm2/Zs0afvrppyb9SNh6LQqP5mLzarrRv+Cj+htUkLyvlH22jkQ/3HCwa6e+XYkMhOyM66RU6r3p7sKs27W6a9h6E1LXoiRyjJ8mSAjgdKsrEUBcdplmWfnhQhaX2DHvAT+9bloujLjTmSAqSTlrnXF1SktLiY2N5Y477mjyQ1t5eS1gi6cFgUtVHmH++G71X2jUnDozO9QR35oKEo9W6L3p0PB89OhEuDtkX63E2HOwjqxrxGZC2CgfnSAhALZuhE90JYxq1h/K1X2vSr+1jT0endRf1PPYtKeSbE9XorUDZwDY4THKm2hPSDxcpNV6wRyOhIS6ElZTwfr913Xeyd5TyIIae+aN8TGyLeDTjVnD9Lqq23ozoBtQXtPwC15uDcFTTAUJoTw9k4idqi9Tm8I765yLVqm77g3LWH0dJebW1xdTdcxp4C3MMVFs2lq3fkPkvb4G7xG4uzJ7iIH7Ss0NlLn6e4FZY3zrAydqAX5E9oPsjBLSNHXZl/Dx+l1CXRjQww6opsBAFCBynF6+NGmpIlvdGNe9MzMCITu9hH3a103lVRLSISioU8MuyU1kjfuYWtzOiw0/I5acM9Bqynr3ougHutcH1QCwQ3FXR2ZTS0qmXgvyRq5R8897XX4dXYgdbzpIqK2gUq/OdnKtL4Om5KcBy+ujpXnGyYWoUL3gh60rYSGuhFBN4jFLW+0XEvdTJdlOLsRONz05RtDoAJ0gIYBTDweCgazypo/B1VqfqSbPfzNZ8zq2XBOe+XJyiD0JQUNu0QkSWoXJ5w1DTKXfhRGhrsZn6jbzM7W52vb8iptJdXU1Jdd1h9MZfuedJoOEQgghrG/06NE8/vjjrFmzxuJt16xZw+OPP869997bpGO3XotCTwcWBxj/VqrMLCdW57tBEWlKoIcTgx0MbeHIgB72kHGDtHMQot1Coptjg/F6nJ1Vxx7cTe9Bz8EW/bBShrKSbGqJWJKuChAYoMi9DjRvrMLS0lI++OADunfvzt/+9rdm7QtqoQazQ7+qPDoQ3Mfwg69TD0dCqCD5XBEM0YroeDugaHA+7HF2AHK0WgaYUKC8QSI2LO5j5FdyPyeCbUuIulhGAeCBByHDr+G7s4TxH50m+gFvwgM9cdLOa3EpafkQNMzVyPG9GByQBWk3yCgGhSWtQf1uYVa3EqakXGP+qI6q/ddcZd3P1fgGehHWWDWouk7GqQJSjlaQkVNBWn4tySUAN1DmwAidgJkjwSZmWM4/eoaQneUQ6EmigS/ErVJ3DVxfmuvoqqobnC+QdbmSbOwZ3MNQHXNH4XsRDPfaNaCV6jd2xu8RJu4rDdkwooehboqOqoDLySqUuVrnvqaC7DO5JB8v43j2DfblVnO8rtuc8iqgU0cMpFGTlmqU14AuqmMF3+qIb4aq+/GIgap6VZ5ewqoaO6JHdjaSdstY9z4GQX6ORPjqdVtyd2wYDLHavQgS157QjKnaQI7+F3VT16iF5x0ID3Qzq/u308BORG/PJWpzJuWXPYgc3ZlAd92P8KblxwCL6qPleaanI4GGLp0eToRQQpQ5adRWWcKhHPANciao0XtENeVX8khOv07G5SpSLt4go7iWDIDsMpp6b2zpz1Rzzn9zWPs6blwFZXVjOKqubcuf+crPVxIHRA+0zr1MxYznDYOuo7wMdHFkgKH0+zgymPrxUnWY+ZnaHK1/foXa76VraVmp4eFahBBCtBx1S0L1+MLmtixUBwlXr17d5NaIrRco7NaJSGOTMgD71qfrBQqrKS8HOtkb/RLl62MPVFGu36LQ1sTYGGYEGlQtmOxZNt3N6Hhtnr7N+w3fmg9tCl87OFrJ8YswwsyZdxttpeXdgQHA+nK91me24NyMtKqOXQ3Y4mf027EzCm+gpLquxZ0dipDepHmeI3JzORFrL4P9FaIf8Kkf+L68mixA4WHwGwYAfrdotYixqNt4R8KCHfHdWMr69ArmD3Sk/HARi8ttmHdnZ5OtOcpPKpnyVSmJNTDCx4GQbo7MuN2F8KN5zDlvYAMfexPBjWqik6rJxo7PQ7sYnJSgNequyetLS3ahKi1+3s07XKvWbzB+jzAz3+qdOJt7oVy5yJyVhcSWqAbMD+vTgfC+bsy+XMCUdCNfMMwMmDrd7sa8rTksPniVyIF+OFFByuEKsj1dCbGwa6chLfHlUzHIh8gQM4I1VrsX2TB/nCdGD+mpFwQzeY1acN7rDO5iZmDKyZf5z9uh2JRL1C/5rPoln5AeLkRPr58wpEn50WdxfbQ8zzjYWq0VHACFN1ACwbc0kpCafBJXZTH+bK1qggyFI8GBrszyvEHM9gqSm5GEFv9MNeP8N1XbBJGKSDsH9FAHySx/5isorAbsUNxizXSZ8bxh0A2yC4EeHSwP6ln02WI5CRIKSzl06MAtt+g+vCUmJjB4yBBcXJrfereiooLU/fvZsmULhw//Rm5uLvb29vTt25d77rmX8Q+Np2tXf2ysONbh9evX2bVrF99v3056+jGKiopwcHBk4MCBjB07ltD778fb27wH1pqaGk6fPs22+Hh+/fVXMjOVVFVVGcxDYWEhz8+dy7FjDbrOkZWVxcNTdNsav/Hmm0yaNLlJeayoqOC3tDR27/6JtN9+Q3lWSWVdK/SAgABGjhzFpEmT6NW7d7PLdsuWzbzz9tua1zNnPs5zc+dSUVHBpk3fsfbrteTmXmP69L8w57nn6NChg872tbW1ZGdnk5ycxK4ff+T06dMUFRUB4O/vT79+/Zk0aRLDhg/H0dE6w+SoaZ+/vXv3kJmZqTnu0KHDGP/QQ9xxxx3Sgla0G5YGC60RJIT2PkahLVBcVdeqrKGCwhrABl8rjBWozamuVPy6+RHSzCCHIdZ+aPPt7kgQpcQdzWVWD/MSrMpjDfnFGA6aFVeRBYS4dzDwZjPZ2gDVZBWg1zJFrVI1CHnPDlrn3R7foN6sC6oiJv0Sq3ZcJyohm4SrNaSE+4Ct6otnRoF+1LheVkEN0AHfJjQYcbrdnXkJV5m36yqzB3qSnKIKtoSbaP1HzVViN5SS6K03Xhiw73ye5YnAjpgnPVCuzeWJVWfxe7IXYXpdt1u67lquRtVqxHj8tlE3Xf1uhKoe2tW1ULlO3HeFxFY7kvSaQqf7ZnZyEaQ3s5u4bWdCbr3GvIMlpFRCCLkknlTN0t2cWVLhd/Ll09YGqMXZx4+QRmfxaR7d895EnXyYMdOHGcV5JCbnELO/lODFZ0n4R19Vy+Zm58e69dHiPNddl76WPpmYcf8HKEi5yvizMH9qANFBrvVv5Jxj1fbmdfFslXtOY+e/CdrqOi5PL2JdOcwa6FH/OW/pM1+jzxJN1cjzhimVqiFFrBoIb4bfxX36JnUztyR0cXXlrrtGsGvXLs2yHTt20KFDB55//gW8zAyo6autrSUtLY133n6LCxcu6LxXVVVFRkYGGRkZrFr1OX999FGefPKpZgeJampq+O+OHSxZEkNuru44MZWVFaSlHSIt7RAff/wx816ex+TJ/89kgCgjI4OYxYtJS2s4PZF2Hs6dP8frr7/RrLSbq7Kyku+++5Y1q1c3yKNaZmYmmZmZfPPNBquVrb7S0lLef28R27Zt0yy7lnuN6upqnUBhXm4uK1euJC5uE1VVDYf8uHTpEpcuXSI5OYnu3bvzyj//yV13jbBK4DgnJ4fFiz/gh507jR53y5bNDBs2nNffeAN/f/9mH1MIazA3WGitICG061mPOxHUAzhfziGDz/4VHDpdCbYOKJrbJ0OPopsDUEVKpvXGhlFrkYe2vl7M84HElGusv2LeFzlVHitJOW04j+Wny9kEjOjaSOsTU2wNd5fx9XcgiFqSTxsJlmWVkFwOYV2cDDxs2+M7sCfzX+jKOh/Yd7CINABvJwY7QdrpEiNjEOZx6HQteHYw0M3LnLz4MGu0PVwsYdMv11h1ESLHdDYdbMktI6Ucwu/w1BsvrET1ZbIpXH2Z/2RHZpRVMn5lZoMZIC2uuy3YkkHR1R64QZrSQJ2suUrKKTN31F7rt0nVHDpv6Nh19dDdkSBvgOtkXAT6dmwwxpsqyNJ8QSNcCKupIDm9goIDJcTgwIzhzcv3Tffl00g9V92LIPms4Qdry5l73pupkxdhk/qRMNWRoJpK1qWpfoVvfn6aUh+bkOfz5Qbv0+rrMqK3/oAgjWj0/q+Scb4KcGS8dpAQoKDGwHY2mh9ezNGq9xwj599SbXYdl2cT83/lpLk6MVtzL7L8ma/RZ4k6Tk6q3gTKa/rvVKPMNvWZYuR5wyAXAv2AcxVkGLpUTpaxyWQqre+mu0//AdxMwcMxY8cybNhwnWXbtm1j+vRprP36a65fv25kS8Nqa2tJSEhg9rPPNggS6quqqmL1F1+wevUXVFc3/QfT6upqVn3+OW+++YbRAJpaZWUF/3r/fRISthk8T7W1tezYsYNnn3naYJCwLZWWlrLj+x2N5hHqy/Y/69dbtT7W1taydetWnSChIWfPnuXpp//Oxo3fGAwS6rtw4QIvPP888fFbm53es2fPMvvZZwwGCfWlpu7n7bfe5Nq1Bh8cQrSZmTNnsnr1aqNjFlozSAjtOlDoSsgoJ4JqKoj6LrvBpA/lpy4Tk4Fmxllr8hjozGxbiNl+sUEghqo81u++2qT9ttxDmzszIjoygyoilp1m1dkSA+tUkZ16mtgM1SuPoZ2IdoIFCQbyWH6V2J0VZLu6MKU5s6LeYk8wUFCm90GgDvzsyWkY+KkpIm5rCYm2DswOVo9hWNpwtkFbF3y9AAd1FfYh4m47yC8hKll/IPxqCvbkEpUPs0c1vSWVx3A35ttWExVfQqKTCxFB5nW/UObpfnEsT88mOrOJiQDo0pNVM5wYUVJO+JIzOufP0rqr6soF+eXWD4r7Brkwi1oW77iIUueLUzXKXfksNnuqznZavxsRk3SZNJ1jV6NMziEqH8KHe+rWw/wbFGi/vnKOxQet9ADn50a4J6w6epXEo5X4BnYkuBn3zJvxy6fRet67IxGukGwoCF1Twr5dlw1MomKaRefdAuXFDeu9k6c9noCnQ11Qz1r5sbA+WpznwhJi9ugFt8qziUmoINvJiSm3Wnpd+hA+vO7+v7Ox1tpVZBVqvazJZ/32UgMBIDf8bgFNq+hGtPQ9x6zzb4G2uY6rKTh7jnlLcokqs2PZtG4Eae5FTXjm6+vObM+6Z4ks4184Pbp1IATYdDBLd79XLrK4QW9Ac543DHEjZLA9lJeyeJfeM0hNPut3GKpjLedmvE+L9sXLywe6F/UAACAASURBVIt/vPIKvXv31lmem5vLhx8uIXTsWJYt+4Q8M4JTAKmpqcQs/kDTFdbb25s33nyTn/fs5eChNH75dT8ffvQRfn7146Ks/uIL9qWkNCn9qsDkNj7/fKUmINW9e3c+/ngpv/y6n4OH0vh5z15ef+NN3NzcAFUQ7dPYWE6ePGEw/e8tWqjpHgvg4ODI9L/8hU8/Xc6O/+5k47ff8dr8+XTv3l2zjpubG5988glJyT8S93+bCQysb+7fpYsvq9d8SVLyj5q/Bx54sEn5BbC3t2dcWBiffrqcpOQfST1wkF9+3c+69esZdffdOutu3bqFS5cuNflY+s6dP0fCtniT61y7do33Fi3kzJkzmmVubm7MnPk4q774gp0/JLHx2+94KTJSpwyrqqr4cMkSDh1qeoBW/9j29vZMnTqNxO3bOXDwEKkHDhIX93865XTw4EHWrFndrGC1ENZmLFho7SAhtPOux04D/YgNyiQ8LZcB7xUTOaojgZ2qUaaVEHOqiny/jqRMtmp/ExV3PyJDS0jcUU7wghNEBnckrKst2SdLWHe0ksRAb2Y0YbcnT55suYe2Lj1Z9aiS8rWlPLEykwWu9oT/yR4/gMoakk9Vklhpw7K/163v4EvkwyUkr1flcfbQjoQH2FFwuYRNv1SwvsqedXN7mDEwvAnezgQ7XWdeSg4L3CsJKi6HoQrCfNyZEVFE8rIiIpaeIGFgRyIGOkBuKYn7y4kttCH6EX+trlRFxC7MJSXAiYjBLvg6VKM8eJ2oUzAj1IOgurV8R3dhU8Zlpuy8TNqRXKJGuuJLJWmHyojNrEZxqzeLg5vRmsOhM1OC8llwsJaw4e6Nl42PBxF+15lyMIcplWXMGtiBgpPFrDpqy+BusO9i05PiNDCAxIeVhH1XTviKc6TM6amaqdfSutvNgVmUE7P9PIE1HfFUVqKY2lNTps3i3pX5oaUk7LxO8HsnibrHjUDHStIOlBCb78y8gVXMSzdzX+2xfptkx/xulUxZcpLZd3UiyLuGjF+uE5NZDX4dWTxaXbk9CQvKIyqtiCnLlcwOdoLLJaxLqcSvhx1kWuPhxIspwTk8kVSsGldzpulxNRvTovcxQHkshxhDv+D28CTyLiMTIDXGWD239WH2/ysicX05EUtPkny7K+H9HChX1xP3jmSNtuRA5p53yxWkXiDoJxsi7nIlrKsd5bmlxKWUk+zqRPTguhZyzc5PU+pjE/Lcywm/XReYctqViCBHnHJLWPdTBesrbYh+xI8RTQhkKx7owqazl5mSnEVaeh6RQ11RdKolO7OUhOqOrAv3JSjIiRFHy5kde5Kse9wIpILE/SWkuDoQTmWDiSYCe9jD0Uqivswkarg9adn2zH/ASBeGFr7nmHX+LdDS1zHcYN3GM2i+4lfWkJJZSVwJ+HZyYN2T/swI0A2aWv7M58Wsx0rYt6yIiGUnSejrypQgRzwqK8lIL6f8zn5EBgI9PJntV8KU9DzGLy9X1evMImIPQMhAO+J0PofMe94wxCO4M+sOXSZi52WyTxYwO9gJp9xS4n4pRznQhflZpSywRtGaoeXPr/gj6NWrF7GfLjfYVbOysoLVX3zB1i1bmPPcczz44DgcHAzfvIsKC/nyyzWaIFvPnj35YHGMThCyQ4cO3HPPvXTu3JkXnn+enJwcqqqq2LJlS5PGRrx06RJrv/5aEyQcMmQICxe9xy231A9q6uLiwuTJk7nF25vIyJeoqqoiJyeH7Ynb6dv3T5ouyLm5uaxc8W+dIKGhrqm33HILvXv3JixsPHv37MHW1hZbW1vc3Os/B+3s6r9629ra0KlTJzw8zJnSzLQ+fXrzbnQ0PXroDuZta2tL//6BREW9ziuv/IPDv/0GwLlz5zhx4gTdunVr9rEBdv34IwCj77uP559/ge7du1NZWcmhQwextbWltraWLVs2c/DgQc02AwcN4s0339KpB15eXvTu3ZuHHprA++8tYseOHQAUFRURF7eJgQMH4uRk2VNsbW0t2+LjNce2t7dnflQUEyZM1HRntrGxoWdAAAsWLOTNN9/Q5OeHnTuZNGkyffv2Nbp/IVqbfjdk9f+tGSSEdh4oBBdGTP0TaX0vEP1jGTEJeSgBhas9s8Z1Znawj8EJHZrPDsXoPhzqcZHozSXE7S4kBlC42hE21Ius8U3r6xwUFERQkFVCMAY59VOw6c1CknfmsD6tgnVpqhkTfR1sGN+vIykP+DNCqwuY08DeJL2URex3haw7UEjsL4C9DbMC3Tg+oSuBnSxvpaDDtjOzHysja8N1ohLy8HVwZNWouve6dOfzf+QQFp9H7MnrjD8K2EJYDxeSnuxOiLd21exIyF3FHDpaTkScqj3ACB8Hoqb6MTtI60uorSfhzzhwPCWLmN0VRMZVkA0EejoQqb9uk9gRNNKFsIMVzAo2J2DhTvhTVazbkEN0uiqPI7o5EfNSAGw/QWwzAoVgh8cQBesKTxO88zrBy9TBQgvrrntXFk+vpCyunCfi8lC4u5LQnGTppVE9KHxUQjlzEvLq6lcnEh7vTkGcuVFClXZXvxsxILQ7CUcvM++nfOZVgq+DHVPu8iJ6gp/WfcuRoIe7kWKbReThUqZsKCXQ05GoWQGEnD1PbKZ10uJxuyuzEwqJdXJhlalxNc3Q0vextKwK0rIMvFFVSeRdTdypiXquricxG/JZdfg6q9LUdUpVTyy925t33i3n0acjczKKWLenkJga3TQGaj0zNy8/TauPFufZ1ZX5s12IWZ/PvA2q7sIjujmyaXxXwgOaOFC+9v1/VwVPJKharQR2sidinGq6EKfAABKnZzIvXnU/8nWwI+JeX5JvvU7EkobNBj2C/UjJzmJWWgnjz0LYPaZn123Je465599cLX0dQzWxaVqBZXsbQnwd+fwBL6YM8TJyLTThmU/rWWJxRglTTpaALYR0dWS+Jh6g9Vl8SrtedyXk7HmidD6KzHzeMMTWkxnP2uK7OZuouutH4WrPrNG+LBt1g5hfWm/W2JY/v6IlqLtWtqcuyj4+Pixa9B4TJ07ig3+936DbcG5uLm+/9RaJCYlGx3Q7lp7OgdRUzeu//GVGg5aKar1792HU3Xfzf3Gqn24yMo5z5coVFArL2uPvS0nRaT028/G/6QQJtd1+xx0MGTqUX3/5BYAjRw5TVFSEp6dqGIwDBw7otGYbMmQI0QsWGN2fs7MzY0NDLUpvc7i7uzM/6nVsbY0/ZPj4+BA6NlQTKATIudq0HnLGPPTQQ7zyz1c1QV1HR0dGjAgG4OrVqyT98INmXTc3N15++R9G64G7uztPPvV3jhw5QlaW6qFw/6+/ci4zk379+1uUrmvXrpGUVH/se+65l7FjQw2OedixY0fGjQvTBApzcnI4fjxdAoWi3dEPFlo7SAhgU9uePo2EEH8QJST+O5Px2S4celNhnRaM7UR28gn8dsK6l/ozowUaPDdJ4QWeeK+IrHv8SBjXxFZ5wqR2ed5bmOV5zmbBq7lE3epN7QwrDy4sRHtWfJE5CwtJGdaZQ41NiCJuCsa+PukH+7T/1f9/bW0tNTU11NbWUl1dTVVVFdXV1VRWVlqtpZc1lZWVkZiYwKrPV3HlSsOBLAy1FKyurmZJzGI2bNgAgJ+fH58sizUZ+Pti1SpiY5dpXi//7N8MH14/XqKxGXfVSktKeP31KM1kLLfddhtLPvxIE/jTd+PGDd5//z1NcLJLF18+WbaM3r17N3gPYOGi93jggQeMpt+YgoICnRmQzSkLa2qs3JqzLx8fHz76+GP69zc8k9qen3/m+efrjzVp0mT++eqrRluhQsO6A/DOu+8yfvxDmtfmlKn+sRubWfrYsaM888wzlJaohvz466OP8vzzL1h1Fm4hrEHd3RhaJlDYzlsUCiF+lyqLSDkP9HWkhSebFYAypYRV2LFuqAQJhRCitWkm6unp1tZJEe1Ue2xNqM/Z2ZkpUx5mwoSJpOzdy0cffajTwvDcuXO8/94inS6+FeXlZGfXBxWzsrJ4eEq4RcfNyrps0frXS0o0rdAAjhw5wtgxIWZvf+VKNgUFqpF6S0pKOPW/+tn3+vXr165b69bW1lJcVMS58+e5di2HM6fPcPLkSc6fP09mpqnpvponKGgwPXsGGH0/JydH5/Wtt95qMkgIYGdnx4CBA3WWnT1z1uK06beCfeftt3WCnI3JycmhoqLC4i7PQrQk7TEJofHZkJtCAoVCiNZVU8K+7/JZUGND9DDvZo2XJ8xQnsWq/dX49vNEGrIIIUQrK85qxkQ9QrQ/Dg4OjL7vPoYNH07ssmV88019i6+DBw+yLT6ex2bOxMbGhsobN7h2zbwJT6ylpKREZzzB5sjPzyc3t37cZA9PT5ydna2yb2sqKChg06bv+GbDBrNmP7a2rl27miyXixd1x1vy8THvgdTX16/xlRohMxeL3xtjE5dYO1gogUIhRAvJJia6AGVAB4ICXFB0goLLJSSmVbCqGEKCvIkcKF+aWkrajjMovew59NN1FlTas2l8VwnKCiFES0k/Q/COGkK6dWBwP0c8qEZ5tIT1GVUkY0P0jKZN1CNEe+Xq6sqc556jpOQ627Zt0yzfn7qfKQ8/TKdOnRps4+DgiKKXAnt787+CurpYPmGTNjc3N7p164aNiTH89Dk6Gr5Y3d3cLUp7a0hLO8TrUVE6rSi1qfNfWFho1ZmOm8PBse2e/wMCAnDtaP7klt5e3ibHfxSiNRkLEuqPWWiNYGH7utMJIX5HOhI85DoZhytYkF6OEjSDzK+b5MOMgc2dXEaYVFjOlF0Q6OnIpjkB0ppQCCFaUjdXZnkVsv5/JSxIU41t5etgw/iB6sm25JFb/P64uLgQGnq/TqDw0sWL5OXl0alTJ+zs7HDtWB/o69xZNTlKz549WyxNDg4OOt1EFb168dGHH+nMPmwuW1tbzezHABcvXqCsrKzdtCq8ciWbDz74QBMkdHBwJCxsHBMnTUZRFxBTp19/XMHW5OqqG+y9dPEiaI07aUx2tm7wU38/TTn232bN0hnnUIibhbEgoZq1g4Xy1CKEaCEdGTGuDyPGtXU6WpdvSH9qzR8Kp8UETR1I7dS2TsUfR3s5763J8jz7Mn+RL/NbKkFCtCV3X2bN9GVWW6dDiFbm7KI7W311dTU1NTUAODk50bVrV8172dnZXLt2rUUDhW5ubnTu0gWlUjUm39UrV8jNy2tSoNDLywv/bt00XWczz53jwoULeHm1jzGfjx49xskTJzSvn3/hBaZNm9buJt7ooXe+jx49yviHHmp0MpP/nfyfyf005dhKpZLa2tp2V0ZCmNJYkFDNmsFCaUcrhBBCCCGEEIKiwkJ27dpFdXV1o+vW1tby229pOss6d+mCd10grUOHDvT7Uz/Ne1VVVfz4Y7JZ+24qFxcX+vbpq3mdlZXFr7/+2qSJYvT3VVpSQtym7ygtLbVKWpsr4/hxndd9+/Y1GACrrq5u0kQg1tK7d2/8/OrHG0xJ2cvZs2dMbpOVlcXPP+/WvO7Zsyf9+/e3+Ng9e/bUGRMxJSWFq1evWLwfIdqKuUFCtZkzZ7J69Woef/xx1qxZ0+TjSqBQCCGEEEIIIQQ1tbWs/uILZj/7LAdSU40G9Wpqati160fWfv21zvJbB92qMwbc0GHDdIJE327cSNymTSaDhRUVFXz33XecO3fO4vTb2dkxctQoXLS6nP77s+X89NNPJoOFRYWFfPXllxQVFursa2xoKG5u9TOWb9u2jRUr/k1ZWZnB/ZSVlfHDzp1UVlbqLHd0dNRpXZmVlaXqgmtFxcXFDZbV1tayf/+vbN26xarHskSPHj0Yfd99mtc5OTn861//MjpmYmFhIZ/GLtM5/3fffY9OPTJX9+7dGTJ0qOb1yRMn+PijjyjUOs/6ampqOJCaSlJSksXHE8KaLA0SqlkjWChdj4UQQgghhBBCaKSm7ic1dT9ubm6MGnU3/fr3o3fv3uTk5HDqf6fYu3dPg0Cej48P48LG6Yzr16NHDyZNmsxnny0HVK0K33tvEXv27uHPD/+Z/oGBmglCcnNz+Xn3bjZu3IitrQ1DhgxpUtpvu+02xowZQ/zWrQAUFRXxyj9eZlxYGBMmTEShUGgmqLh48QI/Jv9IXNwmevToycRJk3T2NWDAAKZNn87KFSs0y77+6it2/fgjf546laCgwXTt2pXc3Fx++WUf327cyMBBgxh19906+7Gzs8PBoYPOssWLP+BG1Q1uvfU2/ve//1FTXd1gO1N69Oyh83rhgmgqKiq48847cXBwIC8vj/j4rXz15VfYd2i7r/12dnY8/PCfSdm7V1NnDv/2G49EzCA8fAr3hdxHt27duX79Or/++gtff/UVFy5c0Gzfr39/ZkTM0KlX5nJyciI8fAope/dqZsPesWMHx48f56+PPsqdd95Fx7rAdnl5OUeOHGbjNxtJSzvEG2++aYXcC9F0u3btsjhIqKbeZteuXU3aXgKFQgghhBBCCCEaKCoqIjExgcTEBJPrubm58eJLkfTrp9s91M7OjohHHuHixQs6k57s+fln9vz8s9H9NaX1mJqTkxNz5jzH5UuXOHjwIKAKUMZv3aoJHprLzs6ORx99jJyrV9m8ebNm+YULF1gSE2Nwm4GDBjVY5uDgQPDIUTplcOHCBeZFRmpeWxqYGjJkKL179+bMGVU33tzcXF579Z8G1hvC4CFDdIKdrS0gIIDX33hDZ4bmoqIi1qxZzZo1q41u17NnT95++x26dPFt8rEHDx7Miy+9xILoaKqqqgBV2S9csKDJ+xSiNTSn6zCogoVNHadQuh4LIYQQQgghhMChQwe69+hu0TZBQYNZFvsp999/v8Ex8lxcXHhtfhSP/+1vmtaDptjb23P7HXfg6elpUTq03XLLLXywOIaHHjJvhlsHB0eGDBmiM2OymouLC6/881VefPElHBwcG92Xk6OjpsWitrvvvtvs9JijW7duzHv5H3h7extdZ+CgQcyfH9WswKu1BAUN5tPlnzFsWOMzHgOMvu8+Yj9dTt++fRtf2QQbGxsmTJjIB4sXmywrbX369KVXr97NOq4QNzNpUSiEEEIIIYQQAhdXV959N5rnn3+Bw4cPk5q6n+Pp6Vy8eFHTddPf358AhYIhQ4YwauQoFL16GQyMaXN0dGTOnOcID5/Cju+/Z+/evaSnp1NZWaGzzxF3jWD0fffh6+vb7Jlp3d3deevtd3j00cdI3J7Ir7/8wqlTpzStygICAujVqzf3jh7NiBEjTAaRHBwceOSvf+WhCRPYvfsn/rvjv6SnH9OUSUBAALfffgfjH3qIO+64w2A3WRcXF+ZHvc6I4JF89+23mvy7ublx5513MWhgw5aIjRk+fDhrvvyKuLhN/JicTGZmJvb29gwYMID/Fx5OaOj9ODs789vh3yzed0vo0aMHny5fzunTp9kWH8+vv/5KZqaSqqoqHBwc+dOf/sTIkSMJvf9+AgICrDY7sY2NDffccy9btg5n148/kpyczOHDv5GbmwuoWsQqFAqCBg9m9Oj7GDBgQJO6Ogvxe2FT25QpoIQQQgghhBDiD8jY1yf1ckP/6v+/traWmpoaamtrqaqqorq6mqqqKm7cuEG3bt1aIRdCCCGEYdL1WAghhBBCCCGEEEIIIYFCIYQQQgghhBBCCCGEBAqFEEIIIYQQQgghhBBIoFAIIYQQQgghhBBCCIEECoUQQgghhBBCCCGEEEigUAghhBBCCCGEEEIIgQQKhRBCCCGEEEIIIYQQSKBQCCGEEEIIIYQQQgiBBAqFEEIIIYQQQgghhBBIoFAIIYQQQgghhBBCCIEECoUQQgghhBBCCCGEEEigUAghhBBCCCGEEEIIgQQKhRBCCCGEEEIIIYQQSKBQCCGEEEIIIYQQQgjBHyRQeOTjIIYMrv/78DdDa1Vyafc3fLo8lrXfn6C4urVT+TuXe4TNX8by6fJvSL3S1okRQgghhBBCtLYVK1bw/vvvU1ZW1tZJaTPtqQyUSiVz587l0KFDbZ2UZisoKOCVV15p93lRpzM+Pr6tk2KWQ4cOMXfuXJRKZVsnRbQi+1Y70m9LGPK3ry3caBSvb/+EyV1aJEU6Tn4xnRnL1JX/czYrv2T9M7fh0PKHblxxEvPvncf32su6zmb9lifoZ9dWibJAQRLzJ83j+1LVy1Xr9rBg0yc82ArnVQghhBBCCGGZsrIyli5dyunTp3WWP/PMMwwePLiNUtWyCgoKWLRoEaNGjWLChAltnRwhhGgzf4gWhY3LJSNNN0KuXPkDJ9ooNfqK927XDRICXP6cxKNtkZomyDysCRICULqHxF9z2yw5QgghhBBCCMPULYg8PT1ZuXKl5u+1115jzZo17aY1nBBCV3x8vFyfwiokUAiAA26d9Bbd6o93m6RFXy5JCUkGllew8b/7qWz19DSBsxv+Ogsc8e+sX+BCCCGEEEKItqRUKlmzZg0TJ07kqaee0nlPoVDwzjvvkJeXx9dfW9pTrP3z8PDg/fffl9aEQog/vNbreqyv6yimju+P6XDRLfRyaY3EdCIk8t88W/oan+/OxfHWv7JgyTS94JaW6kpyL5wgNTWRpLgixny0sOW60V74gS17Db9VuTWZwy8MZ1i76B9tQr9H+fita7zz0TccqfTmwedX8uJd7T3RwhoqL5wgNS2JxO+T6PVUHLPuaOsUCSGEEEIIY3bu3Im/vz9jx441+L6HhwfTpk1jzZo1KJVKFApFK6dQCCFES2u7QKFiDE88M7mdtNoDvIcz66MfmNXoikf4cNhjrNW8HsXIFkzWpV8SOaJ5NZzJE4vYvLWuU3TpNySnvsSwke096OaAYuI/WT3xn22dENFqctn83Fje1QpyP/KU8bWFEEIIIUTbKigo4MyZM4waNQpnZ2ej6/Xq1QtnZ2eOHTuGQqHQjO03bdo0Ll26xNatWwFwdnbmxRdfNBpMXLFiBfn5+cydO1fneOaMFaheJy8vT7Ns2LBhDVpBmrOdetxFQ8ddsWIFAKGhoXz44YeaLp0TJ05skDb9fXt5eXH//fezZcsWk+VgbNtXX30VDw8Po9solUo+++wzHnvsMeLj4zl9+rROug4dOsTy5cs16zd2PrTFx8drzqOx/JqTD/1t9fernyZ1np5++ml27txJamqq2eVhafqbUuaG9t2nTx+dOtzU/SqVSp06pr9fY8f38vIiIiKCzz//XLOtejvtsm1qmdx///0m0y1+n9ouUCjMoGTvlvowIS63MWlyBYlbT2i6HG9M+JlnR45ppGWmEEIIIYQQQhiXn59PWVkZ/v5G+1UB4OjoiJeXF1lZWTrLly9fzsSJE1m5ciWgCrJ99tlnRoMkQ4cOZc2aNWRnZ+sEr37++WcA7r77bqNp+Pnnn5k2bZpmYhV1kCU+Pr7R4KJ2INCcGXJTU1PJz8/n/fffx9nZWROA8/f3b3D80NDQBoE6U0FXY9uuWLGCRYsWmRVg+uabb5g5c6ZOGa5YsYJjx47x2muv6QSKFi5c2OiENCtWrODMmTN88MEHeHh4aNIHmAwWqtcbNGgQ77//vmbZ2bNnAVX5Z2VlsXTpUk2ZGKojZWVlmnQ+9dRTmol1/v3vfxsMnOnbsmULQ4cO1dRD7YCpOv1NLfP4+Hj27NmjKZuysjK2bdvWoAws3a86jepzo87z0qVLdfJs6Lx+99139OjRg6VLlxIfH8/x48cblJM557Q5dVj8/sgYhe3Z8STWHq9/6f/YGG67dSxTtbtjf7+dvQWtnjIhhBBCCCGE0Bg2bJhOICk0NJSysjJNoEhfYGAg/v7+7Ny5U7OsrKyM48eP07t3b5MBsgkTJugEuxQKBYMGDWoQvNSWn58PwKBBgzTLBg8e3Ogszl5eXvz973/XBEsCAwPp06cPBw4c0Kyzc+dOBg0apJP/wYMHM3HiRJP7Vm+r39176tSpQH3Q1JiysjKGDh2qEyRUKpWcOXOmQevBCRMmMGzYMHbu3Gl0sgulUsmxY8eYNm2apvwVCgWhoaHs2bOHggLDXzzLysrYuHEjgwYN0mnVqVAoGDNmDKDqtv7UU0/pBJ1CQ0OB+nOjNnHiRM15cXZ2JjQ0lEuXLpGdnW2yPAD8/f0Nngft9De1zLOysnTqprOzM3/+8581eWrKfsvKyti5cyfDhg3TyfPUqVO5dOkSGRkZgCpod+zYsQbn9eGHH2605ak557Q5dVj8/kigsB07uXczlzSv/Jk0sj/Y3caYPztqrZVE0i/FrZ84IYQQQgghxB+Wn5+fzuuhQ4fqvPb09MTZ2ZlLly5hiLOzMwMGDODMmTOaYEV2djZ5eXmaAJIpZWVlvP/++zz55JM8+eSTmpZ/xoJgnp6eAHz22WdGA16G6ActnZ2d8fT01BxL3WVbvzyARltnqrcNDQ3VCaAZa7VpiP4xjh07hpeXF76+vg3WHTp0qMmA27Fjx/D39ycwMLDBMcrKyhoE9NSys7O5dOlSgzpgyKFDhzTnbOHCheTl5ens19nZWSeYC/XnztjxtRlKg3b6m1Pmfn5+pKamEh8f3+C9pu7XWJ3Xv34OHDiAv7+/wfNqijnnVJ12Y2Un/nhu+q7HxZl72LLqaxIPHObklQrAEe9+oxj3l0d5dPxteNuZt5/crc9x/1t76hc89iUHn7+t7sURPhysPS6htj28Oy6Id7WWjHzrB5ZObOboi9VHSPxS60O162RG9VP997Z7p+Lw5dea7sfJ/0nk0oMmJl/R2W8ll04msXdLEptT93MyUx1k7IRigD+KgZMZ8+cwHuxjpDNzgZLU3Yls/n4PqUdOkFuqWuzQpT8KhYJRD05m0oPD8dcZNlG//Ebx+vZPmGxqApjKSxz5/hu+3riH1ONKigE8FAwb+f/466zJjAzoBFc2M3fc22iGwRv5Jv/9RH/cSwNj5X2Rxot3ANW5HEn4kq//k8iek7lU1uVj1IOP8sTfBe+45QAAIABJREFUxtHPaH9uE/ssVrI3biVfb9lDamYx4Ij3HSE8+lQkj9ylVycMHL9TQH+G3dvY8Q2V1Wa+0TknnVAMGM6wSZOZGjoKhdEfmaxZPg33pW3t34J0ryGda0wIIYQQQrQl7cCEqVZ2FRUV5OXlWSWAMGjQIHbu3MnZs2cZPHiwySCXthUrVpCamsrEiRN55ZVXNMtMBZI8PDx46623WLp0KS+//DJAo91wzWFul21T22qPJaht2LBhJrdXBy21mRNcNCYrK4vTp08zd+5cg8cyRl3u+mnRpu7a6uzsbLALbGtpTplPmDABf39/li9fztatW3XGEWzqfvPz88nLy2PhwoVGj6sO6KmvUUuYc05NBdjFH9PNGygsVbL5X5G8u1Wp90YFuSeTWPtWEmvXTOaDZW9yS5sksHkqUxPZWFr/2n/SKPqpg563jmWqy9esVb9/NJG9F6YxtXsjO72wnXf/8TabT1YYeLMY5fETKI+/R7JLIA/qB3Cqizmydh5zP96PofaLlVdOcPLKCU7+UkzXO4fj34xZoHP3LuG5V77mZKneGwVKUhOWkJoQy21z1vDv8U0/BpeTeHfOPDZn6i6uvHKC5C9fI/nbr5i17EuevcP8iWIqT3/D/KfeI1nnB8oKcn/bzofPbmfzxMV8/PoY/O2MH7848wTJma+R/O0Gnl2xklkDTB//0vdv83L05oZlRTHK40kojyexcVEnQl79kgV/VmB2blqgfIQQQgghRPvl4eFB7969OX78OGPHjjUakFB3Je7Vq1ezj6nuMnzgwAECAwM5fvw4AwYMMBkMUXfB1B6nzVzOzs6awGJ8fLxmXEVzJupoCerAz8yZM5sdsFTz8/Mzq+WdsW2NTaJhSmMBLGNdk1uTdlC1OWU+ePBgVq5cqRnz8q233uLVV19t8rn09PTEy8uLp59+2mR9NhWENcWcc1pQUCDjEAodN2fX4+pLbH7tLwaChHoyN/PynM9JrWqdZFlPJYd3b9a0GNR0O1Zr0P34CJv3NlIWlzcz9y+vGQkSNp6eI8se43EjQUJrupQwjynPGQgS6qjgyLKZvJ1wrWkHKTrChwaCYDpKT7Bqzlt6QT8Tzm5m3kz9IKEu5dZ5RH2rhIIk5k9t7PhH+PQfyzhSaWyFSo4s/wsPv2YoSKivmORFf2HeVsPdPhpoifIRQgghhBDtnnosuB9++MHg+wUFBXzzzTeMGjXK7BloGzN06FDOnDlDSkoKeXl5JicxMUbdddIS6jH7mtMCD8DX1xd/f3+dMQvVDC3Tpu6W2th6lvD39zfavbix7qumtjVFHcQ6duyYRdsdO3bM6i3ZjJ0HLy8vHB0drVbmHh4ePP3004CqRV5T92tu2fn5+el00zeXOefUVNqtWTfFzaPtAoV73+b+wUEMMfE3d2uugQ0rObLiOd7drRvw6nTXX3n9o/+wNXk3u7b8h6Vv/ZVhHkBmLJ+ua25ib2N28m52Je9mV/InTNV5bziv/Ef9nupvwYPN7HZc/DObN2jlT6vbsSZFoU/odDU+uTaJk8Z3yPcfv81erYBSp7tmszTuB/alpnHwUBoHU39l1/Y4Pnvrr4zU71J6/CuivtQKRLr0Z/KrX7J1T922h9LY99Nutq5dyIvj/XGyOMN1rmzn/UVJusFIl/48+PxCVsf9wK7kH/jui4W8+GB/HKjg+2WxGOnlatLG155ibaaqDBas3cau5Lq036f3C07pdj7d0kgAts7a6LfZW+rIbRFv8lncD6o6+Opk+rnorndk2RJefms+35cCAWN48aM4/luXr2fv0iv4y1/zdbLh0OylrZH8fWX97Nd4DOfZT7fVn89ffmD9W5Opz1EFe996jY2Zjeel6eXjTdhC9XXwH17Ra10/9SPd62TXk9LtWAghhBCiPVEoFMycOZOtW7eyYsUKnfeUSiVvvPEGvXv3tmoLPHXLxN27dzc6iQkYDqxs3LiRvLw8k9splUqSkpI0r02NLWgJ9WQb+mPXHTp0iNTU1CZtC6rZbC0NCoGqxdugQYP48MMPUSrrn9Xj4+M5duwYU6dONdp6TD3BjP44jvplp8/Dw4Np06axdetWnXyot1O35tMOdCmVSp2JbKwlNTVVZzbr+Ph4UlNTNWMHNqfM9d9X10F1a8Km7NfDw4NRo0axdetWnXSXlZXx7bffagKpY8eOxcvLi0WLFunsS3vfhoKC5pzT5tRh8ft083U9vvB/fLhSOzjhyMioTSwN1wqbefRnZPf+jBwbxqo5M/n0t6a0otPl4NGprtumm173TQccPDrRyTo/qAFQvHc732u91ul2rNZvFJO6xv5/9u48rKpyb+P4FzcgoDgEJggqaAo5oKA45zxrwrFSK4fSyNDKJoc0qbRX61h2jqWkVGbaoJWBQ1ZOHadyCIdyoDJMVExBwIEZ9vsHsGXDZnIC6f5c17l0L9bwW2svznu83+f5PSw6k/v5TDg7jjyGVzMLJ0w/yEGz/w4ezv/95zE6578Rgy2OdT3xH/IcBbsnRB/aTP6xaF5PzmHmA+ahka2jI27NBjBy9oCSb9CidPYuMw8z8RjFe8uewz9ffubYegCerQfQo8NT3P/KDooccFfclZKh85TVvDni6lRcx1oDGPlWLzznduXpL66+L9Eb9xA9xpOSJzVUpfMrX7FgSN576ETn+i/j38SRh8Yux/TGJu9gy7ace1u64jl8coNEp9YDGPeOD07PDDbr8bdl/0HS+3cxf+cSN7Po3/nuvcC5ALB1wmvIy3zqVJVuT63M3fcQb6/aQ+CUdsVOQb6e52PrmPd7UgfbAhexrXFjf09ERERE5Mbz8/NjwYIFLFiwgKCgINN2e3v7Qiuu3gj5g5KAgIAS988LM/P6xEFOr0EoebGLiIgIPv/8c9PnGzXt2M/Pj+DgYLOa/P39CQ4O5qOPPirx2OnTp/P222+bjs2r7VpHbT7++OOsXbvWrO/dHXfcwaxZs4o9Z97U7CVLlpj6OOYd++KLL5b5PvLeGYBRo0aZ9Ye86667eOKJJ3jvvfeu6R6L8sgjj7Bx40ZTr0B7e/tC09Sv9ZlfuHDB4nPJO+Zaz5u/92F+wcHBplC3qO/G39/fdO68UHDOnDlmv6+l+U6v5x2WysfKaDQab8mVDsynzdjlZTrE0qIgUR8O5qF3r8ZWtv3f5Ps5vShy3YeCC16Qb7GGfIpfzCS/a1iYo0wu8e3UrswwBXtuTFixjnEWAsCosME8FJpvXeTgz1gT5F14x0ubmdHthXzh43AW/DTNPCgsRsFn7jVlNZ+OKMv/QCjFMytUoycTPlvNuAIjKa9KZ+9bQ3nik3wRZikXM7G8X64TK3lo6Ov5RmdaelYWztlyGmuWWVpQpuD3CeDGyA9X86yF/n7pO1+n41Mrr25oNo0vVww3CypPfzGGIXMP5X6qyrBF25jaoagv8xgfDH7waqDsMIql/3sOH1PwfDOej+XzWvq9q+gCAwOJiIhg//79tG5tXnytWrWwsrIq9D9IDxw4gK+vLwEBAYSHh9/KckVEROQWKOqfT3nbLf1Z8O9Go5Hs7GyMRiOZmZlkZWWRmZlJRkYG7u7ut+AuKpa1a9dy5MiRMvfGq+giIyNZuXKlWZgkIlLRld+IwnpdGDbIu+iAD3BuUDB9OM3R3fnHtrnx2MhiQkKAur0I7P8qO78tbqcKJOYbVuYPlSxMO87j1TkQt9CFptF+p5d9w6Gx3vlCoFyObjSqB+SFRazk7TneOD8TiFcp/u9Vvfo+kG9MYdS7r7DIYw6P+bthW8pVpUt07KDZKEr6BDGsyJAQwBb/vgOw/eT9Mo8q7D+kl+UQDMDjbvwhXxB2mvMJQAlBcOf7ehex6rQjXr7esPHY1U3NRhFYxCIgtp7e+AOmAd5HThfoCxnNzohDVz86DGOAf3GJrxuePlz97pOj+PNv8KlX9BE34/lUVrfq/88iIiIiUlklJiayY8cOunTpUqlCQjDvjScicrsov6DQsxePBRcxaqkoWaeJNpsi3xOfYsMkAEecb6MQ4/RP35AvBrI87ThPwenHyavYsPdJfAqNLvMmMLgL78+8Ol01es2rPLTmdZy6BvLY0OEM6OyJYxHXcew2gnEeG/jgRN51DvHBhMF8UMuH/g/8i+EBA/Gpd32r356OMe+w6OVbfIgMwJ1u+EOZ+xQ61ynuzE54miV1pePZoOg3uYZDgXW3fYuZyuzoWPzvRPppoo/k+5y8nEf9yzJSdw/R54BigsKb8XxuV8WNCCyqz0jr1q0VIIqIiIiU0vbt2wGuaRGTimLt2rW4ubmZrXab1xPw2WefrXQBqIhUbrdXj8K4M5gtLVGvBjVu1Ii2CqHAaDHgdOiDtAktYvdC0gjfdoBnOxTuQec06C0+inuK8WYrF6cRv20lb2xbyRsO3vQPepbnRrbDqeAztfVhwrtvEv/8DPNVkxMP8W3YIb4NexXHDqOYNimI/l4lxnsWxcfsMfvs6eRcxJ43mx3FNvC7EayLWe7FsQ7F3nlCHKVcu/gmuQXPR0REREQqvbVr17JmzZpCfd5uR5b6y5WmJ6CISEV0ewWFBbk5U728a7iRojaz4kjJuxUn/fNwdgS3o2ehvM4WrzGL+b7PHla9+zYLvz1mPmU3+Rjf/nc83y7rxcxlbxJYv8Dh9Xoxc0U7hm0M4+1/L2dvgcFUl35azoyfVvFx0AIWP96uyNGJpVX8qDYxcXDCy6NOmQ6pU6nCdRERERG5Hd177703dPXk8uTn50dYWFh5lyEickPc3kHh3j+JhyJ6w12Vlnkrirl+UdvCb8BosQ1s2PkiPftbDtps67Vj5JzPGPnSaQ5tWsnyj8LZciJfF7zEzcwOno/bqufwdyhwsMERr/7P8V6fJ4mP2cOGD8L4eOsh4k0rFacRFTaeGXXXma9CfQ2iT8ZD6xImpqekEXddV7kNOTgWmJL9L6atmIilZXdERERERERERMri9goK6zbCk/w96fZy7AT4eBR30DEObb25Zd0QWYf4Zln+mLAq/acsINCj5ENPb53F7C+uHrtl6w4u9R9QfI8/Bzd8hjzHvCHPEf/TQl544X0O5QV+Z5azfOsY/AcVEdQZbHHy6MLI2V0YeekY4W9NZ/aaq5PCd84P59DQsoVXbp5dgKurTu88fJT0IV2KneV66feDRBXz80qp4MI0ycdyFie5jfpwioiIiIiIiEjFVKW8CygbT1r1z//5GCvyryZrQfrOcN4/U+wuFUL63m9YlZxvg0MggUPb4d+h5P8EBgSaj6rc+A2b/y79tZ06TOS159qZbdv5RynHNjp6EzhzGiPzb8sNr8rCydPbPBT8IpwtlteKyJEVzYYVG8p2kUqhET5d86+atoOIrdFF7i0iIiIiIiIiUlq3WVDoiH/XXmZbTodO5+29lyzvHhPOC1NXmvfiu265q76a7CDqj+u9QjoHt4Wb1Wk7pCetSrtohFcXAsxWsd1BxLZ8Qd/fG/jgi2Ncyip9RW6OVy9+6JP57CxT8OdIjYLTlkvSrBePmd3DZl59ZSXRyRb2zbrE3nef541fyniNSsGWVn2HmQXDh/79PG/sjC/+sPRovn1tOYeK3+sGcsLNw3zL3mMKNEVEREREREQqsvKbehy9mfdDTxc/PRbA+R5GPeBj2s+x52hG1tvMCtMowWhWjO/D3v4TGT2yJ53r1SA9MZq9G8OYv2wH8cmeeHpEE33iRhVuh12B1e1XzXwK51emEehTg4vHNrEzpTcje5TQXy+/S9sJ/zzfasJUJbBr69IvLmvwpkuAG4tCr4aDh9bt4PQDw3MDpTQOzn2Q91cPYOKY0fTo3MgUBKZfiuf0/s+ZNT//qsNV6dys0dWPcct5ekA4/mOeY1zAPbSq74StAchK59KZY2z44HVW5K+nZSvKvPixwZvAx7uw6JWr04/Tt73O/YO3MPKZUQz0bUU92zii9+9g5bKFfBuVhq2HJ3VORJfzKsC3nm3rMUzouooZ2/LemWhWPTWIg/0nMnpYF/w9nE3vzsUzB9m7cSWLvthBfPIolr506+qs6lAVuPpeR707ndmGFxnbxxPO7CDisBsTHlB3RREREREREZGKovyCwjM7WBW2o+T9OrsxPH+YYOvDxNdGsXPscq6OT0oj6tv5zPh2foGDq9L5lXcYFT2YJ07ckKoBJzr37wXbNl/dlLiHRc8MZVFeya/0Np+KW4JLOzfwbf4NDoH09Ct1TAiAV9dA3EIXXg3Nfgln54nhDPO4uk961Abenr6Bt0s4l+OIBTzboeD1L7F32avsXVbCwQ7tmPrq8BIXmLHEadA0Zm65j9nb8oWmiXtY8coe8yASwGMUi//diPeHvfqPCwrBif5zlnB05BhWnMjbVtTvQPnx6fYYbmH53snkY4TPHUP43NzPY5YxoZxqExEREREREZHCbrOpxzlsWz/H0sWP4VXs9FZH/Cd9xJtD3Kha3G7XwLHPs8zseqPOeomdWzebbSnTtOM8haYfH2PFluL7NxbmiH/wYr56vl3pRzPmY+sVyMyP3jELJ8vE4EbgW18xs0/xwxFtvQKZ9+5z+JR11GJl4uDDsytWM7WEZ3WVIz4PtLqmAPeaNRvNa2M8b+UVRUREREREROQ63F6rHufj6D+RTzcMZOe3KwlfvYkdUfGkA7Z1venSNZBhY/6Ff71ribtKweBG4FsbuXtjGO+v2MHeI9FcAnBwwqv9QALLkmD9vZlvNubfUMZpxybedBnqxqJ3r46vO716B1FjvPGqG8ib67zZsjOczREHiT5zjOi8hUJqeeLl7Y1/j4EE9umCZ63CZ/Z5chtftt/MhvUb2PHHcaJznzVUxcnLk1Y+A+k8oCcDW7rlTEm+HgY3At/Yxj0PhrPyqw1s2bknt1ZHPDt0oeeQ0Yzq442jAfjlNHuv83K3NQdPhr2xjQHBO9jw1Tds2beHg6bvBhw9vKnn2YqB3XrSuWs7i9/tzWWLz6TVfN9+OfM//oa9h44Rnwx532VgN4WIIiIiIiIiIhWJldFoNJZ3ESLX4tLG6XSfmm/l4zHL+HmSet6JiIiIyM1T1D+f8rZb+rPg341GI9nZ2RiNRjIzM8nKyiIzM5OMjAzc3d1vwV2IiIhYdltOPRaBdI7t32K2pbPnLZ1YKyIiIiIiIiJSqSgolNvTia9ZZLZStA9dfMuw0rSIiIiIiIiIiJhRUCgVx98beDtsD6fTi98t/Y+VTB77Oofyb+wzggH1b2ZxIiIiIiIiIiKV2227mIlURmlEh45nSKgjPoOGE9DnHlp5eeJcFbh0mmPRx9ix+l1Wbbu6YEcOH6YGD+CfvAiyiIiIiIiIiMj1UlAoFdAlDq1/n0Pr3y/Fvp4Me2c+wzxudk0iIiIiIiIiIpWbgkKpOKyrlml3W69Aps5+kcC7bG9SQSIiIiIiIiIi/xxWRqPRWN5FiJiknyZqyw4279/LjsN/cuZINJfyfubghJdHa1r16ULPbr3w99BkYxERERG5tYr651Pedkt/Fvy70WgkOzsbo9FIZmYmWVlZZGZmkpGRgbu7+y24CxEREcsUFIqIiIiIiJSSgkIREanMtOqxiIiIiIiIiIiIKCgUERERERERERERBYUiIiIiIiIiIiKCgkIRERERERERERFBQaGIiIiIiIiIiIigoFBERERERERERERQUPiPF7k4iKDFkeVdhoiIiIiIiIiIlDPrW3u5WNbPDCH8bIHNLoHMmj0I11tbTAURSWhQKJG4Ejh7FoNcitn17HpCZoYTezs9r9yaXSeEEexbXkXkPeMC2gYTNt6vPAoSEREREREREalwbllQGLsuhJCIWFwDZhE2OH/EFUnozNibf+3d7St4uBZLeEQkg4oJriIjwrm5T+p65IRxlGsgWFjk4iBC94HfhDDC8td1dj0hEeVWloiIiIiIiIhIhXNrgsL9oYREQODsMAsj5vwInn1LqqjQXF1cid23m8jxfliOCiPZvS93v1tc23VxGcSssEHlcunYdSGE7vMjOCy48DN1GcSs8eVRlYiIiIiIiIhIxXQLehRGErooEteA4OKn1f7TtW+PH5GEr7McA8auCyfSJZD27rdVTFh+zq4nNCIWvwkWQkIRERERERERESnk5o8o3L+bSPwIHlyWSb+Fe8q5BsxiVv5znF1PyMzdtJ89C9eInOmlOfKNIMvr6QdAOCFB4VCwF+D+UIIWmV3JQq/Awr0VC9VTmpqL5Uf7tuGE7o4kdnDBKdKRhEfE4hrgh+vp8EJH5k3rLvoerk4Lbr8n91kV2Z/v6r365Z9GbPYsMesrmTe9F4BFQQSR7/yFehRerSXwdP66i+jRaOG6we13ExrhanmkYN5d7NtNrEtg2aZBl+JdME1jnwih+erKeVYF3pNCvSSLundL74qFfp4Fz1eG3wFLPSJz3htXwsKCy/CQRERERERERKSyuulBYeSeSHAJLH1vwNywxqyX4dn1hMwMIeh0wXArlvCZQTn958bnfF4/M4TQmetzApXcaa9F9SjMCbhczaZEx64LIWRmECdNwUpuYOMeTNhsP1M9V0OZstZcNL+AQFxnhhO+f5B5qJM/bF1c8KhIwne3Z1bY1XuLXBxE6MxQXAsEabGrQ9g9NO9ZWZIXThWYrpt7f34TwpiV75mEzIRZswfhNz6MsPFl61EYuSiI2IBZhIW5Fl1zoevmD0WLe6NiidwdC+6upX7vSvcu5DobTsjCQGaFhV0NSheFEOISi+vQvF6IOc8jZLFroe8/dnUIoe2DTfeec58hhJAvLNwfzu72+ft5FnW+kn4H/GjvEk74nkjwzX9cXviskFBEREREREREctyCqcdlEcv61ZGFR1e5DGLWBD/YF876AismuwbMyhfiuDJoqB+c3U1kwZWVCzq7nvB9hUeMuQ6eRXBbiFy9Pne0WCwnz4Jfu3whi8ugfCMky15zkVwGEWh27avnp237IkbP+RFcIAD1CwjElVhiC1w31r24EXZFhISm6webP+eJgbieDSd8fynvraC2wWbPK6fmSHabznf1ueavOe/7uaFK/S6YfkLgxKvP3PS83fM/Iz8CA1xh3+5Cqy3Hugeavyu+wcwKcCU2Ivzqvr7BBUYY5p7vVGyhHpXF/w7kfi74Hu7fTSSutG9bcZf3EREREREREZFbq2IFhWcj2X22iPDCtz1+xLJ7n/kU20L7ujbAlVhOltDKL2dqanv8LPRN9GtnHrQ0cIHIRSGWA78y11w882tfPX9gQAmjEveHEhQUlPOfmeHEWngGrm5Fh0KRiy2FhMVc3yVntF7s6WvrmWgWvFo639lIdp+1XHNx93EtSv8u5NVaYN/c2ktbV6F7Nx1bONyNXBxk+l5DImLh7MlCoWWJvwMW3sPIPZHQNlB9Q0VERERERETE5KZPPXZ1c4V9OeFGiTFKbMEQ5OYpfcDlyqDZYbguDiJ0ZhDhFOgnd6Nr9g0k0CWE8IhIBo33IzIinNi2xSwEY+rh50dwWJhZX7pCd1JUkLUvlFCwvPBH7Elic6e3Fj5jKb7TaxV7klhcaX9NF3DF1R3T6LuSTnGtYefNZJpi3TaYsDC/fNuu5Wx+tG9Lvv6XOSto+03QMi8iIiIiIiIictXNDwrbtsc1Ipzd+8GvpN51uSOhbgVXN1c4Vfr9c/rwYeonZ+o9eMNrdsWvvSvhEbuJDIglvNhAJ5b1C3OCxNL2QbSobTCz3MIJWRREaMF+fLn3197SQiMVmF87v5xpv2cHlVh3Wd+Fm8cVVxfyrdhcun6PpZHT/zL3ecTm9ry8QecWERERERERkcrh5k89zuu7tyi0UK+2wvu64lrUVN0b3FPN1c21yF6GOQuwWJ6KmtdPztQr7ibU7Do4ED8iCV+Ys3JvYBkDndh9u8scXboOnsWsAFciFwURmr/vYHH3dzMVOW07d6GSEo8PJNAllvCFBfsLFnbN78I1itxT+Dch5zoNihn9WMr7LoqLH+1dYtm9LzK392NgkStGi4iIiIiIiMg/0y3pUeg3fhaBLpGEBlno83d2PSEz88IcP4In+BEbEULIuljzfRZF4hpQzBTcYlgMgnyDCW4bS/hM85pi14XkrH5rWqwiktDF+YOdgivq3oyacxauiD0bi2t7v2LCo9wptvkXzMgdjXYtTIt3mIWFubVEhJgHiMSyfnH+EC63l6OFEOzaWL5u7LpQwku1OIwrg2YH43c2nJAgCyH1/lCC8r7XUr8LN8i+0AL3FELoPvAbmnud3J6H+Z9l6e+7KDkjVWN3hxfdU1NERERERERE/tFu+tTjHDl9/gbtDyXIQq8714BZV4MY32DCZq8nZGYIQfn6sV3XNMy8vn8zgwjn6uq2fuPDmOUWQohZTRYW9NgXStC+fJ8LTvW9CTXnTNk+SeDg4gMdv/GzCDwVQmhQUM4Gl0BmzQ4k1EKPwtLwGx9GMEGELgoiKPc+XQfPIswtlKBFQQTl33dCGIOuVsygoX6EL8p9Vtc7HZrcUY6EEJLvuq4Bs5gVEFrKXn05fRtj14UQEhRU+KcTgq/+vbTvwg3gN2EWDVYHEbQob4srgbPD8gXKfgTPDiRk5tX3rmz3bZnr4ED8IkKJdAm8oSMkRURERERERKRysDIajcbyLkKkLGLXhRCyuz2zZt/gkX43XSShQaFwA3sP3l7XFxEREbn9FfXPp7ztlv4s+Hej0Uh2djZGo5HMzEyysrLIzMwkIyMDd3f3W3AXIiIilt2SqcciN07Bqd9SWrHrwonEj/YKCUVERERERETEAgWFUmFFLi7c0zJycQjhZ/0Ivs5pzf88kYRHxGoRExEREREREREp0i3qUShSdq5uEFqwp6VLILPCbrcpx+UpZ7pxJLl9DkvoeSkiIiIi5W/T999x+PCvpKenl3cpIiLyD6MehSIiIiIiIqV0s3sUHjtymIzMTLp374G9g8MtuCMREZGrNPVYRERERESkgjgMrlvzAAAgAElEQVR8+FeFhCIiUm4UFIqIiIiIiFQQ6enpCglFRKTcKCgUERERERERERERBYUiIiIiIiIiIiKiVY9FREREREQqpZiYGDZt2sTJkyeJiYnBwcGB+vXr4+vrS6dOnXDQFGcRESlAQaGIiIiIiEgls2bNGtasWYOTkxOdO3dmxIgRxMXFERUVRUREBJs2bWLixInUr1+/vEsVEZEKREGhiIiIiIhIJfLhhx+yf/9+Hn30UTp37mza7uXlRefOnUlOTubzzz/n1Vdf5eWXX1ZYKCIiJupRKCIiIiIiUkns3LmTXbt2MWXKFLOQMD8HBwfGjh1Lp06dmDdvHsnJybe4ShERqagUFIqIiIiIiFQSa9asoVOnTqUaJThixAiSk5PZuXPnLaiscklLS+Pt+W/y8bKl5V3KP97Fixf54P0lPDb2EV6a8SJnY2OZ83+zWfjuO6SlpeXsk5TE9GlT2bjx+3KtddfOnTw1MZhff/mlXOsQKY6mHouIiIiIiFQCUVFRxMfH06dPn1Lt7+DgQKdOnThw4ECpjvl42VK2btli8WcPjRxFnz59y1SvyPXKyMjgkxXLOXLkMA89PBIbGxuyjUays7LLuzSL0tPTyrsEkRIpKBQREREREakE4uLiAMrUc9DLy4ulS0s/Kq5Wrdo8MGx4oRWTXeu5lvoc+Z0+dYqvvvyC+x4Yhpub2zWdQyquzMxMvvt2A6mpqdx3/wM3/Pznzp3j2LGjDAkIpGev3qbtL4W8XO61WdK9R0+69+hpti0lJYWvvvyCBg0a0LVb91tSh0hxFBSKiIiIiIhUAvHx8WU+pmDgVxJ7e3tatGhBjZo1y3wtSxISEvj9j9/Jzsq6IeeTiiUrK4vffovCycnpppz/8uVLpCQn4+pS9qD6ZtdWWhnp6Rw5fJi6Li7lWodIHvUoFBERERERqQTyRhKWZXGSmJiYcg9KRK5VRnoGGRkZ5V2GSKWiEYUiIiIiIiKVQF5QuH///iJXPC5o//79eHl53bAaLiYl8frcOfTo1YuWLX34NLd/nMFgoGOnzgwbPgIHBwfTfrGxZwAImTkDAJ9WrZgw8SmqVq1Keno6G75Zzw9bt5KYmECtWrXp3qMHAwYOwtbW1vx6PXvi7OzMJ5+sIC0tjSlTplG/QYOi6yti/4yMDH7ctZPvvvuWs7GxALi4utKv3wA6d+mCwWAo9v6NRiOHDh7g69VfERMTg7W1Na1at+b+B4Zz5513Fnvsxo3fs3XzZp5/YTIHDuxn3dq1JCYmcGfduowaPYbmzVtgZWVlus6B/ZGsW7uWv/46gdFoxMPDkwcfepi7mjQpdM5nn3+Bbf/7gc2bNpGenkbnLl0YPuIhrK2tWbsmgs2bNpGWloq3992MeXRsoVr//PM4X33xBVFRxwDw8vLmvgceoFGjxsXez6crlps+5/W3fP6FKbRo2RKA1NRUvvt2Azt3bOf8+fMYDAYaNvRgSEAAPq1am+63oILvz1tv/huAHj17MnzEQyxa+A5OTk6MHvPoNddWmnvOe77BE5/k++828OOuXXTt1q3I6/76yy8sXhxqet/y9/38dMVyPl2xnOqOjqafl+Z9SktLM91v/wGDWPHxMo4cOYy9vT0PDBvBPV27cv78edN2g8FAn779GBIQaPo9yrvf1V99ye+//UZ6ejp31q3LwyNH4ePTyuK9SOVleOWVV14p7yJERERERET+SYxGIwDZ2dkYjUays7PJzs7m118O0bnLPdd0TgcHB+Li4vjxxx/p1KkTNjY2xe6/f/9+Nm3axIgRI3B2di7x/AcPHiAuLo4u99xDVTs7i/ukpaWxY8d2sjIz2bp1Mx07daJbtx7Y29vxvx9+4NKli7TyaYXB2hr3+u7ceeednDgRzbARD9KzZ29atvTB2cmJ1LQ0Fr+3iH379tF/wAB69+mLk5MT327YwOnTp2nd2heDwWC6XlJSIikpKTz51CSGDAmgZhFTo4vbPyUlhfeXLOa7bzfg59eGwfcOoW3btiQkJPDdtxtITk6mWfPmVKlShaysLPbu3YODgwOtWvsCOd/p5k0bWfrhB7T08eHeIYE0b9GCA5H7+d8PW/DxaUV1R8cin++ffx7nt9+iOH3qFAmJCQwcOBifVq34/fff2Ll9O82bt6BW7doAHP71V95Z8B98WrVi8OAhtPTx4fDhX/lx1y5atGxBjRo1zc4Ze+Y0NtbW9B8wkOrVq7Ptf//j8uXLHDl8mAsX4hkSEEjTpk3Zvfsnjh05Qps2bbCtWjXnez+wn//Mf4u6Lq4Mve8+2vr7c/z4H6xbu4amTb2KfHeqV69G06benDv3Nw0aNOTBhx6mQ4eONPTwwM7OjoQLF/jP/Lc4cOAAnbvcw8BBg2nZqhV/nTjBtxu+oVq1ang2amQxLKxiMJjen2PHjhL4r6H06z8Ab++7qe7oWOi7yfvePRs1onHjxiXWVtp7/vPP4xw9coQzp0/To2cvxo57jNa517Tk3Llz/PzzPjp37kLNmjWpVas2TZp68efx47Tv0JHAwKH4t2uHm7s71tbWpXqf8t7FixcvcvDgAdq0aUvnzl2Ii4vjfz9spVq16kR8vZq7mzWjT99+2NvbsfH778nOzubuZs2wsrIi6tgx5r85jwYNGhAQ8C/8/f25fOmS6TuQfxaNKBQREREREakkRowYwdSpU1m5ciXDhxdedCRPTEwMS5cupVOnTmUaURgbe4ZJTz9pts3VtR7TXpxu1rfwt99+45nnnqdhw4YAtPTxIS0tjV9/+ZXzceepW9eFZs2ak52VjbWNDd5e3mYjAHfs2M4ff/zBCy9MoaGHBwCtfX1xd3cnbMkS/vzzOF5e3qb9r1y5QkDgUOyKCDALsrT/jh3bOXToIE89PckUMAG0aevP5k0b+WLVSnz9/Lj77mYWz3kqJoaIiHCGDR9B7z59TQHX3Xffzfy33mT79m08MGx4sXXFx8Xh59eG4SMeNI1edHFxYf6b89i7dw8enp5ATig8eeo0s2dw5513Mv/NeRw5fBh39/pm5+zevQeDBt+LlZUVPj4+GIFNG7+nta8vj48Pxt7eHgBraxtWLF/G6TOn8fLyJiEhga+++pIu93TloYdHmmpq3qIloQvfZfPmjTS+6y6srQtHC3XrulCrVm127NiGk5MTrX2vPtPsrCy++WY9Fy5cYOqL003vCUC7du1Z+flnrF+3juYtWuDqWq/QuW1sbEzvD0DjxneZRgKmpZW8snBxtZX1nhMTE/jX0PuKfC+K09DDg9q1a7Nu7Rrc3N3N6og5ebJM79NfJ07w3AuTadz4rpxnclcT3p7/Jp9+spwHH3qYXr37YGVlRfMWLUhMTOTI4cMMGDiQatWqs2/fXmrVqsWIBx+mVq1aQM57n6Xeof9I6lEoIiIiIiJSSezfv5+UlBSOHTvGrFmz2LVrl1nPwryA8NVXX6V169aMHTu2TOevVas2QY8/waRnnjP9Z+To0dgXCCRbtW5Ng3zBn8FgwNv7btLT00oMclJSkvl5715a+bQqtIKzZ6PG1KxZg5MnT5pt9/DwpHr16qW+j4L7512zpY8PzZq3MNvXysoK/3btca5Th8iffy7ynAcO7Mfezh4/vzZmo+Bq176Du+5qwqlTMSXee/Xq1elyzz1mU5xdXFyoW9eFK1eumEaiNmrc2CwkBKh7Z11q176Ds2djC53Tp1UrU01VDAZTONy5cxdTSAjg4elB1apViTt/HoDjf/zO+XPn6NzZfNq1vb09LVq25FTMKZKvXCn2nixJSEjg4IEDdOzUyew9gZx35Z57upKZlcmxo0fLfO7rVdZ7rl69Oh6eHje8jrK+T40aNcbdzd30uWaNGjSo3wAnJ2d8ff1M57CxsaFpUy+SkpK4fPly7jlrc+HCBaL/PG56x6ysrCwGwFL56VsXERERERGpBHbu3MnSpUt59NFH8fX15fPPP+fDDz8Eckag5QWGTk5ODB8+nD59+pT5GqVd9djN3b3QlNGaNWtx+fJlLiZdLPbYjPQMLl68SFTUMXbu3GFxn9gzp80+16tXr8h+dpYU3D/vms1btLA4ZdvOzg5nZ2fi4s6Tnp5u8ZwJCRc4f/4cLzz/rMWfu7rWIy01laq5U3otcXSsQa2atcy2WVvb4FjDkYSEC6Snp1O1alWMRiPnz59n757dxMTE8NdfJ0hKTCIlJRnvu71LPKednb3Zn3mssAIrK5JTUnLuKTGR1NRUZs96xWK91R0dSUpKKvMq2MnJyaSkptCoiKnFNWvWxLG6I2fOnCnTeW+Est5z9erVTVO9b2gdpX2fckfF1rmzjllLgCoGA7ZVbbG2ti70TltVqUJ6RjrpaTnvcqfOXTh8+FcW/Pc/uLvXZ/C9Q/D18zPrYSj/HAoKRUREREREbnP5Q8K8hUzGjh3LkCFDiI+PJyoqivr16+Ps7FxolF5F1eWee2jTxt/iz2rn9urLY1WlbJPlyrp/abm71+fegABsbQoHLLZVbQuNvLwWWVlZfLFqJZs3bcTNzQ0v77sZEhCIoUoVVq1aed3nL6hmzZrc/8BwiyM2DdYGnErR3/J2U5Z7trKqQpUyhNRlUZr3KTs7+7qvU6tWLV6YPJU/fv+dDd+sJ2zJe9SqVYtJzzxncVEgqdwUFIqIiIiIiNzGLIWEeZydnXF2dr6hKxvfbAZrA3Z2dhizjfj4+FClhJWGbwQbWxtq1KjBX3+dICMjo9AIrNTUVOLi4mjd2hdbW1uLU4jt7R1IS0ujcaPGNzU8O3P6NDt37ijUuy4xMRGbGzxV1MHenrS0NOrVq0ejxkWvcFzm8zo4YG9nz59//kmbtv6FRhUmJSVx6fIlPHL7U95KN+uey6q071NpejKWhpWVFU2aNqVJ06acPn2ahe8s4MsvV5lWIZd/DvUoFBERERERuU19/vnnRYaEt4vkK1e4dPmS6bODQzW8776bg4cOEhMTc0tqsLd3wKdVK345dIgjh381+5nRaGTvnt1ciI/Hx6dVkedo0bIliYkJREb+bOrzdjNcunyJ5CtXuLNuXbOA7ffffuPcuXM39FqNGjfGzs6enTt3XNfCFgkJCWZTtmvXrs3dze7mx127CvWbzMrKYvv2bVS1tTUtzHEzFaztRt1zWZ37+2+zz7fqfQLIzMw0+1yvXj2aenlx6eIlMjMzbuq1peLRiEIREREREZHb0IcffsiuXbtuaUiYkpLCr7/+Wmg15erVq9OoUaMyn69mzZo4VKvG+nVrSU1JJSkpkU6du9CnT18O//orb7w+lx49e9KkSVMAYmJOEh0dzSOPPFrmvngl6dGzF7///hvvLPgv93TtRsuWPmRnZ7Fr1y5+OXSQ4SMepGkxIzObNvWie4+efP7Zpxw9epROnTphbW3DpUsX2bdvL/36DaBZ8+bXXWfdui7ceeedfLJ8OYkJCdSsWYsjh3/lxIkTN7xXnouLK4MGD+azTz8h5uRJevTqhb2dPSmpKfxy6BBNmzale4+eRR5va2uLs3MddmzfxtYtm3FwcMDNzZ1GjRsTGDiUE9EneGPuHNN3nJKawtbNm/nrrxNMmPgkLq6uN/R+SlObZ6NG13XPZVXVzo46d9Zh3969NGjQAKPRyF1Nmt6y9wng888+ISkxifYdOmBtbUNMzEn27N7NwEGDcHCoxqlTMcx/cx4dOnbi/vsfICMzk8XvhXIxKYknn55EDUdHVq1ayb69e3j2+cm4ubndkLqkfCgoFBERERERuc3khYSdOnW6pSMJExMTCFvyXqHtPq1aMWHiU2U+n3v9+gwfPoKVn3/GwncX0OWee7inazdq33EHzz7/PN+sW8fWLVv4Zv06bG1tca9fn379B1CtDCscl5a9vT3BE55k65bNbN60kR+2bsFgMODl5c1zz0/G++67i10wxWAw8MCw4bi7u7N+/ToWvvsOVapUwblOHdq370BDj4Y3pE4nJyfGPfY4n336CR8v+whra2u69+jJ2HGPseC//7kh18hjZWVFr959cHJyIiL8a95fspjs7Gxq166Nr18bWrT0KfH4e4cEcP7cOVat/BwHBweeee55AGrfcQdTpk1j/bp17Ni+zfQdt2rdmlGjX77pvfGKqu1677msqlatyrBhIwgLW8yHH7yPm5sb3nc3u2XvE0CTJl6sWRNO6KKFALi4ujLmkUdp6194WrhUflbGmz2GVUREREREpJIo6p9Pedst/Vnw70ajkezsbIxGI5mZmWRlZZGZmUlGRgaffbKcyVNfLLaG/CHh2LFjb9StiYiIaEShiIiIiIjI7SQ+Pp7evXszYsSI8i5FREQqGQWFIiIiIiIit5HJkyeXdwkiIlJJadVjERERERERERERUVAoIiIiIiIiIiIiCgpFREREREREREQEBYUiIiIiIiIiIiKCgkIRERERERERERFBQaGIiIiIiEiFYWtrS0pycnmXISIi/1AKCkVERERERCqI5s1b8MMPWxUWiohIubAyGo3G8i5CRERERETkdlDUP5/ytlv6s+DfjUYj2dnZGI1GMjMzycrKIjMzk4yMDNzd3dn0/XccPvwr6enpt+CORERErlJQKCIiIiIiUkq3IigUEREpL5p6fBt4Z8ECxoweTWJiYnmXIiIiIiIiIiIildRNDwpTU1OZMWM6M2ZMJzU11eI+iYmJjBk9moiI8JtdjoiIiIiIiIiIiFigEYUiIiIiIiIiIiKioFBEREREREREREQUFIqIiIiIiIiIiAgVOCjMysriu+++49FHxtC+nT8dO3RgxvQXOX/+vGkfo9HInj17GD/+cdq386dH92689tpsYmNjTfvk73/444+7GD5sGIMHDSQ6OhqAqKgopk2dSo/u3Wjj58vIhx9i3969xdaWnZ3NTz/+yMSJE+jYoQPt2/kzceIEjh49arZfREQ4Y0aP5ty5c6xds4ah/wo0XSMyMrLQimkX4uMJDV1E3z69aePny2PjxnHgwP4iV1YryGg0cuzYUaZMfoGOHTrQsUMH5vzf//H7778zZvRo3lmwwLTvzz//zOBBAzl69CgfLV1Kj+7dzPpIpqSk8MknKxgxfBht/Hzp2KEDEydOYM+ePWb1REdHM3jQQH7++edC9eTdf94iLPm/i9jYWF57bTY9unejY4cOTJn8AlFRUWbHp6Wl8emnn5hq6NG9G2++OY/kK1dK9TxERERERERERKT0rMu7AEuMRiPLP/6YTz/9hEcfHcsTwRNIuHCBjZs2cvnyZerUqYPRaGTt2jW88frr3H//AzzyyCMkJ6fw2aefMunpp5j/9n9wd3c3nXPXrl00aNCAj5Ytw97eHoBffvmF5559hp49ezJn7lyyMrPYunULZ//+u9j69u/fz7PPPsuDDz7IyJEjSU5OYdmyj5gx/UXmv/0fPDw8TPumpqay+L1QrK2tmTxlimnf6S9O4513F9KkSRMA4uLimP7iNM6dO8f4J57A3b0+p07F8PrcuVy+fBknJ+cSn9vevXuZOmUyPq1aMWfuHOzs7Ni7Zy+TX3iepKQk2rZta7Z/draRjz5aSv/+/dm8ZStVqlQx1fLyyyH8/ttvjBjxIM8+9zzJyVcIDw/nqScnMuOll7j33iFYWVmV6vssKDY2ljdefx0fHx9ef+PfJFy4wMcfL+PFaVOZ9+ZbNG7cmPT0dN5680327NlN0OOP4+xch1OnYvjpx59Iz8jA4ZquLCIiIiIiIiIiRamQQeGlixfZtn0bAwcNYsSDD5oCqb79+pn2OXHiBEsWL2bylKkEBASY9vHx8WHq1Cl8/913jB03zrR/UmISo6aPMoWEADu2b8fFxYXxTwRzxx13ANC5SxeysrKKra96tWqEvR9GixYtTdtcXFx4ZtLT7I+MNAsK//jjd3r07EFQ0OMYDAYA3Nzq8cykSWzfto0mTZqQlZXFF6tWERcXx1vz36Zx48YAtG/fnrZt/Zn8wvMlPrP4+HjCliyma9euTJ32Ig4OOVFahw4d8fD04P9ee63QMX//fZb7mt5H9+49TM8vr5bYM2cIfW+xqRaArl27ERa2hI+WLsXPr41ZEFsW69au5b//XUDju+4ybfP18+XZZ5/ls88+ZerUacTGxrJ790888sijDBo02PQ8AgP/dc0BpYiIiIiIiIiIFK1CTj22trHB6Q4njhw+zLlzV0f3ValSxTTq7acff6RGjRp06tTJLDhydnbGx8eH438eN02jBfC+2xvHGjXMruPs7MypU6eIijpmmk5rZWWFtXXx+amXt7dZSAjg5uZGvXpunDp1ymx73bou9OnT1xQS5uzrTqPGjbl46SJGo5GkpCR27drJoMGDadSokdnxDRo0oFPnzsXWAznB6R9//MHQ++43hYR599Olyz00bdrU4nEtW/qYPb/4+Hi2b99msRaDwUC/fv1JT0/n4MEDJdZUlG7duuHh6Wm2rW5dF3r36k3UsWNcunQJBwcHatSoQWRkJFfyTTU2GAymd0BERERERERERG6cCjmi0MHBgYdHPswrL79MYEAgAwcOYPiIB7nrrrvMpsdGRUUxoH8/i+do0aKlWVDYsEHDQiPRevXuzb6f9/HkxIn4+voxctQoOnbsSNWqVYutz2g0cvbsWbZv38bx48c5evQoZ2NjiY+PLzS9t06dOjg5OZlts7GxoXbt2pw/f560tDSSkpJISEjAq6lXoRqtrKwwVDFQklOnYnB1dcXV1bXQz3IC1sLnqFvXpVBtV65c4eLFixZrAahduzZOTs6c/OtkiTUV5a67mpgFp3mcnJ1ISEggKSkJDw8PRo0ezZvz5jF40ECGDr2PofcNpV49N40oFBERERERERG5CW56UGgwGLC3t+fK5StFLsqRkJBAfHyc2bbWrX1ZueoLfvjhB75YtYoHRwwnMDCQ51+YbBox5+vrx5hHxmBrWzjYq1rVFgcHB5KTkwGoYig8Cu2OO+5g7tzXGT16DKtWreTFadOoX9+d19/4d6HRdHmysrL48IMP+OijpbRo2RI/Pz8effRRDAYDC99dWKZnU5BtCQFlSQwGQ4mjIfOrUsWqXEbnWfou8tjZ2WFra4uVlRV9+/ajU6fOfPPNer768itWrFjOY48FMXbcOItBo4iIiIiIiIiIXLubHhTa2NhQz7Ue69atJT4+3mJfu9jYWK5cuWLWDw+gatWq9OvXjz59+rB161ZeeeVlfFq1IiAgkGrVqpGcfAUvL2/uvPPOIq+fFxQWpUqVKjRv3pxXX53F2LHjCJk5kw8+eJ+ZM0Ows7MrtP/JkyeJiAgv1BvxwoUL2NralOaRFGJra4udnR3H//iDdu3amf0sKyuL1NSUEs9hbW3N2bNnOX/unKnfYp709HQyMtJLVUu1atWoUaMGUb9F0blLl0Kj9/JC3SYFpjKfPRtr9tloNBITE2PxGjExMRiNRrNzZ2Vl8VtUFHfWrUuNfFPEq1evzrBhwwkM/Berv/qKt9+ej1+bNrRp06ZU9yMiIiIiIiIiIqVzS4aT+bdrR0JCAl9/vZr0dPPAKi4ujo+Wfkiz5s1pUL8BANnZ2WYLilSpUgVfX188GjYkPi4egDZt2xJz6hS7du0qcqRiSTIyMsw+N2jQAF8/XxISEgr9LE9SUiLnz5+nXr16ZkHXkcOH+e23366pDicnJ7y8vdm4aSPnz583+9mxY8fYvHlziedo2tQLg8HAxk0bzZ5ddnY2mzZtJCoqqtS1+Pu3Y/26dfz5559mP8vKyuK7777FwcEBb29v4GqwePToUbPrnjv3N7t27bJ4jV27dhEbax4s/v77b2zevJl2/u2oXr062dnZZGdnm35ua2uLf7t2ODk5k5CQUKp7ERERERERERGR0rslPQqbNWvGQw89zPvvh7Fv7z569uqJh4cnx44dZcM335CZmcmcua9To2ZNAC5evMjMl2bQpk1b7m7WjOzsLH7YupX4+At06twJgBYtWvDwww8zd87/ceDAfnr36o2NrS1JSYn873//44EHHqB1a99i61qyZDEX4uPp0aMnNra2/Hn8ON+sX8/YcY9RvXp1i8e4ubnTtGlT/vP2fEaPHkPtO+4gMvJnjh07hpub2zU9Hzs7O4YOvY8Xnn+OSU8/ZTrv4V9/5dChQ7Rs6cO5c+eKPUejRo247777ee+9UP4++zf9cleI3rR5E4YqVbjrrialqsVgMDBq9GiOHj1C8BPjGTHiQZq3aEFy8hXCw8M5dPAgb/x7nmlkqJOTEz169OT998PISE+ne48eJCUmsXr1VzS56y5OnPir0DXuqH0Hzz37DKNGj8bZuQ5/Hj/O0qUf4uHhweB778XKyooTJ07w+utz6du3L+7u9clIT+fr8K+pVbsWLVu2KOMTFhERERERERGRktySoNBgMDDuscdo2bIly1cs573Q90hPT8PNzY2+/foxdOh91KtXz7S/nZ0drVq3ZvXqrzj9zgLT6sbvLlxo6h1oMBgYO3YcHh6erFj+MWvXrMHa2pomTZrQt28/Gje+q8S6WrRoyUdLP2TdunVATqA5fcZL3HPPPUUumFGnTh2mz3iJd999h5dfDsHBwYERDz7I5MlTmDF9+jU/ozZt2vDe4iV88H4Yr776KnZ2VenVuzdTp03jyy++KDEoNBgMjB03jgYNG7L842VMmvQ0DRs25P4HHqBXr15MmTyl1LU4Ozvz1vy3WbVqJeHhX7Nw4bvUqFGDXr1788GHS836NxoMBkaPGYONrQ2ffvIJX375Jf7+7Xj2uef57bcoi0Fhn759aNiwIe++8y7790fi5OTEv4YO5aGHHqZmblhcu3ZtGnk2YvF77xEfH4+TkxN9+vZlypSp1K1bt9T3IiIiIiIiIiIipWNlvNZ5u3LbuHDhApOefopOnToTPGFCudWRmJjIpKefZuh9QwkICCy3OkRERERErlVR/3zK227pz4J/NxqNZGdnYzQayczMJCsri8zMTDIyMiz2dPkuiEsAACAASURBVBcREblVbv2St3LLxcTEcOKvvwotQCIiIiIiIiIiIpJHQWEll5yczOqvvsTVxcW0AImIiIiIiIiIiEhBt6RHodx8qampLF78HnZ2djRv1hwbW1tiz5zh66+/5uTJv5g+Y4amMYiIiIiIiIiISJEUFFYSNjY2NPJsREREBB8t/Yj09DScnJzo1q07ISEhNGrcuLxLFBERERERERGRCkyLmYiIiIiIiJSSFjMREZHKTD0KRUREREREREREREGhiIiIiIiIiIiIKCgUERERERERERERFBSKiIiIiIiIiIgICgpFREREREREREQEBYUiIiIiIiIiIiKCgkIRERERERERERFBQaGIiIiIiIiIiIigoFBERERERERERERQUCgiIiIiIiIiIiIoKBQREREREREREREUFIqIiIiIiIiIiAgKCkVERERERERERAQFhSIiIiIiIiIiIoKCQhEREREREbkNXExK4plJk5g9exapqanlXU6F886CBYwZPZrExMTyLkVEbmPW5V2AiIiIiIiI3BjR0dE89eREYmNjzbZ7eHjQqlVr7h1yL61ataZKlYo1ZiQ7O5t9+/axauVKfv55HxcvXgSgRo0aLHjnXVq2bElmVhZZWZnlXCmkpKSwdu0aNnzzDUeOHCEzM6emDh07MnfOXGrUrFnOFYqIXDsFhSIiIiIiIpXMqNGj6dixE9nZWRw/fpyYmBh+3LWLiIhwunfvzrQXp1OnTp3yLhOArKwswsKWsPTDD+nQsSPBEyZQp04djv9xnKNHj5jCwTvuuIN33l1YrrXGxcUx/cVp/P777/Tt25cHH3qI1NRU/jrxF7GxZ8g2Gsu1PhGR66WgUEREREREpJLx9PSkffv2AHTs2AnICeR++OEHXps9i9dfn8urr86ievXq5VkmAEePHmHl558z46WXuPfeIVhZWQHQo0fPcq6ssDUREcTFxfH+Bx/SuHHj8i5HROSGq1jjzUVEREREROSmMBgM9OrVixkzXmLH9u3s3LmzvEsC4Pjx41SrVo2WLX1MIWFFlJqayvE/j3N3s2a4ubmVdzkiIjeFgkIREREREZF/kHbt2uHr68fevXvIyMgwbU9JSeGTT1YwYvgw2vj50rFDByZOnMCePXswFphSm52dzU8//sjEiRPo2KEDbfx8GfnwQ+zbuxeAiIhwiwtrpKamMmPGdN5ZsMC0rU6dO0lISOD0qVPF1m3p2Py1jB//OO3b+dOjezcWL36PX375hcGDBhIREW7aN6+uc+fOsXbNGob+K9BUe2RkZKH7zM/GxgZnJ2eio6NJSirdgiFRUVFMmfwCHTt0oGOHDkyZ/AJRUVFm+5S1pgvx8YSGLqJvn9608fPlsXHjOHBgv8XajUYje/bsMXs2r70226yHZWJiImNGjyYiIpwff9zF8GHDGDxoINHR0aW6RxGpXBQUVhLH49OZty2Ovy+Xf3Pfa7H+2GUW/niBK+nZ5V2KiIiIiEilVqNmTZo3b87vv/3OlStXgJzeey+88DzLPvqIvn37sSj0PebMnYO1tTVPPTmRtWvXmIKorKwslixZzKRJT1OnTh3mzZvHotD36N27DwmJCWWup3Xr1vTu3ZvJkyfz6aefkJKSUupjjUYj69at5fnnn8PV1ZW33prP7NmvERsby8yXZpCUuyhKfqmpqSx+L5Rff/2FyVOm8O95b1LFYGD6i9P4448/iryWwWBgSEAAqSkpPPXkk+zZs4fs7KL//bJnzx6eGP84VavaMW/ePObNm0dWdjZPjH+cX3755ZpqiouLY9q0qXz37beMf+IJFoW+x4CBA3h97ly+//67Qs9m7do1PPvMJLy9vPnPf//LSzNDOBF9gklPP8WpAsHsrl27iIyM5KNly1i3/hs8PT2LffYiUjndNj0Kz17OZP2xSwz2dqRu9dumbBERERERkQrH3d2dffv2ATnB3xerVhF75gyh7y02673XtWs3wsKW8NHSpfj5tcHd3Z2tW7aw/OOPC/UUzOuJWFYODg5MmToNxxo1+O9//sOK5SsY99g4Bg4chL29fbHHnjhxgiWLFzNq9GiCgh7HYDAA0LFTJ8LClhC2ZEmhY/7443d69Oxhtr+bWz2emTSJ7du20aRJkyKv17hxY+a9+RZz58wh+Inx+Pu3IygoCF8/P7OVpOPj4wlbspj77r+f4OAJpuv4tWnDa7NnERERjre3NzY2NqWuKe97iouL4635b5u+p/bt29O2rT+TX3je4rOZPGUqAQEBpu/Jx8eHqVOn8P133zF23DjT/kmJSYyaPqrEZy4ilVuFH1GYmmlk0x9XCNuTwIXkrPIu5x8rKxt2nEhmy/Er5V2KiIiIiIhcp4SEqyP/4uPj2b59G4MGD6ZRo0Zm+xkMBvr16096ejoHDx4gNTWVrT9spV+//vTvP+CG9RSsVq0aL7wwmdVff0279u349xtvMGb0KA4fPlzscYcOHcTW1pbBg+81BWx5dffp05e6dV0KHVO3rgt9+vQ129/NzZ1GjRtz8dLFYqcfQ05YuCQsjIULF5GSksLjjwfx6isvk5SUZNrn6JEjnDhxgj69+5hdx8HBAX//dmajOUtbU1JSErt27bT4PTVo0IBOnTubbfvpxx+pUaMGnTp1MvuenJ2d8fHx4fifx0lNTTVt977bG8caNYq9dxGp/Crs0LysbNh0/DJ7YlJwsKlCw1o2t+202sog22jkZGIGNe0MJe8sIiIiIiIVVlZWFvHxcTg7O2FrY0NCQgIXL17Eq6mXxeCvdu3aODk5c/Kvk6SmpnIq5hT9+/fH1tb2htfm5ubOyy+/wqOPPMrcuXN5cuIEFrzzLi1btrS4/8m/TuLp6ckdtWsX+lmVKlWoUqXw/dSpUwcnJyezbTY2NtSuXZvz58+TlpaGnZ1dsXVWqVKFDh074t+uHdu2/Y+5c+YwffqLzJ0zlxo1axJ/IZ4LFy7w0EMPWjze1dWVhIQEatWqVeqakpKSSEhIsPg9WVlZYahi/m+1uLg4oqKiGNC/n8UaWrRoaRYUNmzQsEIvJiMit0aFDQqzjUYup2XT1bMaHRvYs/9MqoJCERERERGR63Th/9m783C7ysLe47999j5DTpJzQibIDASSEDIBYRARZRCsDE7FoaiA7RWtVnvtrdqqvWq1dlJbrHWqAwo+t+IEMiOhiAwhhDkBQkIgkInM08kZ9nD/OOSEQwYSMITA5/M8eRL33mu9a+34GPPNu9539ercf//9ecNJJ6VPc/MLOsfzhbQXo1AoZMyBB+bvv/SlfOpTn+x5THdHGhoaU6jbOw/LFYvFnHTSyWlqasonP/nJ3DlrVk499dQkyahRo/LRj/7FdmfplYrFDB069AWN2dDYuMufPeKII3Pe+eeloWHbYxobG9Lc3Jy2trYkSV3xZf/AIfASeNmGwvpiIe+Y9MKnPV/18Masa6/knMktqS9u/VeRTZ3V/Gj22kwf2SfHjupee6FaS+5b2p7bF7VlZVslhSQHD2zIWYf1T0vj1v+xnLeyMzc9tinLN5ZTKhRy6OCGnHpI3+zXp7jNuQc0FXPNvA3pqtTy/iMH7HBdxTWbK7lxwabMX9WZjnIt/RvrcuJBzZk+Yuu6EJs6q7nl8bbcu7Q9HeVaBvYp5oQDmzN1WFO28w9kvezqseVqcv+y9tzxzHeQJPv3K+WtE/vn8TVduXbexp7P3rW4e3Hh905rzdhB3f+KuHh9OTfO35gn1nbvmjZmQH1OOaRfRrT0vu8NHdXc+sTW6xnar5Q3jeuXWnY+vR8AAHjxKpVKfvGLn2fNmjU5+eRTUigU0rdv37S0tOSReY/ktSecsM2ssjVr1mTVqpU5dNy4FIvF9O3XN3PmzsmZZ53Vs8be9qxduybr1q3rmTWXdO+svGTx4hywnUeCn2vQoEGZdPikrFq9KpXK9pehKpVKeeKJx7Nhw4Zt1tbr7OhIR0fH847zhzBu3PiMGT06mzZ1/72pb99+2bRpU0aNGpXxO4mcu6OhoSFNTU1ZMH9+jjnmmF7vVSqVtLf33gSmb9++aWvblPHjJ+w0Sm4JhQDJPrBG4Uvhpsc25bpHN2bS/k1595TWnDGhf7oqtWzu2rqD1Z1Pbs7P7l+XYf1Leefk1pwxoV9WtlVy8d1rs+o5ayfOW9mRBas78+fHDcxfnzh4h5Fw1TPHb+yo5uzD+uddU1ozfnBjVm7aer71HdVccs+6zFvZmdMO7Zf3TG3NoYMbcuXDG3LTYztfL3BXj+2o1HLZA+ty1cMbMnpAfd45uTXvnNyakS312dxVy6GDGnLO5JYc0L+UQwY15D1TW/Oeqa3Zv3/pmfvtzMWz1/bE3XdMakm1llw8e21PONxyPT+9d13mLO/I6w/qm/dMbc20YU25Yu6GPPT0S/MHOAAAvFpt3rw5P/zBD/KTH/84H7zwwhx44IFJuoPc0Ucfk6uuvDKPPfZYr2MqlUquu+7aNDc3Z8KECenXr19OPPH1ufG3v80999yzw7EGDRyUZcuW5clFi3q9PufBBzN37txer/3+llsyf/6j26wNuGrVqjw458EMHjR4h0Fy6rRpWbBgQW677bZex3d2duaKKy7P6tWrn/d72VXt7e258sors/5ZaxFuMW/eI1m8eHGGDOkOchMmTEj//v1zw29v2GHk3F2DBg3K+AkTcsNvb8iKFSt6vffwww/nxhtv7PXaUdOn58mnntrmuwHYmZftjMKXSltXNfNWdOTwoY058aCt0+6PGLZ1Kv3yjeXcvHBT3nhov55ZiEly0MCGXHrP2tyzpD2nHtK35/XNXbW84eDmNBR3Pt1v4erOdFZqedP4fjngmZg4YUhDKs/0yWotufWJtlRrtZx/1ICe2Y3jBjdkvz7F3PZEW44Y1pSBzduuG7g7x/7+8bYsXN2Vd01pzbjBW9cZmTBk66/7N9bl3iXtaW0q9vrMho5qZizYlGnDm/Kmcf16ZimOHdSQnz+wPnc+uTkjW+pTKHRfz6auas6d1poD+m/9r94hgxpy6b1rd/pdAQAAu27hwoWZOXNmqtVKFixYkEcefiS///0tqa+vz+c+93c57fTTe2YOFovFvO/9789DD83Nhz90Yd797vfk8EmT0ta2Kb/+9a9z/3335Z/++V8ycuTIJMnZZ5+dh+bOycc/9rG85z3vydHHHJ0keeD+B3LQwQfljW88LRMPPzxHHHFkvvjFL+SCCz6Qg8eOzZwHH8zdd9+daUcc0etaV61elb/6q09k2hFH5Pjjj8+BBx6Uhx9+KNdcfXXq6upy9lvekmKxmK6urjzXkUcemT9685vzlX/4chY+9liOe81xaW9vzxWXX5Gh+w/d7mYmL8btt9+Wr/7rv+SEE16Xo485Ok1NTZl156xceeWVOe20N2batGlJkhEjRuT8Cy7Il7/0pTz66KN561vfmubm7hl+s+6clUmTJ+XNbz5jt8ZuamrK29/+jvyfv/pEPv6xv8j7339e9hs4MHMefDD3339/Jk+ekqeffrrn85MmTcq5556br/zDl3Pvvffk1FNOTX1DQ9atW5ubb74555xzTqZNO2InIwKvRq/6UFisK6RvQ12WrC9nbXs1A5q6g9qzZ9s/sqIzjaW6TBjSe12Hlsa6jGytz9Mby+mqbP0XmmH9S2muf/7Jmv0a69JZruWJNV3Zv18pW4bcsjTEho5qHl3ZmWnDmno9Ap0kY/arz80La1mzubLdULirxzaUCnlkRUeOHtWnVwDcVU+u68qazZWcdVj/Xo8yNxYLGTuwIbMXb057uZpakgWrOjP5gKZekTBJhvQtZuzAhixau+0f/AAAwO77yY9/nJ/8+MdJutfwO/zww3PhhR/Km/7oj3o9CrzF4MGD89WvfT0/+9l/59e//lW++c3/SEtLS0459dR8/wc/7LXLbnNzcz79N3+bcePH5zdXXJGLL/5RWlpacuyxx+WUU05JkgwcODD/9/Ofzzcu+vdcdNFFSZJ3/PE78tnPfS7f+MZFvcY+7bTTUyyWcs01V+fb3/p2Ojs7cuihh+bMs87K29/29gx8ziYfz9bU1JS/+Zu/zbhx4/Lzyy7LJZf8JIcddlje9/7zcvDBB+fW3//+RX+Xzx7rIx/5aMaMHpMZM27M1VdflYaGxhx51JH5whe/kDe84aSeDV4KhULOPPOsDB0yND/80Q/z6U99KuVyOQceeGBOOvnkHHXU9Bd0DUcddVS+/Z3v5vv/9b184QtfSFNTY0459dR86tOfzs8vu6xXKCwWi/nAB/40Bx54UC75yY/zmyuuSKlUyqGHHprTTjs9Y8ce8gf5XoBXlkJtH5mDPPPJzfndwk07Xe/v2XZnjcKFa7ryywfXp62rmvFDGnPCmOYMa9ka7q56eGPPunzbM7i5mPOP6v7D9kez1+aoEX1y3Og+O/z8Fh2VWq6btzH3Lm1PS2Ndjh/dnCnDmtJU6h55+cZyfnz32rR17fi36E3jumc5LljVmV/OWd/z/ezqsQfuV58f3702Z0zon4lDd7woblellsseWJ/WpmLOmNCv5/WZT27utX7hczXXF/L+I7u/m52Nc9XDG/P4ms6cf9SA9G3wRDwAAC9PO/rr05bXt/fzc39dq9VSrVZTq9VSLpdTqVRSLpfT1dXVM2uPF2/BggX5i49+NB/56Edyxhln7u3LAdgnvOpnFCbJQfvV52OvHZgHl3Xkjic353uz1uSwoY15y8T+aXwmMg7tV8qJBzb3io5b1BcLaSzVpaPc/czwru4o31gs5OzD+uc1o5tz2xNt+e38TZnx2Ka84/CWHPqs2X2vO7A5I1u3vybH4O3MJny25zu2q9r9f1rqn29XlJ3o11CXUw7pu91ZlHWFpLWpmHXtlRc9DgAAwK6aP39+NmzckDFjxuztSwHYZ7yiQ+G69kq6qrVecW9jZzVtz9qkZIv6ukKOGN6UacObcv/S9lz58Ibcu6Q+x47qk8ZSIV2VWka21qe1acez3V7odhxD+hbzlon9c/LYvvnVnPW5Yf7GDGsZkPq6QkrP/Njdx4J39djVbZWU6gp5Ym1Xrzi5q5pKhXRWahnSt7TNDsfP1vbMtSzdUN5mnGotPcESAADgxVq5cmV+8fPLMmXKlIweNXpvXw7APuMV+4xn/8a6rO+oZnVb7yg4b2Vnr8dxa+kOVVsU0r0RR2tTMRs6uo89ZFBDNnRU8vCKP+zOvJXntLH+jXUZN7gxHeVaOsu1tDQVM6KlPnOWt2d9x7Zxc2d29dgBfYo5eGBD7l/WnmUbys973vUdlV5Rb0RrfRpLhdy3tD07a339G+uyf7/Sdq/nqXVdeeQP/N0CAACvfOvXrcvff/ELufjiH+X222/LzJkzc+mll+TP/vQDWbJkSS688ENpaW3d25cJsM8ofv7zn//83r6IXbF4fTlPrO3K1GFN6bcLa9j1qS9kztMdeXB5RxqKhazvqOW2RW1ZtqGcWpJRrfUZ2Vqfts5qLrl3bdZsrqZcTVZsquT2RW15elM5Jx3cLy1NdWlpKmZzVy2/e7wtSzeUU1coZM3mahat7cpNCzalb0Mx+/UppqtSy71L2zO8pX6Hj/s+212LN+eGRzelWFfIuvZqFq7uzC2Pt2XsoIZMHdaUYl0yqLmYe5a2Z/bi9hQKhWzuqmXFpkruW9aeB5Z1ZOzAhhTrClmzuZKHVnT0fD91hV07tlRXyPCW+jyyojN3PLk57eVaytXu9RFve2Jzmkp1GdCnmGJdIU+uK+fhp7s3dlm5qZJqLTmgXynFQiG/e7wtj63uSumZe1myvvv4tq5ahreUUqwrpE99XWYvbs/cpztSXyxkQ0c19yxp71mjsbNSy7ThTWkoFjJ/VWe+O2tN+tTXZfhOZioCAMC+aMu6hVvWKqxWq6lWq2lpadnLV7ZvqSV56qmncsP11+enl16a3/zmiixatChvPO20fPJTn84hh9iwA2B3vGILzNB+pZwzuSXXzduYq+dtTKlQyLGj++TEg5pz6T3rej7XUCxkdGtD7lnSnt8/3pb6ukLG7Fef8561aUpdITn1kH4Z2q+UWx9vy2UPrE+hkOzXVMykAxozrP8L+xoP6FfK/Uvb8+u561OtJQOaijl+THOmj2zq2UH4gP6lnHfkgMxYsCk3LdiUrmotjaVCRrbU57U7WDOx5/y7eGxLY13+ZFprbn2iLfcubc+tT7SlsVTIIYMasl+frWsgnnhQc9ZsruSG+RvTVCrkT6Z2b1Jy9Kg+aW0q5n8Wbsqv5q5PrdY9g3DCkMaMHbT1MeNDBjXkvKMG5Mb5G3PVwxtSLBRy6OCGvHVi/9z2xOZs6Oh8Qd8jAADw6tTU1JTzzjs/5513/t6+FIBXhH1m12MAAIC9za7HALySvWLXKAQAAAAAdp1QCAAAAAAIhQAAAACAUAgAAAAARCgEAAAAACIUAgAAAAARCgEAAACACIUAAAAAQIRCAAAAACBJaW9fAAAAAN1mz569ty8BgFcxoRAAAOBl4qijjtrblwDAq5hHjwEAAAAAoRAAAAAAeAkePV70+GN7eggAAICXRK1W2+nrPT9vfaPXe1t+VKvV1JJUyuVUKtVUKuV0lcsZOXLkHr4DANgxMwoBAAAAAKEQAAAAABAKAQAAAIAIhQAAAABAhEIAAAAAIPtoKJwzZ04+eOGH8tRTT+3tS3nZ6OjoyNe//m/5yU8u2duXAgAAAMA+qPRSDFKr1bJw4cJcfc01mT377qxduzZJUl9fn4/9xUdzwgknvBSXAQAAAADswB4PhbVaLTNuuinf+ta3M378uJx91lkZMXJEFi1alKeeeiqVSnVPX8JuK5fLuf76G9Le0Z63v+1te/tyAAAAAGCP2+Oh8OmnV+TXv74873jH2/POc85JsVhMkhxz9NF7eugXrFKp5JFHHsngwYP39qUAAAAAwEtij69RuHLlijz11FOZMnlyTyQEAAAAAF5e9viMwr79+mXgwIF5/IknMnHixBQKhZ1+fsOGDbnyyqty/Q03ZO3atRk7dmze+paz85rXvOZ5Q+OuHlur1XLffffn8isuz5w5c9PV1ZWxY8fmvPPen6eXP53/+OY3ez77y1/9Kknypb//Yg4//PDtjrtlDcZf/upXue+++7Nx48aMHTs25577J5k2depO73n9+vX58j/8Q05742kZOGhgLr74x2lra8vffe6zGTlyZLq6unLHHTNz1dVXZ/78+UmSQw45JGee8eZd+k46Oztz3fXX59prr8uSJUsyfPjwvOlNp+f0005LQ0PDTo8FAAAA4NVjj4fCUSNH5tRTT8kPf/ijrHh6Rd7+9relpaVlu59ds2ZNvvq1r6etrS0XXHB+WltbM3fO3Fz0jf/I00+vyNve9tYdRrddPbZSqeRnl12WX/zil3n960/Mpz751ynV12fB/AVZv259Jk2alM9+5m9z+eVXpHXAgJx66ind9zFq1A7vcfHixfmXf/1qJk48LH/58Y8lSa659rp87Wtfz6c/9ckdBsZnu/ueezJ82LD841e+kqamxiRJe3t7vv+DH+Tmm3+XM888I+961ztTrVRy2+2359/+/aI8+dRTvR7nfq729vZ897vfy4Nz5uTtb3tbhg0flicXPZlf/PKXWfzU4vzpn34g9fX1z3ttAAAAALzy7fFQWCwW88fveEeam5tz6aU/zY0zZuTss87K6aef1isYViqVXHPttalUKvnsZ/42AwcOTJJMmTw5Q4YMyeVXXJHXvva12X//oduMsTvHzpw5M5dffkU+/OEP5eSTTuoJj1OnTOk534ABrfnd727J4MGDe72+43ss5cMf+lAmT57Uc74xY8bkS1/+h9x11+xdnkn5lg9d2BMJk+TWW2/LHXfMzGc/85lMmTK55/UjjzwyEydOzI9+dHGOmHZEJkwYv91z3nrrbXlwzpx89jN/m9GjR/fc54iRI3LRRd/IySefnHHjDn3e+wMAAADglW+Pr1GYJPX19XnL2Wfnu9/5dk4//bRc9vOf5+N/+b8za9ZdqdVqSZK169blrrtm57XHH98T+pKkUChk3PhxaW9vz8qVK7Z7/l09tqOjIzNn3pkTTnhtTnzd65433u2qYcMOyJQpk3udr3///hkzenRWr16dzs7O5z3H2IMPTt++fXv+8+bNm3PnrFk59thjcthhE3p9tlAo5Ojp0zNixIjcfc/d2z3fluOPOfrojBgxotd7Bx90UAYPGpQnn3xyd24TAAAAgFewPT6j8NkGDBiQ9557bt78R3+USy65NP/0z/+cT/zvv8zxxx+fzW1t2bhxY77/gx/k+z/4wXaPX7Zs+XYf493VY0eNGpVly5fldSe87g/+yO3atWtzz733ZuFjC/Po/PlZs2Z1li9/Oie+7nW7dPzw4cN6hcaurq6sXbsmkydN2u61NjY2Zv+hQ7Nyxcp0dXVt8/6W4++8885cdfXV2x1zyZIlu3h3AAAAALzSvaShcIuBAwfmgx/8X+kql3P9Db/N1KlTe957//vel4PHHrzd4w7Y/4CdnndXj21s/MNt4lGr1fI/N9+cb33r2xk9enSmTpmSM854c/o2N+eqq6/Z5fPU1e2ZHaHPPPOMTJ8+fbvv7TdgwB4ZEwAAAIB9z14JhUnS1NSUwydOzE3/c1MqlUrq6xvS2NiY+vr6XVoX8Nl29dhNmzalT5/mPDp/QU466aSUSi/+9jds2JDrrrs+Z599Vt7z7nf3bCzS3t6RGTNuesHnra+vz4AB++XxJx5PV1fXNrMKOzo6svzppzN9+lGpr69PR0dHr/eLxWL69GlOrVrLpMMPf97dkQEAAAB4ddvjaxTOX7AgDzzwQM9ahFu0t7dnzty5GThwUBoaGjJw4H4ZP35cbr3ttqxevXq3xtjVY5ubm3P00dNz++23Z+7ch573vGvWrNnuY73PtnHjxqxbty77Dx3aK8YtWbI4cx96/jF2pE+fPpk2bWpmEhP3pwAAIABJREFUzrwzDz30cK/3arVaZt11V5YtW5Ypkydv9/jm5uZMOvzw3DlrVhYvXvyCrwMAAACAV4fi5z//+c/vyQEefmhuPvd3/zd3zZ6d1WtWp23z5tx556xccuklefTR+Tnv/e/PiBEjUiwWc8CwYZkxY0ZmzJiRUn19Nm3alKVLl+a2W2/LHXfckYkTJ6ZUKmXFihWZOfPOvP71J6alpWW3jh09alSWLV2WSy69NJvbN6daq2XZsmX53c2/y7p16zJ69KgUi8UseOyx/O6WW9LS0pKlS5emXKlkv/322+b+6uvr88gj8/L7W29NfX19NrW15a5Zd+Wqq65Onz590rdv3xx99NE7nL3Y0dGRW265JWPHjs3BBx/U671RI0duc61LFi/OL375y/z615fnggvOz/SjjkqhUEilUsmsWXelubk5U6dOSaFQyLBhw3L//Q/kit/8JuVyOV3lcpYvX567Zt2V666/PodNmJDGxsbtXhcAALDnbJlIUatWU6vVUqtVU61WM3LkqL18ZQC8mu3xUFhXSMZPGJ/ly5bl1ltvy4wZM7Js+bJMmzotH/nIn2fss9YUbG1tzfSjjsqqVatz9dVX5/rrb8h9992fhoaGnHLKydl///1TKBS2CYW7c2ypVMrUqdPSt1/f3H7b7bn8iisye/bd6dPcJ8e/5jVpbW1NoVDImDFjsmTp0lx++eV5ZN68vO6E1243FJZKpYwfNy6LFy/JlVdemVtuuSWDBg3Ke9/73ixcuDBJXnAoLJVKOeKIIzJw4MDccsstufyKK3L7HXdk6NAhufCDH8zR06f3bIDy3FCYdM9KPPLII1Kr1nLttdfl2muvy113zU5nR0dOPumkjB49OnV1L8nG1wAAwLMIhQC8HBVqz30m+A9s0eOP7cnTAwAAvGR29NennvC35eetb/R6b8uParWaWpJKuZxKpZpKpfsJoGOPO34P3wEA7JjpZAAAAACAUAgAAAAACIUAAAAAQIRCAAAAACBCIQAAAAAQoRAAAAAAiFAIAAAAAEQoBAAAAAAiFAIAAAAAEQoBAAAAgAiFAAAAAECEQgAAAAAgQiEAAAAAEKEQAAAAAIhQCAAAAABEKAQAAAAAIhQCAAAAABEKAQAAAIAIhQAAAABAhEIAAAAAIEIhAAAAABChEAAAAACIUAgAAAAARCgEAAAAACIUAgAAAAARCvdpKzfXcvJ/t+eHD5b39qW8ID98sJwjLm7PQ6uqe/tSAAAAAF71Snv7AnbkoVXV/MmVndlcruXbpzXkDaOK2/3cDx8s56LZ5fz0zIYcNujl3T1rSe5ZXs137ivn1sXVbOisJUlKdclXXteQd07Y/j0CAAAAwJ72sg2FW2wuJ1+/q5wpQ+oysKmwty/nBaslufjBcr54W1cO3a8u508qZtx+dZm7qpp5a2rpqtb29iVuo7OSfO/+ctq6avnrY+r39uUAAAAAsAe97EPhCSPqMnt5NT99qJKPHFHKvpoKH19Xy3fuK+e8SaV85rj6lJ6Z/Hj2IS/fWYTlWjJrWTUj+u2r3zoAAAAAu+rl/axukjeMLua9E0v5zr3l3Lt8313LbtH6apZsrOUNo+p6IiEAAAAAvFy87GcUluqSP51Syq2Lq/m32eV889SG9Gt4/uMeW1fLV2d15eYnu9cC7N9QyOtH1eWTx9RnTMvWGXI3P1nJX87oyiVnNOTJDbV8ZWZXHl9Xy/59C/mr6fU5Z3wxdc+aULe5nHz3vnIufaic5Zu6P3fuYaV8cGopfXbybe7XVEhLQyEPrKzlxFF53pmRL3ScJFm1uZZv3F3Oz+dVsqGzlgNbC/nzafV5x7hir0hZrSW/faKSb95TzoMrqylXkwNbC/nCa+uzcF0tn7+1q+ezl8zt3jDlx29uyOufWS9yV8fZ1NX9CPNPn7mXEf0L+T/T6/MyfNoaAAAA4FXrZR8Kk2RY30L+9/RSPvrbzvzskXIumLzzR5BnLKrkYzd2ZWhz8pnjShnSXMjCZx79PeeKjvzwTQ05fPDWklVL8p37ylmxuZZPPbMW3/cfKOdvfteZAY0NOf2g7jC2sTP5+IzO3L28mg9NK2XsgEIeWtV93kfXVPPVkxrSuIMniScOqssfjy/ma7O68uT6Wv76mFIG99n+XbyYcZZuquUD13RmY1et595//1Q1f3tLZ55YX8pfH1OfQpJyNfnyHV25+MFyThlTzDdOaUhDMbl7eTVPtyVvGFXMf76xkG/eU86QPoW87/Biz33szjhb7mXm0mreO7GY6QfUZUVbLf95b1c2dO7kNxEAAACAl9Q+EQqT5OTRxbxrQinfvq+c40fUZcLA7T+/u2xTLf98ZznHDqvLv5/ce/bhmWOL+cA1nbno7nIuOmVrbFvTXuue9XZaY8/npwypy59c2ZHL51dy0uhiGorJZfPKuXt5NT85oyGTngmNp45Jxg8s5BM3deXep6s5dtj2r6tUl3z62Pr0b0i+eU85l88v532Hl3Lh1G2D4Qsdp1xNvn1vOZVa8t9nNWb4M2sLnjKmmNEthXzv/nLOGV/KQa2F/OrRSn4yp5y/O74+503aGl5PHbO1QO7ft5jLHqlkRL9Cr9d3Z5zL5pVz6+JKvnlqQ0551jlOO7CYC67pzJMbTCsEAAAAeDnYZ1bLK9UlH55WyoDGQr46q5y28vY/d/fyah5bW82fTSlt84jysL6FvHNCMXctq+aJ9b3XOzx3YrHX54c2FzJpcF02dNbSVU02dNZyzWOVnDR620g5bWhdhvRJ5q7a+RqKjcXkE9Prc9u5TTlnfCk/eKCcN/y/jvxmQSVbctmLGWf5plpmLKrkrLHFnniXdD/mfNzwumwud6+V2FZOrnqsklPGFPOew3Z/g5hdHWdTVzLjiUpeP6qYE0b2ngI5qE/hZb2RCwAAAMCrzT4zozBJhvcr5ONHlfLxGztz1YJKzhm/bWha3ta9nt/o/tvPXwe3FrKmvZYVbcm4/bpfG9hUyLC+vT/fUOxeV/Dh1dVsLndnvJWba5m5tJpfzNu83XPPX7Nrs+P2by7k70+oz4enlfK533fl4zd2pr3ckHPGF9NReeHjrO+sZWNn8q+zuvKvs7q2+5nH1tVy+OBaFq2v5m2Hlnb4CPPO7M44izfW8rZDi9sdp7jPZGoAAACAV759KhQmyekHFvPWQ4v52l1dOWr/l740nTO+mDcdtP26dkDf3ZubN7xfIf9+ckM+8tvO/GROOW88cOv9vJhx/uLIUqYN3f53M3bA1tefb1OU5/NSjQMAAADAnrfPJZxSXfLn0+pz6+KO/Oe9XRn/nMdz928uZPmmWhZt6N5d97kee2ZH42c/Mrur4/arL6Ra697oo/QHapT9GpLXDK/Lzx4pp1x9ceM0lQppKiWNxd5rCj7X2o5a+tUXcvfyajor3bMnd8fujjN3VbXn3p5to81MAAAAAF429smHPw8eUMgnptfnygWVPPSc9fqmDa3LiH6F/Nf95W1C1NJNtfzs4UqO2r9ut0Nha2Mhxw2vy02Lqnl49c7XItye2curuWlRJdXnPDW8sTO5fUk1+/ctpKlYeFHjDO9XyJQhdfnNgkqWbNzxY9CtjYWcdlAxMxZVcstTlec977JNtWx+1pqQuzPO1KHbv5eF62q57JEdLDQJAAAAwEtun5tRuMUZY4u5/vFifjGvkoFNW6Pf8H6FfPY19fnIbztz9q/a87+mlDKkuZCF62r5zn3lDOlTyGdeU7/ba/MVklwwuZRbnqrm3b/pzHsnFjP9gO7O+tCqWu5fUc1XTqzfZgfjLTZ21nL+NZ05sLWQU0YXM21oXeatqebqx7pj2zdP3bpD8wsdp7GYfOzIUi64tjNn/6ojF07t3nm4UkvuXV7Nys21fOGEhjSXkvMPL+We5dV88PrOvGtCKa8f1T3GnUurGT+wLu8cX0yfUjKqfyGXPVLOJXPLaW0o5NCBhRwxtG6Xxzl3YjHXPV7J+67qzIemlTJ2QPfvxS/mVTJ5SF1uW7z70RUAAACAP7x9NhQ2l5K/OrqU+1ZU0/WcSXGnjCnmV29tzD/OLOcLt3VlcznZv28h755QzJ9N6d45+YUY1reQH725Id+6p5xL5lbyrXvL6VNKJgyse97zHje8mG+/sSEXzynnpw+V8/0Hunf+PWVMXf5rWn0Obi38QcY5fHBd/t9ZjfnXO7vy1Vnd996/oZAjhhby4Wn1PesF9mtILjqlId+7v5yfP1LOpXO7x5h+QF3edmh3RS2kex3CRetr+codXWlpLOSHb2rYrXEmDKzLZWc35p9mduXrd3Wlq5ocO6wu/3hife55uioUAgAAALxMFGq12q5t1fsCLXr8sT15egAAgJfMjv76tOX1np+3vtHrvS0/qtVqakkq5XIqlWoqlXK6yuUce9zxe/gOAGDH9sk1CgEAAACAPyyhEAAAAAAQCgEAAAAAoRAAAAAAiFAIAAAAAEQoBAAAAAAiFAIAAAAAEQoBAAAAgAiFAAAAAECEQgAAAAAgQiEAAAAAEKEQAAAAAIhQCAAAAAAkKdRqtdrevggAAIB9wY7++rTl9e39/Nxf12q1VKvV1Gq1lMvlVCqVlMvldHV1ZeTIkS/BXQDA9plRCAAAAAAIhQAAAACA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+P/t3XmYnXVh9//POXNm35LJZE9ISEjCvoVFtroW1FLp0+qj4kb1sU9bpXttta3a32NF21/bpy5drfBrrdqqrQjiVkVAUJYIKAECJCFk3zOZfc72+yMkEjJB9gnJ63VdQ2bOue9zf8891zXXdd587/sL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AAAQoRAAAAAAiFAIAAAAAEQoBAAAAAAiFAIAAAAAEQoBAAAAgAiFAAAAAECEQgAAAAAgQiEAAAAAEKEQAAAAAIhQCAAAAABEKAQAAAAAIhQCAAAAABEKAQAAAIAIhQAAAABAhEIAAAAAIEIhAAAAABChEAAAAACIUAgAAAAARCgEAAAAACIUAgAAAAARCgEAAACACIUAAAAAQIRCAAAAACBCIQAAwGFtZGQkf/RH78vHP/axiR7K07J69epc/HOvztVXf3nCxnD11V/O29761uzatWvCxgDwfChN9AAAAADY3/DwcK655iv52nXX5d57702lUkmSvOicc3LFh69IV3f3BI/w0LN69epc/u53ZePGjfseK5VKOf744/OGN16aV7ziFWloaJjAEQIc+oRCAACAQ8i2bdvyvvf+YR588MFceOGFeeOll2ZkZCRrHl6TjRs3pFavT/QQD7Dm4Yfz6Ss/nbe//R2ZN2/ehI7lLW99a84559zUatU88MADuenGm/K+9/5hHlnza3n7O94hFgI8AaEQAADgEPKVq6/Otm3b8ql//nQWLlw40cN5UrZt355ld9yRyy775YkeSo4++uicffbZSZJzzjk3b37zW/J3f/e3ufbaa3LhRRdNeMgEOJS5RyEAAMAhYmRkJCtXrcxxxx+f2bNnT/RwDgsNDQ0555xzs27dumzbtm2ihwNwSDOjEAAA4BDR2NiY3im9uf2O29PXtystLTOecPt6vZ7bb789//zPn8pdd96Ztra2vPwVr8g73vG/MnPmzGdt3x3bt+ff/+Pf87Xrrsv69evT1dWVn7v44rzp0jflD//wD3PPPT9Okrz2l34xSfLKV70qf/In709LS0tGR0fzpS99MV/8wheyZs2azJs3L6993evyS7/02jQ3N+87Rq1Wy2233porr7py33je8MY35txzz3s6p3I/1Wo1PT096Whv3+/9r1hxf6668qrceusPsnv37syePTuvevWrc+mlb0r3T7kP5DM59wCHKqEQAADgENHQ0JDXXHJJbrrpxlz+7nfn937/PTnjjDNSLB54MVi9Xs8113wlH/3IR/La174ul112WYaGhvO5z342v/kbl+ev/vr/Zs6cOeMe56nsu3Llyvz+7/1uarVa3nbZZZkzZ26GhgZzxx13pKmpKb/9O7+d5cuX56orr8y7L788M2bMTGdnZxobGzM0NJSPfuSKLFu2LJdd9suZe9RRWbVyZa688tN5ePXD+b3f//00NTWlXq/n2muvyUc/8pH87IUX5i1vfkuS5L+//d/5kz/+o/Tt3v20z+nQ0FC+eu01OfXU0zL3qKP2vf+vfvWr+bMPfShnnX1W3v+BD6StrT3L77knn//853LnD3+YD1/xkfT29j7j8wfwQiIUAgAAHEIWLlyYv/h//zJXfPjD+bVf/d8588yz8s53vjOnnX76fsHw4Ycfzj/+wz/k99/zB7nkkktSKBSSJCeffHL+4A/ek29+4xt5+zveMe4xnuy+u/v68ld/9Zfp7e09IJy99KUvS5JM6e1NtVpLc3NzTj75lBx99NH7tvnWt76ZZcuW5W/+5mNZeMwxSZKzzz4784+enw+8//15zSWvyYknnrRvPG9561vzznf+yr4FR84977xcdeWV+eQnP/Gkz9/q1atz6623plar5v777s/Xv/71TJ63gizCAAAgAElEQVQ8OX/y/venra1t3/v/+7/727ztsrftd7yzzz47L37JS/L7v/e7ufrqL+ftb3/HvnPzdM4fwAuNexQCAAAcYhYuXJh//Kd/yic/+bcZHh7Or/zKO/OnH/xA+vr69m3zg+9/P11dXTn33HP3i1m9vb05+eSTs3LVyoyMjIz7+k923wcfeij3Ll+ed7378oPOrjuYocHB3HjDDXnxi1+c+Y+Jh0myZMmxmT59elauXJkkuevOO9PU1JSLL/75/VYlLhaLefFLXpLp05/4EuzH+td/+Zf8+q/9at79rnflU5/6p1x88cX5+Cc+sd89H3/w/e+Pe7wkWbBgQV728pfn5ptvTv9BZjI+k3MPcCgzoxAAAOAQVCwW86JzzsmZZ52VG2+8IVd8+MN53/vemys+fEW6uruzbdu2rFixIq965UXj7n/iiSdlZGQkLS0tBzz3ZPddt25tZs6c+bTuuTdWLmfbtu357ne/m89//vPjbvPImkeSJOvWrcvRRx+dnsmTD9imWCymWDxwVt/BvP8DH8gll/xCRkdH87nPfjb/+E//mFmzZ+flL3/5vm22bdt20OMVCoXMnTs33/rmN7Nz1650jXOvwmdy7gEOZUIhAADAIayhoSEvfenL0tLSkve85z257fbb84pXvCJJctppp+dtl70tTU3NB+zX3NyUtra21Gq1cV/3yey79/il0tP/6PjGSy/NBRf8zLjP9U6Zsu/7pqbmFMa5F+PT1dzcnEvf9KZs2LAh//D3f5clS5Y8q/cNfLLnD+CFRCgEAAB4AVi8eEnmHXVUBgcHkiTt7e0ZGhrMkiXHZtq0aQfdb7xLYJ/svu3tHXl4zZps2LA+PT09T2m8DQ0Nae9oT71WyxlnnHHAJb6PH8+aNQ+nv78/ra2t+z03Njqa0dHRp3TsvZqamnLpm96UO+64PV/+8n/l137t19PQ0JDe3t5cf/13smPnzrQ9ZiXkZM9CJWvXrs3sOXMO+p6f7PkDeKFxj0IAAIBDxMjISK699trsfsy9CPd64IEVWb9+faZO3ROmlp5xRtauW5dbbrkl9Xr9KR3nye570kknZu7cufnCf/xHhoaGnvA1t27dmr6+Xft+7ujoyNKlS3PDDTfk4dWrn3DfU049NStXrjxgPGNjY/nKV67Ojh07nuQ7O9C8efPyP1//hnzpi1/MXXfdlSQ548wzMzQ0lGuvvSbVanW/7VetWpXvfPvbOevMs9LR0THuaz6Tcw9wKGv44Ac/+MGJHgQAAMCRZG9cqtVqqdfrqdVqqdVqaWtry7/922fyF3/+51n50MoMDPRnzZo1+fznPp+Pf/zjednLXpbXvvZ1aWxszNSpU1Mul/Pxj30s6zesT6mhlI2bNuXee5fn05/+dKZM6cmMGTNTqVRy4403pKOjI2effXaSPOl9Ozo6MnfuUfnnT30q37vpe2ltacn2HTty773L84UvfCEnn3RymltaMjo6mhtu+G42b9mSjo72/OhHd+eoo+ZlwYIFue22W/Nv//aZlMvljJXLWb9+fW668cZ86UtfzKmnnpaWlpb09PRk8+bNufLTn87AwECSeh566MF88hOfSGtbW7Zv35Ezzjgjxx577EHP6a5du/K1667L0qVL99uuUChk1qxZufuuu3P33XflgvPPz8yZM9Pd3Z2P/c3fZPm9y9PS0pwtW7bkm9/4Rj76kSuydOnS/O9f/dU0NTUlSVasuD/33XdfXvWqV6WlpeVJnz+AFxqXHgMAABwiWlpa8q53vTvzjpqX73zn27nuuq+mqak5py89PX/6//xpXvKSl+6LVw0NDXn729+R+fOPzmf+9V9yzVe+klKplEWLFuXCCy/KwoXHHPQ4T2XfM888M3/393+fq668Kh/96Eeye/fuLFq0KJdc8gtpefQy4fnz5+c3f+u38td/9df57vXX5w1veGMuvPCi9Pb25iMf+Wj+/T/+PZ///Oeyffv2dHV15YQTTszr3/D6dHZ27nvf733v+7J48eJ88QtfyGc+86857rjj8pa3vi0LFizIzd/73jM6rz09PXnzm9+c3/3d38l1X/taXv/61+fnf/41mTt3bq666qq8773vy9jYaI477rhcfvlv5MKLLkpz84H3Hnw65w/ghaRQN08aAADgSTnYx6e9j4/37+O/3zuDsF6vp1KppFqtplKppFwuP6uLbQDAU+UehQAAAACAUAgAAAAACIUAAAAAQIRCAAAAACBCIQAAAAAQoRAAAAAAiFAIAAAAAEQoBAAAAAAiFAIAAAAAEQoBAAAAgAiFAAAAAECEQgAAAAAgQiEAAAAAEKEQAAAAAIhQCAAAAABEKAQAAAAAIhQCAAAAABEKAQAAAIAIhQAAAABAhEIAAAAAIEIhAAAAABChEAAAAACIUAgAAAAARCgEAAAAACIUAgAAAAARCgEAADjE/WjTSP78xm1ZuX1soodyyNk8UMlf3Lgtt64dnuihAIeB0kQPAAAAgGfuq/cP5I71+8eixmIhPW0NOWF6c06f1ZL2pkNvrkj/aC0/eGQ4924Zza6R6r7HT5zenNcc35nGYiHl6hO8wPNoXV85t6wZzqqdYxmt1JMkxUJy8bGdOW1WywSPDuCZEwoBAAAOE53NxbzimPa0lIoZHKtlU38l63eX891Vg7lp9VAuWtyR02e3pDDRA33Upv5KPnt3Xyq1eo6b2pz5k9vTN1LN9qFq6kn2/CdZOrslS2dPbIi7be1wvv7gQKa2l3LWnNZM6yhlU38lWwcrqdUndGgAzxqhEAAA4DDR3FDIwp6mA2YO9o3Ucu39/fnqiv60NhZy/LTmCRrhT1RryU0PD6W9sZg3ntqdruZDb7bjXjuGqrl5zVDOmtOaCxd1pPhoaT1x+sSfR4Bn06H7lxgAAIBnRXdLMf/jhK7M6izlew8PZahcm+ghZaRSy5aBSuZ0Nx7SkTBJdg5Xs3u0lkVTmvZFQoDDkRmFAAAAR4C2xkKWzm7NdSv6s3WwmnmTfhLn1vWVc/2qoazdVU65Vk97UzEnTm/OBfPbDpid2D9ay81rhnLP5tEMjtXSWCzkhOnNeeWSjlSq9Vy1bFfOmNOas+e27rffyu1j+c/lu/PW0ydlekcppYZCOpuL2TpYyUilnpbSwQvc4/d9/Fju2jiS0Uo90zpKeeXijizfPJI1O8u5bOmktDftuQx777iOmdKUrz8wkFU7xtJQKOSkGc352UUdT3j81sZiWkqFbOivZOGUpp96rsu1em5ZM5xl64fTP1pLZ3MxS2e35tx5rWl8tDQ+1THVkzywdSzfXT2YzQOVlAqFLJ3dkiVTx5/VODhWy00P/+Tc9LQ25Pz5bTllZsu+2Hnr2uHcsW44rz2pKz94ZDg/2jSS02e15ueO7fip7xE4PAmFAAAAR4hZXaU0NRSyqb+SeZMakyS3rxvO1x8YyOyuxvz8cZ1pLhXyyK5y7lg/nDU7y/tdFrz3noL1enLevLZMaWvIaKWelTvGUn2KN+prbijkRUe15Ys/3p1/+eGuXHxsZ2Z1PfmPqLtHa/ncXX0ZGKvlxUe3Z0pbQ7YPVfOVe/szVq2lrfHAWYpr+8q5c8NIzpjdkjPntOah7WO5Y/1w6tmzIMnBZgvO6CzllJktuX7VYHYNV/Oyhe0HXRhmtFrPf96zO+v6yjlvXlt62/fcy/CWR4aydbCSXzi+K6XH7Ppkx3T72uF888GBHNPblAvmdyXZsxr0l+7ZnbHq/ud+77kZrdZz4aKOdDQVs2rHWK69vz87hqt5+cL2/cb77ZWDOfeotlxyfOeTPv/A4UkoBAAAOEK0NxXT+piAtnmgku+uGsyZj7v33uLeppw4vTmfvbsvt64dzs8e056hcj3X3t8/7j0FT5qxZ1bb4NhTu6R5cW9TXn9KV768vD+fumNn5k9qzM8u6sjMzif+qFqrJzevGcpguZY3ndqdGY/Z/ujJjfns3X3j7vfIrnIuPeUn2x8zpSnlaj0rt49l13A1PW0N4+5XLCSvOGbPDL+bHh7KjzeN5sw5e2YIPj4Y3rVhJOv6ynnzaZP2vY/FvU2Z3lHKf927O+t3l/dF2ic7ps0DldywejBnPO73dNy05nz7ocHcvGbogHNTq9dz2dJJ+35Pi3ubMrm1IbesGcppM1v2vdf+0VpeuqA58yf/ZEzAkevQvhEEAAAAz5qxSj3lx8w+W7F1LA3FQs6Y03rAbLoZnaUcO7U5D20bzVC5lg27y9kyUM1Fizue1XsKLuxpym+eNyUXH9uZrYPV/NPtO3PdioGUn2CG4lC5ltU7xnLSjJb9IuHecS86yOXBi6Y07bd9sZDMn9yYcq2esZ8yI7JUTF6yoD2/dd6UnDqrJT9YO5SPf39Hlm8e3bfNaKWe+7aMZlFv836XSCfJ7O5SOpqK2dRfecpjWr2jPO7vqZDkxBnNaW38yYP9o7U8uG0sJ0xvOeD3NO/R1905XN33WGtjITOfwkxO4PDmrwEAAMARYrhSz0ilns5HA1L/aC09rQ3pPMhltFPaGnLvlnoGx+rZPlRNR3Mxk1vHn3X3TJSKyemzWnLSjObctnY431k5mKFy7YDLdPcaHKtlcKyW2QcJXMXC+NcQT+s4cPuOpmKGy/UMjtaSJ3Frvs7mYl69pCPnzWvLdSv686Xlu1OudebUmS2p1OoZHKtlza5y7t44Mu7+2war+/38ZMa0fah60N9T4dGvvUYqtYxWarl+1WCuXzU4/hiGqlk4Zc/3bY3FdBzk9w8ceYRCAACAI8TDO8fSXCqMG6eejGIhaXgOm1JjsZDz5rWlVCzkvx8aOOAy3fG2nyjdLcX84old+eKPd+f2dcNZ0vuTRUVOndmS46aNv8hI59OcjVkqFnKQ/jmuC+a3ZU73+Oeu9zGXWD8+NAJHNqEQAADgCLCpv5Jb1w7nuGnN6Xl0VmBnczErtlXTP1ZLc+nAmYLbh6rpbtkz46ylVEjfSHXPzMKfMgNtx3D1gMe2DR342MHM7W5MqVhIpTr+5cDFQiGFQiEb+ytZ1Lv/Zca1ep7wsuVnU3NDIfMnN+auDSOp1espFgppKhVSz557DT5bHbO5VMiO4WqGy/U0Nez/opXanq+9GouFlB79Wtz701doBngs84sBAAAOc4/sKueL9+xOe2Mx581r2xew9i6ccce64Ty+rW3qr+T+raNZ0NOU1sZC5k1uSmfznsUwRg8S8ErFQtqbitncX8lI5SfbjDx6777HGirXcvu64XGj3tq+cpLst/DKY3W1FDOtvSHLN49k9+j+C6is6ytnxdbRcfd7utb2lfPg9rE8fqSj1Xoe3llOZ3MxpYZCWhsLmT+5KQ9uG83mgcq4r/V0zJ/cmF0j1dz/uPdVqe1Ztfqxqx53tTRkdlfjuOcG4KcxoxAAAOAwMVqtZ+WOsbSUihkcq2XD7kpW7RjLjuFqFvQ05pLju/Zb4GJWVykvXdCerz84kA27KzlzTmuaS4U8squcO9YPZ96kxpw/vy1JMqmlmFcu7sgXf7w7n7ptZ86Z15aOpj3HWb1zLK9c3JG2xmJOmN6crz0wkM/f3Zez5ramWktuXTuUSa0N2fqYW+bV68lta4fz7ZWDWTSlKQt69kTLB7aNZdXOsZw1p/WAhUr2am4o5Nx5bfmPH+3OVct25fz5e8byyK5y1vaVM7OzlP5nMZKNVer57F196WltyOLepszubsyWgUru2zKavpFaXntSV5ofnel39tzWrNo+lv/vh7tyxuzWHPXopdOb+ivZ0F/Ozx/becBKyT/NvEmNWdzblG88OJDNA5Us7m3eE3jXD6erubjfYialYvIzR7fls3f35Z9u25lz57VlSltDavVk/e5yBkZrefWSjjQ2uOAYOJBQCAAAcJjoH63lv5b37/u5vamYo7ob83PHduTonqZx70V31tzW9LY35LurhvLle3enVk96WhvysoXtOW1Wy373AVzc25S3nt6d61cN5euPrkw8qaUhp81qSdOjNy9cOrs1SXLTw0P5wo93p7ulmFct7kxDMVm9Y2y/sf3iiV25fd1wHtg2lns2j6axWMjs7lLecHJ3FvWOP969jpnSlLctnZRvPzSQr97fn4ZCIYt6m/ILx3fmljXD6R8de4K9n5p5k5vyP0/qym3rhrNs/Uh+sHY47U3FLO5tyhseDXF7dTUXc+mp3bl5zVDuWD+cm9cMpbFYyLSOhpxzVNtBZ0k+kcaGQn7pxK7csmY4y9YP584NI+lpbcj589syvaOUVTv2f68zOkt52+mT8p2Vg7l+5WDKtXqaS4XM6WrMefPbRELgoAr1ev35uXkDAADAC9zBPj7tfXy8fx//fb1eT61WS71eT6VSSbVaTaVSSblczpw5c56Hd3H4u+a+/qzrK+dtSyel7WmEOYAjlb+YAAAAHDaGyrVs7K+kt72U5udyiWaAw5C/mgAAABw27tk0mi0De1ZD1gkBnhr3KAQAAOAF54cbRrJ6x1gW9DSlvamY0Uo9P948koe2j+WUGS05YVrzRA8R4AWndN999030GAAAAF4Qnuw9Ch/7+Hj3KNz7Va1W931VKhX3KHwKprU35J5NtXzjwYGMVuopFpKZnaX80gldWTK1OSWzCQGessLWrVstZgIAAPAkPJPFTB778+MXM6lWqymXyzn55JOf43cAAAdX6u3tnegxAAAAvCA816seA8BEMhkbAAAAABAKAQAAAAChEAAAAACIUAgAAAAARCgEAAAAACIUAgAAAAARCgEAAACAJKWJHgAAAAB73HfffRM9BACOYEIhAADAIWLq1KkTPQQAjmBCIQAAwCGit7d3oocAwBHMPQoBAAAAAKEQAAAAABAKAQAAAIAIhQAAAABAhEIAAAAAIEIhAAAAABChEAAAAACIUAgAAAAARCgEAAAAACIUAgAAAAARCgEAAACACIUAAAAAQJLS83GQ0ZGRlMvlJPXn43A8LwppbGxMc0vLRA8EAAAAgGfBcz6jcHRkJNVqJSLh4aaearWS0ZGRiR4IAAAAAM+C5zwUlsvl1Gq15/owTIBarfboTFEAAAAAXuieh3sUmkl4ePP7BQAAADgcWMwEAAAAABAKAQAAAAChEAAAAACIUAgAAAAARCgEAAAAACIUAgAAAABJShM9gMNVf39/HnzwgcyYMTOzZs2a6OEAAAA8oXddvTFXLduVoXJtoofCs6CtsZjLlk7KJy+ZOdFDAV5AjqhQWKlU8r2bbsyOHTtSLBZz1tlnZ9as2c/JsX50913ZvHlzNm3clO7u7rS3tz8nxwEAAHim3nX1xnzzwQGR8DAyVK7lmw8O5F1XbxQLgSftiLr0uG/Xruzu70+S1Gq1rH3kkefsWN3dk1IoFNLTMzktLS3P2XEAAACeqauW7cpD28cmehg8yx7aPparlu2a6GEALyBH1IzC9evXp1Iup6urK4ODg9m5c2cGBwefk9l+J550Uk486aRn/XUBAACebWYSHr78boGn4oiZUTg6OprNmzenUCjk6KMXpLW1LcPDw9m4YcNEDw0AAAAAJtwRM6Nwy5bNGRjoT2tra2bNnpVt27dlYKA/mzZtzIKFC1Ms/qSZViqVrLj//qxZ83BGR0eTJM3NzTnuuONz9IIFSZLt27fnxz+6O319falWq2loaEhPz5ScdfZZaW5uyY/uvjsPPfRguru7c8HPvDhNTU1J9ixycs+Pf5QtW7akVqultbUtJ518Uh5evTqbN2/OMccsysmnnJIkufl7N2Xz5s2ZPn16jj3u+Nx55w/Tv3t3CoVCps+YkdNPX5rm5ubn+UwCAAAAcDg6YkLhhvXrU6/XM3ny5LS2tmXWrFnZsH59du7cmV07d6ZnypQkSbVaze233ZaNGzekWCymq7s7hewJfP2P3t9w86ZNufW2W1Mpl9Pc3Jyenp5Hn9+dSqWSg7W73bt35+bv3ZTh4eEUCoU0NjVlbGw0y5YtS6mh4aBj7+vry803fy+FJKVSKeVyORs3bMidSc46+0X7RU4AAAAAeDqOiFA4MNCf7du3p1AoZObMWUmSnp4paW1tzdDQUDZu2rgvFPbt2pVt27amWCzmjDPPypw5c5LsuXR5byh8eM3DqZTLmdLbm/PPvyANj0a+bVu3prGx6aDjuO/e5RkeHk5ra2vOOfe8TJo0KfV6PStW3J/777vvoPuNjY3lxJNOyjHHLEq9Xs/dd92VVatWZtu2benv7093d/ezcp4AAAAAOHIdEVPRNm3clNHR0T2z/6b0JEna29vT2dX16PMbMza2Z4WvhlIphUIh9Xo9W7ZsTqVSSbLn0uPe3t4kSalhT18dHBjMzh079h2nd+rUfZcYP97g4GC2b9+RQqGQRYsWZ9KkSUmSQqGQY45Z9ISxr6enJwsWLNy3/ew5c1IqlVKr1TIyMvK0zwsAAAAA7HXYh8JKpZJ169amXq+ne9KkdHR07ntu9qzZKRQKGRgYyI7t25Mk3d3dmTdvfpLk4dWrc+01X8ktN9+cvr6+ffstWrw4bW3tGRkZzo033pDrvvrVPPTQg6lWqwcdx8DAQCqVckqlUnp6evZ7rlQqHTQwJklDQ8N+lxe3tbWmoeGImAwKAAAAwPPksK9Nfbt2Zfdj7i34n1/64gHbVKvVrF+/PjNmzkySnHTyyZk9Z07uu3d5tm7dmk2bNmbLls05+eRTsmDhwnR1deUVP/uzWbVyZR566KGMjAznR3ffnUfWrMl551/whAuMFAqFNJQO+9MOAABwyFj+28fk+GnNuXfLaE7464cmejgAh6zDvlitX78+lXI5xWIxjY2NBzxfrVZTqVSydeuWDA4Opr29Pcmey33PO/+CVCqV/HDZHVm3bl0eeGBFZs6amdbWtpRKpSxesiSLlyzJpk2bcscdt2fXrl1ZtXJljjv++AOO0/joJc3lcjl9u3btd6nx6OhohoaGn7uTAAAA8ALyltMm5fJze3LctOa0NxZTKCTVWj1bBqv5v9/bnj+/cdtEDxHgsHRYh8LR0dFs3rw5STJ12rScd975B2zzyJo1WbbsjgwPD2f7tm2p1WoZGhzM9Bkzkuy5LLi3d2rWrVuXWq2eWq2eRx55JNOnT983c7Cnpyctzc0ZGx1NpVoZdyxd3d3p6OjIzp0788CDD2RyT086OztTrVazfPk9GRjof47OAgAAwAvHn104Lb9zQW9aSoX9Hm8oFjKzs5TFUw9+26aJ9P6XT82lp3RnpFLPqR9bOdHDAXhaDutQuGXL5gwM9KdQKGTunLnjbjNt+vS0t3dkYKA/jzyyJk3NTbnt1ltTKBTS2dmZ0dHRDA8Pp1AoZOrUqWlvb89dd/4wP1x2R1pbW9Pc3Jz+/v6Uy+U0NTVl9qzZ4x6nVCrlmEWL8sNly7K7ry///a1vprGpKdVKJU1NTeno6Ex//+7n8nQAAAAc0l61pCPvOHNyWkqFbBus5m9u2Z6/uXl7+kdredWSjvzeBb0ZKdcnepjj+pmj27Nk6p7LmwFeqA7rULhh/frU6/V0dnbtmyH4eC0tLemd2puBgf5HFywppHvSpPTt2pUdO/asUtza2pZFixZlwcI9Kw/3Tp2avr7dGRoayuDgYEqlUmbOnJkTTzo5nZ2d4x4nSebOPSoNDaUsv+fHexY3KZczZcqUnHra6fnR3XcJhQAAwBHtpOkt6Wres5DjV1f050Pf2brvua+tGMjXVgxM1NAAjgiHdSg8+0XnPKntTj99aU4/fem+n2ccJCrutWTJsVmy5Ngn3ObkU07JyaeccsDjs2bNyqxZs/Z7rFwuZ3T0wP/rdN75F4z72u3tHfm5iy9+wuMDAAC80GwZrKRcS1qTLO5typzuxqzrKx90+87mYv7q52bkF47vypS2hiTJzuFq/u2uvvzRNzenf7T2hMd73Uldee9Lpub4ac1pLhVSqdVz14aR/PG3tuQbD/wkSs7pbswVF03Lq5d0ZnJrQwqFZGCslq8/MJD7tozmD17cm6aGPZdKHz+tOfUrTshYtZ6P3rAt7//Wlmd+YgCeJ8WJHgDJ7r6+DAwOplAopHtS90/fAQAA4DD0pXt254GteyZRvGhuW274lfn53QumjLttZ3Mx//nmo/KOMyZncmsx63eXs3WwksmtDfn1F03OJ14z8wmP9atn9+Qff3FWTpvVknKtnlU7xlKpJWfMac2nfnFWXrWkI8mey6G/87/m582nTUpPW0PGqvUMjtXS3ljM8dOaM1Kpp3+0ltHKnkuiK7U9P/eP1jJSOTQvkwY4GKHwebT+0ZWTq9Xqvsf6+/tz5113plIup7W1LVOnTp3AEQIAAEyc/tFaLr9mY25fN5wkWdDTlL941YxsfN+S/MGLe/fb9oqLpuelC9oyMFbLH39rS+Z+5IFM/7MV+ezdfSkUCvn54zpz6anjT8R40VGtec+Lp2RSS0NuXjOUsz+5Kgv/4sH84mceyYbdlczpbsy7XtSTJHnvS6ZmUW9TRir1/N0PdmTqh+5Pxwfuyzv/c0NW7RjLh6/fmt7/c3++t2YoSfLAtrF0ffC+9P6f+/Ph67eOe3yAQ9VhfenxoaZcLueeH/849y5fnsbGxtTq9VTK5dTr9ZRKpRx73HFpa2uf6GECAABMmB88MpyXf+rhvPclU/PLSydlekcpMzpL+bMLp+XFR7fnV/5rQ/pGqnnJgvY0FAu5bd1QPvLdbfv2/8YDA3nNcZ3pbC7m9Fmt+exdfQcc49VLOjO7qzG7R2v51O079y1A8rUVA7lv62hmdZWyZGpzfuPcnpwwrTn1evKVe/vz61dv3Pca/3zHzvzzHTuf+xMC8DwSCp9HPVOmZPqMGdmxffu+exI2Njamt7f3py6EAgAAcKToH63lfd/YnCu+uzW/ed6UXH5OT6Z1lPLKxR35y1fPyD/ctiOTWvdcIPfyhe2pX3HCuK+zd5vHm9VVSlNDIU0NhVz52tm58rWzD9imtbGQM+a0pqO5mBHl8HYAAAQbSURBVJFKLcvWDz97bxDgECUUPo+6urpy3nnnT/QwAAAAXhD6R2v50He25pY1Q7nqdbMzt7sx585rzS2PtOzbZv3ucrYPVcfdf+2ugy+EkiQjlb33JjzwXoJbBqoZq+55vFZPhspPvDAKwOFAKAQAAOCQ9p2Vg1m7q5y53Y0pFJKV28f2rWi8Zmc55/396qf0epv6Kxmr1lOt7bnv4Ce+v2Pc7d59Tk/ecHI9bY3FnDuv7aDbARwuLGYCAADAIeH9L5+aH16+MO976dTM6W5Msmd14ysump6TZuyZRTgwWssD20Zz54aR1OvJ6bNb87eXzExn808+3v7xy6bm+nfOP+hxbl4zlJ3D1bQ3FfOuc3py0eKOfc+96KjWfP2X5+X9L5+abz44kFU7xlIoJBcf25kPXTht33bvOGNyrnnbUQe8dm9bQ/7HCV3P9FQATIjnYUZhIYkl4Q9fhYkeAAAAcJgoFQs5YXpzTps1LX/2mCi3V/9oLf9yZ18e2DaWj92yPafObMlx05rzay/qyWVLJ6VSS0rFpLWxuG+BkvF8bcVAPnNnXy4/tyfHTm3OV992VIYrez63tpYKqdaT29YN54FtY/nbH+zMn104LT1tDfmjl07N75w/JbV60tZYzH1bf3KMNTvHUq+3Z1pHKZ97w5wMlWv52C078sH/3vLsnyiA58hzPqOwsbExxaKJi4ejYrGYxsbGiR4GAABwmPjOysFcv3Iw2war++4bWK8nfSPVfO/hobzus2vz4eu3JtmzOvLbv7Q+160YyO7RWlpKxXQ2F1NPcvu64f1WQh7P7123Ke//1pas3jmWepKOpmJaS4VsGazmX364K/94254Vjf/+1h259N/X5QePDGeoXEtrYzEtpUI2DVRy3Yr+fa/3lzdtz/cfGUqlVk9zqZCGYiG7R8a/dyLAoapQr9ef8+l+oyMjKZfLMbPwcFJIY2NjmltafvqmAABwmDjYx6e9j4/37+O/r9frqdVqqdfrqVQqqVarqVQqKZfLmTNnzvPwLg5UeO/yCTkuz4+DrQoN8HjPy2ImzS0tghIAAAAAHMJcEwwAAAAACIUAAAAAgFAIAAAAAEQoBAAAAAAiFAIAAAAAEQoBAAAAgAiFAAAAR7y2Rh8ND1d+t8BT4S8GAADAEe6ypZNyzJSmiR4Gz7JjpjTlsqWTJnoYwAuIUAgAAHCE++QlM3Phog6zzw4jbY3FXLioI5+8ZOZEDwV4ASnU6/X6RA8CAADgheBgH5/2Pj7ev4//vl6vp1arpV6vp1KppFqtplKppFwuZ86cOc/DuwCA8fnfRQAAAACAUAgAAAAACIUAAAAAQIRCAAAAACBCIQAAAAAQoRAAAAAAiFAIAAAAAEQoBAAAAAAiFAIAAAAAEQoBAAAAgCT/P41KiqR1f3IbAAAAAElFTkSuQmCC)
The **Edit Assignment** pane reappears.</a:t>
            </a:r>
          </a:p>
          <a:p>
            <a:pPr lvl="0" indent="-342900" marL="342900">
              <a:buAutoNum startAt="14" type="arabicPeriod"/>
            </a:pPr>
            <a:r>
              <a:rPr/>
              <a:t>Select </a:t>
            </a:r>
            <a:r>
              <a:rPr b="1"/>
              <a:t>Assign</a:t>
            </a:r>
            <a:r>
              <a:rPr/>
              <a:t>. The </a:t>
            </a:r>
            <a:r>
              <a:rPr b="1"/>
              <a:t>Users and groups</a:t>
            </a:r>
            <a:r>
              <a:rPr/>
              <a:t> pane appears with the proper </a:t>
            </a:r>
            <a:r>
              <a:rPr b="1"/>
              <a:t>Role assigned</a:t>
            </a:r>
            <a:r>
              <a:rPr/>
              <a:t> as </a:t>
            </a:r>
            <a:r>
              <a:rPr b="1"/>
              <a:t>DocuSign Sender</a:t>
            </a:r>
            <a:r>
              <a:rPr/>
              <a:t> for the user you selected.</a:t>
            </a:r>
          </a:p>
          <a:p>
            <a:pPr lvl="0" indent="-342900" marL="342900">
              <a:buAutoNum startAt="14" type="arabicPeriod"/>
            </a:pPr>
            <a:r>
              <a:rPr/>
              <a:t>When the invitation arrives, the user accepts it, and can then access the application.</a:t>
            </a:r>
          </a:p>
          <a:p>
            <a:pPr lvl="0" indent="0">
              <a:buNone/>
            </a:pPr>
            <a:r>
              <a:rPr>
                <a:latin typeface="Courier"/>
              </a:rPr>
              <a:t>![Screenshot that shows the DocuSign app in the browser for the guest user after they've accepted the invitation.](data:image/png;base64,iVBORw0KGgoAAAANSUhEUgAAA58AAAGTCAYAAACvTKYuAAAACXBIWXMAAA7EAAAOxAGVKw4bAAAAB3RJTUUH5QYJEQoPD6Gm5wAAAAd0RVh0QXV0aG9yAKmuzEgAAAAMdEVYdERlc2NyaXB0aW9uABMJISMAAAAKdEVYdENvcHlyaWdodACsD8w6AAAADnRFWHRDcmVhdGlvbiB0aW1lADX3DwkAAAAJdEVYdFNvZnR3YXJlAF1w/zoAAAALdEVYdERpc2NsYWltZXIAt8C0jwAAAAh0RVh0V2FybmluZwDAG+aHAAAAB3RFWHRTb3VyY2UA9f+D6wAAAAh0RVh0Q29tbWVudAD2zJa/AAAABnRFWHRUaXRsZQCo7tInAAAgAElEQVR4nOzde3xU9b3v//eaTIZcGJIhBE2QQACJEiCgoQQQNlBBQAWRQitw3Ep79ra2VdtjrbvVnn28tNa6t9oeL/3VWusBqlCwaEVEC1RuQYLkQoqR+y2BhDAJQ5JJMpffH5lAQiYwgSwmCa/n45E2rPmuNR8HAvOez3d9v0aVq9IvAAAAAABMZAl3AQAAAACAro/wCQAAAAAwHeETAAAAAGA6wicAAAAAwHSETwAAAACA6QifAAAAAADTET4BAAAAAKYjfAIAAAAATEf4BAAAAACYjvAJAAAAADCdNdwFAAAAAADaX2XlaR06fEjFxSUqKzupiooKVVVXq76+XpIUGRmp2JgYxcfHKzGxl5KTk9QvpZ/i4nqYUo9R5ar0m3JlAAAAAMAVVV1do/z8fBXu3i2ns0Kp/fupT58+6p2YKIcjXrGxsYqMjJQk1dfXq6qqSk5nhUrLynTs2DEdOHhIDke80m+8UcOHD1dMTHS71Ub4BAAAAIBOrrLytLZmZ2t7zg5lDB+moenpGjAg9ZKutX//Ae0qLFRefoFGZd6sMVlZ7dINJXwCAAAAQCf22cZN+sdnGzV2TJZGf+1r6t49tl2ue+ZMlbZ9/rm2bM3Wv0wYrwnjb7ms6xE+AQAAAKATKik5rtVr1ig+Lk6TJ02Uw+Ew5XmcTqfWrd+gispKzZg2TUlJ117SdQifAAAAANDJ5BcUaNX7f9OM6dN0800jr8hz7vhip1Z/tEazZt6h4cOGtfl8wicAAAAAdCLZ2du0bXuO7p49S32vu+6KPveRo0e18r1VGj0qU1lZo9t0LuETAAAAADqJ7Oxt2pmXp2/Nm2vaNNuLcTqdemfZco3MyGhTALWYWBMAAAAAoJ3kFxRo2/acsAZPSXI4HPrWvLnatj1H+QUFIZ9H+AQAAACADq6k5LhWvf833T17VliDZyOHw6G7Z8/Sqvf/ppKS4yGdQ/gEAAAAgA5u9Zo1mjF92hW/x/NC+l53nWZMn6bVa9aENJ7wCQAAAAAd2GcbNyk+Lu6KrWrbFjffNFLxcXH6bOOmi461tu9TO7X1zd9pfVmTQ4kT9d1FWWrWGP7qA/3ivcJmZw6d/bhmDr6EawEAAABdXqEW/3SpCoM+lqipP3xEkxKvcEkdjKe8UBvXbtDWomK56iRZrHKkpGvMrdM1foA93OVdssrK0/rHZxv1/QcfCHcprZo8aaL+76uvK2P4cMXF9Wh1XDuHT4/clS65KpscsrlVf/6wepdcla5mh063GBTitQAAANAlecoLtXHdJuV+VazSKo8kyWpPVPKQW3T7xBFKiWvnt7KdgD19umYMbRKkThdq9Uel4SuoQ/CoeN3v9NqnxfLYEpU2coqG9ndI5UXavr1Qq9/I08ZBd+o792Wpdyec97k1O1tjx2R1iPs8W+NwODR2TJa2Zmdr2m1TWx139f3EdlgtP81Km/t/dN/Ii/0WlWn9iy9p7dkO8ZX85Muj3Lf/t979MvDLPtP10+/dos77uRIAAOgQfE7lrviD3t3plGyJSkvPUubgZNnrnDr8VZF27XhPr237QMnjv63/OT1FUeGu9wqKTkrTiIwmb/TKnFp/lYfP0nW/028/LVXy+G/rvtsGyH42YGYoc7Lk+vI9vbb4A732rl0/uSe9U/15qa6u0facHfrhww+Fu5SLGv21r+nFl3+jCePHKyYmOugYwmcHVlRQKM/IjAv/JpXkaHvZhQaYqC5XuV82+fWxbG0suUUzksJUDwAA6Px8ZVr/yktae8Ku9NmP6lujHM3eC40YNVEzfS7t27BMiz/9nX5VMb/TBQq0o8psrVhXLMe4f9cPpqcEHWK/YbYeuqdGv1qyVO/cEEpzp+PIz89XxvBh6t49NtylXFT37rHKGD5M+fn5re792c6NZ6ui4uyyN/uKUuT5wyLPH2NXjxaDQrxWVxQV1fAX6JebtLXywkOLtuTIeSVqCsK1fZuKmh1xalducZiqAQAAnZ9HRSte19oTyZr0vUe18LzgeZbFroGTv62fLEiXCpbq9xvC9Uk8wq14yyYdtmVqVivBs1FU+p2a3Ecq2p4j1wVHdiyFu3draHp6uMsI2dD0dBXu3t3q4+0c+x0as+hxjbnYsMF36qc/ubN9rtUVRUcr2u2WW8XK2VGm8ZNbmUNbl6etO92SopTS367DB6/kX7wu5TYGzYQBGujZr32VkjM/T4enJ+vCP/4AAABBlHyiVTvdSrnzXk1Nuvjb1Kj0+bp/3At67dOPlDv2Xo2wXYEaw6y+xiWXq0mf11VzFa+J4lTRXqc0cIDSLtpSs2vETSla/cF+HVaWOkOcq6w8LaezQgMGpIa7lJANGJCqlX9dpcrK00EXHuo8PeeriXWgBvbPUc5BqXRHjoonT1dykGGegjwV+SRFDVW/hF06fPAK1liySVuPNXzrGDJF46v/pH073FJljrZ/NV0pgy98OgAAwPn2ZefIGZWpWaNDX0EiZcpEpW1+T1t3uDRiTNdfecK5+Q/6xebzj16ty9zalX7bPDmiB4Q2uoddkkf1dZI6wQcVhw4fUmr/fpd2sveMDm1brT+t/Lu+KNyjUzWS1F390kYq665v6p6pQ9QzouVpdcd36sM//1V/27JNe8rqAkdt6jnoVv3o+Uc1oefFnzq1fz8dOnxIw4cNa/EY4bNDcmjUqDTlHCySnDna+tV0zWkR5lzamt0w6dUxarT6VeRo43kjPDvf1pPLG8bYx/27fnp7y36kZ8fbenJFkaQoZd73ZJDnCa44tzAw3TdZY8amKK06U44dm+SUW7sKijRncFrLkwqX6j+WNCyp1PvWR/TDiVHat+E9rfisSM46SdYo9R4wXjPnTNTAZv92NF1UKV0LfzFfaeV5WvXO+8o95pZHktWerBHT5mvWyCDTc1zFyln3gTbuarJSXqxdvftM1Jz7soIG+2Dcx7K16u9lGnr7dKUnXP6Pjqe8UKs/zJNj0t0a35c7VQAAV7sy7dvvVtSwjBC6WE3Y0pTWX3p//35pTIZZxXUAafrGfzyuWZJUtkmvvbFJvWc/rjk3SFKkojv+LYEmsKr34Az1DnF06YlSyZKs6E4QPCWpuLhEffr0afuJxzfqV088qw/32tRv/K26419naWiKdOjLvdrx0Wq9+6uN0nXr9L2m2dB7RoXvPK6Hf/9PKXGIJkycpztuGKmkuj3aVXJKxTvLVecN7en79Omj4uISwmdnEpUxWpkfFCnH3UqYO9t5TNSozGTp05bXsKZnKG1FkYp8kmtXoQ7fnnLedFiPcgsCd21GDdXQQaFWt19btwfuNO2ToRFxkuJu0Zg+m7T6mOTeuU25d6ZdeOqLr1jrX1mmtSVNy3Gr9KtP9MavCzX1e9/TpGuCn1pTuFTPLimUu+mprmLlLH9BRXvn60dzzy064Nn7gf77rWw5fc2v4alyqfir/XIqxPBZtV/rln2g3DIpt9yjhffdqXTHpf/4eJyFWvX2UuWUSSp3KPnfpmvgVfmPBgAAjUpVWi71GNnW7qVdPeySjjtVKoUcRDofq6Ls9ob3OO5oRUqyxthl7/rN3vbhO6ycHWXS4EkaGO5aQlRWdlKDr7++bScdX63H7n9BX/SZp+eXP6CsJk3xrLHSNxc9pFM5b+ofzbqedSr8/Q/03XfKNeGHv9Pjd1yv7mcfH6msNtbdOzFRe/bsDfpYu+/zWfpVoYprmhyKTtbQwYnNn6jysHIPNl8mp2f/DKXEXcK1uipLmsaMcihnozNomNuXHVhoqE+mMhOlw8GuYcvQmJHvq2iHW6rM064j05XSt8njrhxt/6rhW8eo0aF/yvhVnnYFkl/a2KzA1iqBefTHDku+IuUWejTiAiuJnd7yvtZGDND4BdM1PsUunTmsjR+u1Mb9bslTrLWrspX5b1lBtm3Zpw9XuBU9crbun5wmh80j55ef6J1VeXL6JNfOlfpwZLrmDJKkYq19LxA8Lckaf998TR3gkNXikbukSOs+Ohz6n6XYAZo8e4oOvf2JDpflaPHbVi28d/olBVCPs1CrG4NnVIqmzp5E8AQAADBR6YYPtNHp0PhvXWQniQ6koqJCDkd8G844pU9/8xtlJ87Ta799QOnBdztRz8xFmt3k13UFb+qpd0qU9ZM/6pnpl79thcMRr4qKiqCPtfNr71Thh8ua7DkpKXGKkgdPbP4p1NFNevfdwmZnpi/I0MJm4TPEa3VhySPS5di4SU5fUfP7GHxFyi1oSH/nwl9waWMbp8O6tGtXsWb0Pdfnc+3KC4TWZI0ZG+rkU6lwR05D19GSrlEZ5/4I2W/OUtqHh1XkC6wkNrL12tx1/TTniXuV2diitKdrxqLesr78ktaXSTqYrZyyrCD7lboVffO/67EmU4jto+bpIZtHv3q3UG65lbO9UHMGpUty6lTjZxwJ6coc1Dgl16qopHTNWNS2W82j+k/U/QulP779iQ6fyNbixdJ9905XWhs2uPY4i7T67aXaekKSLUVTF/6rJvVnyi0AAFKy+iRJhSdK1bZ7GJ0qPSnpuqSu9R6xye1KrSld8jP9RyuP9b71Ef2wtUUrrzKlG17Rbz8tVvKtj2hG34uP7yiqqqsVG9uGDkXRav1+izT7V4taDZ4tndFnK5apZMhDen5q++yXGBsbq6rq6qCPtfNWK2hXSbdoTGCa9+Ev8s4uC+3J26Yct1qEv4tdw7krT+c2QnFpV0GgX9o4dTYUdXnaHvh7MGrkzUpv+ifIlqExIwNB6uAO5V5gm5iokaPPBc9GlkSNyWoMlWU6FnS/5GSNuaXlvatRGVka2ni942VqODVF/RqnyZet15IVOTpc6Wm9qBBEDZiohfdOVIpNUkm23nr7ExWFeE1PZZHWLn77bPCcdO98TRpA8AQAoIFDaYMc0p48FdZdfPRZlYXaVSKlDeoskynbIkrJN2RoxMi2fKXIEe6yOwyPij99RS+uLVbvyd/TdztZGK+vr1dkZOgbTR4q3KgSzdCYkW24qbWuUAUbpOtvHal+QRYguhSRkZGqrw++BnNn6TpfpewaMzZNq5cXSceytbHkFs1Icmnrlob7NFuEv9aukZWm1SuKJGehckumKzlJUmWecg42jLhY97SpsyvsSnLveFv/saO1kcXK3eXS+HHBr9zDEXyprIZVyBqUnSiT0s//S8KhnkGDsl097ZLcksqKVSapt+wa/40pyn3lExV7PCrd8Z5e2/GerHFpGnPHnZqa3sreYRdhHzBFCxdKixdv0OGSTVq8WFq4cLrSLhTgK4u0dvFSbSxRQ/BcOF9TB3CTBgAATSWPvUUpmz/Qh58cVnqQhRJbciv3b+tVHJup71zsA/lOya6h0+cFmQl2IYVavHOp2PlUKl33O/12XamSpz6iH0zsXMHzUpwp3SOlTVdSWxZUqixXiaShfdqn63kxdD47OGtGY4fQqdwvDktlO5RzTJIcGjU2yIqywa5xdtU4p3YF9uZ0NXZBQ+mennVuhd1QFG/Z1KTT2naOuEv83C7OcS5MXzNRP/j5o1p4a7p6B34QPZVF2rjkBT37RrZKfa1d5MLsg6Zo4cKJSrZKnmObtHjxR9rX2o7Frv1avXipNh7zSNbkhuA5iOAJAEALcVmaMzlZzs1/0ls7nBcZ7FHxp3/Qu4VS+l3TNZB3tWhq73t67dNiJd/6/U4bPC/UQWxVjK3lLjJlq/XYxMma0PTr9X82G2KLab8lgC/UsW3nj4gcSr99nhznLRLUosd13S365jeb32/X87pLvFZXZ0nT0PQo5exwy7Vjh9Zb9jVMKU3MVGaoH1A0WXjIuStPxdPt2hcIoaF1TwMq85Qb2NszauR8/Wha8E8kD695SYt3upt3Ws9T30roO3ywcemkKNlbuZey3qeWH5vUHdKhxo/4HI7m002sDqVPnq/0yR65Swq1auky5ZZL7v0faMW2dH33EvcEsw+aovsWevTW4k0qPrZJby226r6FU5pvE+Par7WL/3Q2eI5feC/BEwCA1vhcKj5xSpJbRSte0osH79aCOzPOfoDcyFO5XxtXLNPavTVKnvp9LUzvIrexuIq0dk1ew6KSzmJJNdr10TKVRktSisbPbW2VfpeK1n4UuOXJqWJJNYUf6d3yhtclZey8s7dhXR08yt2SI3fiFH2zk021bSo2JkZVVVWy2UIMhjabtPOwSrxSUtMptHEj9a8v/Je+JUnao5WPvq7PGh+L6NZw9FCJNKx9up9VVVWKjYkJ+lg7h88Q99qJS9GIjItNpWjbvj1d2dlFg9w5WhvYVDj5aze36bU5ew1noXJ3Rquojd1TSSrekn22kzlwSHqrS3unZwxV1M4cueXU9uz9mjG75ca/zp05Ojx5ulKahkh3nj7bEWgfWgbqhqD7BRcqd6dbI25u/o9M6Web1NiT7T1oYCvTiK2KSsrQNxeW6tDLG+RUIOyOadvCQ03ZB0/XfQvVEECPbNBbf5buuycQQF37tfbPf9L6I+eC54zBBE8AAILyuZT77kt6t0BK/+ajmnxmpd76aJle3LFSUXG91W9AoqLlVunefSp2eSRrosbc+z3NvKEL/dvqLlHhzjydirUr2irZ4yLlKtkvV41LrjqPhrYaPt0qLsxTrjNK9thIKc6uyOpi7dtfr5pKt+qHXG3hs0i7vpRS7mzb++WOJj4+Xk5nhRyO0GYD9hswXtJG7dr7gG5q+hbflqT0s12rbtra9KSeKRp6rfRGzj915o4kdW+Hup3OCsXHB1+ltytOju96ks7toSmfJEuaxo9q41+0Z6/h1K5PA9u0tKV7qmLl7gpMf7Gka+SNFxg6aLAGWnJU6JPcBXkqmjWg5TYuzk36/ctuzfnWrRrYXfJUFGntsvdUGNjCpffkKa12ZIvee0lvVM7TnFGJssqlw5s+0l82BtqeUemaekvjJ1xFWv3aV+p9xy0amuRQlFVSnVP7cr5S40SelP6h3E9yYfbB03XffOmtpZtUfHCD3vpzpO6blaJ9q/6k9QcDwXM+wRMAgFY1C56PaGGGXdK39dPRLh3euUmf7SzS4f37JUn2pExNnZml8TcmytpFp9qm3fW4Fjb5bLx03Ut6Mcie7i3ceLd+ek/TD9ULtfinS9u7vI6vrExlkhJ7dO73XomJvVRaVqYBA1JDGt997AzNjv673v7Tak15ekbz7merrteUe4bojRcX608F4/W9YZc//ba0rEyJib2CPkb47BSa7KEpSek3N9vzs63XcDobolebuqd7t2l7Y2IbNPjCe4Ja0jUyXSoskOTO0fbds5V2XnOx981Zsudl693f5rQ43dpniha0Ojc/XZmjDivn0z/o+fP/ErbYNWLO3Uo/+9p4dOpItja+lq0VwS6VNEVzRrfPX0r2G6Y0BNDFm1R88BO98XJjTQ3Bc2pX+lQWAID2FDR4BljtShk1XQtHTQ9ffUCYJCcnac+evaGfYBup//mTr+vD/3xBj73QTc8/+vWQAmjS9Ad174rv6+3HfiT7fz2ne4dcXv/z2LFjuv76QUEfI3x2Euf20IxS5s2XNk206T6cbe2eFuXtUqApqbRhIy76Byd9eLpU0LAnS+GOPHnSz9vQ15Gl7/wwRe8v/0TbDzvl8UlWe7LSJkzXrDEDZL9AuL1h1iMa1WulVm0oUnGVR7JGqfd1IzRpznSNSGj6LCkaOT5NzvxDKq10yyNJFqvsCckaesudmnRz8gWfp22sst8wRQvv8eitPwcWMrIkaszChuDJDxoAAMG4Vdha8AQuVVSS0kdmyB585men0S+ln9Z+8vc2ndN94s/0//6zmx77z2f1zQ2vKWvqDN18Q7qujyvXni/3asdHq5WthttDz7IN0Xde+qVqH/vfeuPBmXpnyNd1+4SRunlQklS2R7tKjuvgFpcm/vJnujWEW2gPHDykW7/+9aCPtfN7Yqe2vvk7rW+6tnPiRH13UVbzBWC++kC/eK/5prlDZz+umYMv4VpdRroW/uLZ1h+2Zei+ZzJaP/ueZ/XLe9rydG3rnqbNeVK/nNOW68/XL39xkTGODM38twzNbMNlG0QpZdx8/WDcxcbZlT79XqVfsQ9LrXKkT9d990iL3z+sfjPnawbBEwCAVrhV+Odfa3GBlL7gx11n0SCEnz1NU+eGvq5JRxUX10MOR7z27z8Q8tRbSUqa+Kj+3/IZ+nDFu1q55a96ZdViSVL3lOs1eOQ8/eTOu3T7sPOWce05Wt/73V80dcMy/fmjjfrw9b/r3cBDtsTr1e+G8UqKvvhz799/QA5HvOLiegR9vJ3fF3vkrnTJVdnkkM2tFgsE17vkqmy+L8XpFoNCvBZC5ils3KPz0runuBirHOl36rvXe2S1ETsBAAiO4HkhRX99Tr/4W5MDNS4plJuldq/UL371QZMD9aqR1Plj2NUr/cYbtauwsE3hU5KUOES3P/B/dPsDbTgnoruu//oi/fzri9r2XE3sKixU+o2tLw7Du+OrRpk2bgisB+vI1JjBFx6Ny0PwBACgNQTPVgWmiwbf4TTlArP/opScnqERlcEfTenk00/brK5MRbuLFd0/Qylx4S7m8gwfPlz/9eJLmjxpkrp3jw13ORd05kyV8vIL9L9++EirY3iH3MV53C7VVJUp570lWlsmSVEaceeUVpbpBgAAMBPB84IuebqoXWlT59HhbFRZqNXvfqLEBRla2MnDZ0xMtEZl3qxtn3+ur0+eFO5yLmjb559rVObNiolpfX5uu+/zGRVnl72uyaG4KEWePyzSLntc8xvKe7QYFOK10LqyDfrti5+otMmh5Fsf0Ddv4DMHAAAQBq5cbd0dqRELHtE3CZ4wS+JE/fAXE8NdRbsZk5Wl3/zfV3TTyBEh7/l5pTmdTm3Zmq2Hvv+9C45r5xTi0JhFj2vMxYYNvlM//cmd7XMttM5y7jfYGpeiUVPnacbIjvkHFgAAXAXsWfrOU1nhrgLoVOLieuhfJozXuvUbNOfu2eEuJ6h16zfoXyaMb3WhoUZGlavSf4VqAgAAAABcgj/88S2NyMjQzTeNDHcpzez4Yqdy8/L07fvvu+jYdtvlEAAAAABgjhnTpmn1R2t05OjRcJdy1pGjR7X6ozWaMW1aSOMJnwAAAADQwSUlXatZM+/QyvdWyekMvibyleR0OrXyvVWaNfMOJSVdG9I5hE8AAAAA6ASGDxum0aMy9c6y5WENoE6nU+8sW67RozI1fNiwkM8jfAIAAABAJ5GVNVojMzL09uKlYZmCe+ToUb29eKlGZmQoK2t0m85lwSEAAAAA6GTyCwq06v2/acb0aVdsEaIdX+zU6o/WaNbMO9rU8WxE+AQAAACATqik5LhWr1mj+Lg4TZ400bR9QJ1Op9at36CKykrNmDYt5Hs8z0f4BAAAAIBO7LONm/SPzzZq7Jgsjf7a19S9e2y7XPfMmSpt+/xzbdmarX+ZMF4Txt9yWdcjfAIAAABAJ1dZeVpbs7O1PWeHMoYP09D0dA0YkHpJ19q//4B2FRYqL79AozJv1pisLMXF9bjsGgmfAAAAANBFVFfXKD8/X4W7d8vprFBq/37q06ePeicmyuGIV2xsrCIjIyVJ9fX1qqqqktNZodKyMh07dkwHDh6SwxGv9Btv1PDhwxUTE91utRE+AQAAAKALqqw8rUOHD6m4uERlZSdVUVGhqupq1dfXS5IiIyMVGxOj+Ph4JSb2UnJykvql9GuXLmcwhE8AAAAAgOnY5xMAAAAAYDrCJwAAAADAdIRPAAAAAIDpCJ8AAAAAANMRPgEAAAAApiN8AgAAAABMR/gEAAAAAJiO8AkAAAAAMB3hEwAAAABgOsInAAAAAMB0hE8AAAAAgOkInwAAAAAA01mramrDXQPQIcVGdwvL8/IzCQAAgK7I8Pv9/nAXAQAAAADo2ph2CwAAAAAwHeETAAAAAGA6wicAAAAAwHSETwAAAACA6QifAAAAAADTET4BAAAAAKYjfAIAAAAATEf4BAAAAACYjvAJAAAAADAd4RMAAAAAYDrCJwAAAADAdIRPAAAAAIDpCJ8AAAAAANMRPgEAAAAApiN8AgAAAABMR/gEAAAAAJiO8AkAAAAAMB3hEwAAAABgOsInAAAAAMB0hE8AAAAAgOkInwAAAAAA0xE+AQAAAACmI3wCAAAAAExH+AQAAAAAmI7wCQAAAAAwHeETAAAAAGA6wicAAAAAwHSETwAAAACA6QifAAAAAADTET4BAAAAAKYjfAIAAAAATEf4BAAAAACYjvAJAAAAADAd4RMAAAAAYDrCJwAAAADAdIRPAAAAAIDpCJ8AAAAAANMRPgEAAAAApiN8AgAAAABMR/gEAAAAAJiO8AkAAAAAMB3hEwAAAABgOsInAAAAAMB0hE8AAAAAgOkInwAAAAAA04UnfOa+pMzMTGVmZuql3BCOAwAAAAA6tfYLn94ivTkz82x4fOxjV7tdulPVAAAAAABoof3CZ8FHeqP43C/Xrd+sKx79OkINAAAAAIAW2il81mn7J8tUJylt5iyNkqRPl+mjI+1z9c5TAwAAAAAgmPYJn65NWvVunaRkff1b8zQqWZLytWZb8UVObEcdoYYryVuson117X7Zun1FKva2+2UBAAAAXOXaJXy6tqzRGklKvkvjBqZp3OxkSVL+22tUdIWCTNtryNdLgXtDM3+TL3ldKnr/eS2aMbbh2K1z9dhv1uhAdfOzyt9/OHBP6cNaVSqpdLve/PFcTcrMVGbmWN32nSe0OKe85dN5y5X//kt6bP5tGht43knfWKDH/ph/CVOD61S05AktuP9+vZrbfgG0LvdV3X//Aj2xpEjtH2sBAAAAXM3aIXwW66N31kmSbLdmKi1CSht3l5Ilqfiv2lx0+c9gfg0HtO7ZRVrw1DLllwZiV8UBrXv7Cc2991Xlt5LEavMXa9E3vqtX1x8IBMg6leeu0UsP3KmHVzcJoNX5evV/3KlFTy3Wuq/KzwY712vZdA8AAB4YSURBVMEirdt54BKCnk1pC57RM2OL9eZD7RNA63Jf1f0Pvanisc/omQVpsl32FQEAAACYrjzQDJtwmxY9t65NsxjLc97UwzPGauyMh/VmsAZaa7zFWvfcIt02YZLm/vhNbQ/x1MsPn0c2aU2BJNk0b8LwhmMDx+muhuSnNz7cbn4X7XJr+Muv9ET+cD359sfasi1HWz5eoidnpjY8dvBNPb0kWHrdrpeeelWa/5reX79FOdu26P1XFml4jCTVafNzL2pdRcPI4tUv6c2v6iSlauEr65WTk9Pw9elyvTwt+dL+myOSNe3ZJe0SQJsGzyXPTlNyxCVfCgAAAMAVU6xljwaaYdXlyv/LY3p4yYHQTj2yTD9+4FVtLq1TXelmvfrAj7UsxPVyDix5WI/9JV/l1S4dWP+qvvvoMoVys+Nlh8+ijxcrX5Ji5mnysMDBiDSNm9kQquo+WK88k9PnZddQPUo/+c2TmjUkQbYIyZaQplk/e16PBa514L3Nahk/69Trrpf1+gOjlGy3SRE2JY9+UK8/N6+ha1i9RutyGvqhJ4vzA+eM07hM+7lLxKdq3IxRSrjU//B2CKAETwAAAKCzOqniguZHDuTkK5RGZPk/c5Tf7Ei+cv4Z0pnKzzkv4BYU62QIZ15e+PQWafP7DRnXduc43dAkuKRlTg6EsGVavt7EDU/ao4ZvzNP08xuQEam6Zeaohu+L83Sgxe9DmhbeParF9FTb6EmaF/h+3d6G35Q+/ccFjizTS8+tUlF5O6bxywigBE8AAACgM+ul5GHNj6RmDg+puZUwJFPDmx0ZrswhIZ2p4ZmpzQ8NS1avEM68rPBZl7Pq7L6ad43LaB7Ehk3WvJiGb83cb7NdaoixB73HsVvEuaO1LeZO91K3mCAnRXQ7V1sgBybc/hM9c6tdUp2K3ntaC24bq0n3P69luW2YV30hlxBACZ4AAABAZ5eseS+8pgcnpcoek6Dh33heLy9IvfhpktR3nn79+oMa19smW+9xevD1X2te39BOTV3wsp7/xnAlxNiVOulBvfbCPIVyM6E1tMsHU6e8z/569l7KZQ+N1bLWhn66TB8dmRbyf0znqiEEEcma9uzHGj57mV59/Q9aU+CSq2CZnv/OMi2/900teWj45S/wEwig+tkCPfHQ/dJv/qgHRwS/KsETAAAA6CISRmnRr5dr0aWcmrlIL6++hDMjkjX58Tc1+fG2nXbpnc+KdVr+bqhTPE3ab7O9avDUBj18srxxLnOqklt0oOskT5CTXCfPznce1bdJ8znCpuTRC/XMH9dry/uv6cHRDfd+Hnj7Ab20rZ2m4YbQASV4AgAAAAiHS+58urat07rA97Oe+1iPZAbpstVt12vfeEzLqgP7bc5epLR2DDvtVsOGzdr+wCiNajqNtnqzVv0xEFZvG97sXtIG27VuW7FmzW7eYD6wenHDfqNK1qj04M1nW/IoLfrZI9o+82ltV52OnXBJl77sUHMX6IASPAEAAACEyyV2Ps/tq6mYeZo2IUH2eHvLr96TNeveQABr9z0/27GG4sV6+IllZxcCqivO15tP/FjLqiUpWQvn3iJ7kNM2P/uwnv+sWHVeSV6XDnz8vB77dWDNqLHf1qzBDd/mv/+mNh8sbxgnSd46FRdsV54kyaY+1wS7+mUI0gEleAIAAAAIp0vrfB7cpFWBJX1t35imURe4YTFtwl1Kfv1VFQf221w4pOUKsWGvYeZCzct/Xgtue/68M21K+84zrdw7OUoL77Vp2Y9mtrzPNH6ynnl81rle5sFX9fBTrwatzX7rz7UwWMf2cjXrgN6m5XJJBE8AAAAAYXJJnc+iTxcH9r1M1nduHX7hwYOnaWFg+d/23POzXWuIn6xH/rhET35juBJiJMmmhBHT9MgrH2jJA60tBmRT6rde1gevPKjJ/QOdy/hUTb73GS1573lNazLjNnXCI5o2Oi1wbUkxCUobPU2P/PdyvW9mGDzbARXBEwAAAEBYGX6/3x/uIsIjXy9lLtJiSbr3TeU8dJEAG1D+/sO67anNksbpydUva1ZvM2tsJ43TfQmeAAAAAMLkMrZaQadB6AQAAAAQZpe+1QoAAAAAACEifAIAAAAATEf4BAAAAACY7ipecAgAAAAAcKXQ+QQAAAAAmI7wCQAAAAAwHeETAAAAAGA6wicAAAAAwHSETwAAAACA6QifAAAAAADTET4BAAAAAKYjfAIAAAAATEf4BAAAAACYjvAJAAAAADAd4RMAAAAAYDrCJwAAAADAdIRPAAAAAIDpCJ8AAAAAANMRPgEAAAAApiN8AgAAAABMR/gEAAAAAJiO8AkAAAAAMJ011IHGfxSaWQdC4P9lerhLAAAAAIBLQucTAAAAAGA6wicAAAAAwHSG3+/3h7sIAAAAAEDXRucTAAAAAGA6wicAAAAAwHSETwAAAACA6QifAAAAAADTET4BAAAAAKYjfAIAAAAATEf4BAAAAACYjvAJAAAAADAd4RMAAAAAYDrCJwAAAADAdIRPAAAAAIDpCJ8AAAAAANMRPgEAAAAApiN8AgAAAABMR/gEAAAAAJiO8AkAAAAAMB3hEwAAAABgOsInAAAAAMB0hE8AAAAAgOkInwAAAAAA0xE+AQAAAACmI3wCAAAAAExH+AQAAAAAmI7wCQAAAAAwHeETAAAAAGA6wicAAAAAwHSETwAAAACA6QifAAAAAADTET4BAAAAAKYjfAIAAAAATEf4BAAAAACYjvAJAAAAADAd4RMAAAAAYDrCJwAAAADAdIRPAAAAAIDpCJ8AAAAAANMRPgEAAAAApiN8AgAAAABMR/gEAAAAAJiO8AkAAAAAMB3hEwAAAABgOsInAAAAAMB0hE8AAAAAgOkInwAAAAAA0xE+AQAAAACmI3wCAAAAAExH+AQAAAAAmI7wCQAAAAAwHeETAAAAAGA6wicAAAAAwHSETwAAAACA6QifAAAAAADTET4BAAAAAKYjfAIAAAAATEf4BAAAAACYjvAJAAAAADAd4RMAAAAAYDrCJwAAAADAdIRPAAAAAIDpCJ8AAAAAANMRPgEAAAAApiN8AgAAAABMR/gEAAAAAJiO8AkAAAAAMB3hEwAAAABgOsInAAAAAMB0hE8AAAAAgOkInwAAAAAA0xE+AQAAAACmI3wCAAAAAExH+AQAAAAAmI7wCQAAAAAwHeETAAAAAGA6wicAAAAAwHSETwAAAACA6QifAAAAAADTET4BAAAAAKazhruAjmhPeY1W7S7XxoOntbu0WmVV9fL6/eEuq0OIMAwlxkbqxt4xGt+/h2bdmKDrE6LDXRYAAACADs7w+0lVjfaU1+i5z45oecHJcJfSqcwd1kuPT+hLCAUAAADQKsJnwFtfnNAPP9xPh/MSRRiGXrx9gO676ZpwlwIAAACgAyJ8Snph01E9te5wuMvoEn4+OUWP3nJduMsAAAAA0MFc9QsOvfXFCYJnO3pq3WG99cWJcJcBAAAAoIO5qjufe8pr9LVXc5lq284iDEOfPziCe0ABAAAAnHVVdz6f++wIwdMEXr9fz312JNxlAAAAAOhArtrwuae8hlVtTbS84KT2lNeEuwwAAAAAHcRVGz5X7S4PdwldHq8xAAAAgEZXbfjcePB0uEvo8niNAQAAADS6asPn7tLqcJfQ5fEaAwAAAGh01YbPsqr6cJfQ5fEaAwAAAGh01YZPVrk1H68xAAAAgEZXbfgEAAAAAFw5hE8AAAAAgOkInwAAAAAA0xE+AQAAAACmI3wCAAAAAExH+AQAAAAAmI7wCQAAAAAwHeETAAAAAGA6wicAAAAAwHSETwAAAACA6QifAAAAAADTWcNdAK4so8n3/rBVAQAAAOBqQ/i8ilgkGUZDAPVL8vsln/xqHkkBAAAAoP0RPrsgQ5LFYsgWYSjGapHdFiF7twj1sEUoOtKiyAhDXr9fJa467TvlVlW9T4ZBAAUAAABgHsJnF+KXZPilblZDSXabBvSMUlqvaA3qGa0+PbqpZ4xVsTaLrBZDbo9P6/ee0v+Xc1xV9b5wlw4AAACgiyN8dgFG4KtHtwgN7BmlzOTuGpYUq+sTYnSNPVI9ukXIFmFRhHFu2m11vU8JMZGKsNDxBAAAAGA+wmcnZkiyGJLNYui67jZNSI3TpIHxSr82VgkxVkVZGxYzrvd4VON2y1Vdq+raenl9kscvnTrjloemJwAAAIArgPDZSRmSrBZDidFWjetr1/S0nhqR3F3X2G2yyK+q2nodLa3S/tLT+qrUpYPOWpVWe3XG45dPDS3QinqLnDVeseAQAAAAALMRPjshiyR7twgN7hmlqdc7NDE1TqmObvL7fDpyslJ7S13653GXviyr0aHT9Sqt8clVL9X6JK+/cYsVQ3755JUh1hoCAAAAYDbCp8n8Pv8F99P0B7Y6MSQZxsWDoEWSPdKiW/radVd6L93Sr4eiI/wqOXVa2w+d0udHXCo4WauSar8q66V6vyGfLPIbBv1NAAAAAGFD+DSJYUjRERYNdHRTYkxkQ/BrTH9nu49++fxSvc+vqjqvKmo8OlXjVbXX16RDeY7FkHpFWTUpNU5zhvbS0Gti5DpzRn/ff1KfHazUrvJ6HXcbqvIa8vgM+WTIH3hOgicAAACAcCJ8msTwG7LbInTXkF7K6muX1XKuq+k/myoD4dPr15laj0pO16qorFq5x6u011krV71PHl9DCLUYUozVotF97fpWRqJu6BWl46cqtCrvqP5+sFr7zkhuRTTczwkAAAAAHQzh0ySGIdkipP6ObhrZxy6b1dJqLPRL8vv9qvP45Kyu14Hyam0+UKFP91eosLxWtT7JahgacW2M5qQnKL13lAoOlWnZzmL9o7hW5R6rPLJccHovAAAAAIQT4dNEFsOQ1WLIFmEoMsKQ/JLH61WVu1513oY9TiIshmxWi2zWCMXYGr4S7TalOKLUp4dNfyk8qdxStyIjLBqfEqdh18ToxCmXVhWc0Lpj9TrlscorS5j/SwEAAADgwgifJjLU/F5Lv98vp6tam4pKdKSyTobFouhIixK7d1O/XrHq36uH7DE2RUVGqF9CjKZaLTL8PlXVlamiVhrQs5vsNov2HK3Sl+V1Kq+zyGc03NfJZFsAAAAAHRnh00TnT4P1yS9nVa0+/uqUNpfUyW9EyBrRsHrtAEc3jU+N1+TBiUpJiJXVYiihezfdMqin9pS7tXbfaR121siVFKN+vXpoSlq9Yo65VVLl0elar2o8PtX5/PL4JZ/fL79f8vmD1wEAAAAAVxrh00SNAdDf5Ncer1+n6qSjNYZ8jSvRGj7tdbm1r6JMPr9Fd2VY1at7lCIjDF3niNHY/nHaWXJG6/ZVyG71a2z/OM1Iv0Yj+3l0tLJWJ6vqdarGo0q3RxVur065Pap0e1VZ69WZeq/cHr+8Pr98OhdIAQAAAOBKInya7Pys52/cc8UIfAXGuH3Sl5Verd7j1MBeMRo/yCZbZIQirRFKS4zRsMRuend3hd6ortXnRyo1tHe0BveKUUbvaNmju8saYZHHZ6jW69OZWp8q3B6drK5Xyela7Xe6tbu0Rocq61RZ520WiAEAAADgSiB8msgnf8MU2KYHWwl+Pr/k9UtFp+q0s7hKN6XEN6yQaxiKj7UpNd6mSMOvA6e9Ol5VrZzjNUqKPa3k7lb17RGpvvFRSo6LUm97lBJjbOoXHyOr1aI6j1/OGo8OON3aftSljQcr9VV5rao8PgIoAAAAgCuG8Gkif+Dr3DcXZkiqqPXpYEWtXLVexcdEypDUzWpRQqxVsVbpeJ102mPotMevQ2fqZC2tVUyEZLcaSoy2qE93qwb27Ka0a7rrxmt7qH+v7kq6NlaDe8dq2LWxSo3vpj99cVz5ZW55WaYIAAAAwBVC+DSR0VrgbOW4X5LX71eNxyeP19dwwGjYsqWb1aJIi2T4/fIbDevo+g1D9ZJOeyWX16/SOr/2uOr1eWm9Eg5Va5CjUhMHxOvraYnq2zNWST26aXz/Hso7ckq7y93y+Zh+CwAAAODKIHya7Pzeor/xf/1BHpRkMaRIi0URlnP7p/jll9frk9fnlz/Inp4NjVVDdX6pziud8fhVVufTgdM1Olbllc1q1dy4GHWzWhQfHaGe3QxZ5VddoEICKAAAAACztUwyaDeB/mSzY35/w1dQfr+irRZdY7cpxmaVEUifHo9PFdX1qqr3h7ahp2HIL0O1fkMl1X7tq6iXx+uXz+fTGXe9ylxuRUiKtVpktTD1FgAAAID5CJ+m8p/rdJ49Ivn9LW8CNSRZLYb6x0dp2LXd1b1bxNmg6aqp05GKGp3xhD5NtvF6SXabbrimuyKtFvn8fp2uqpU90tCM6x2aOsAuRzcjUA8AAAAAmIdptyY6u9hQ02N+f7POZ+MYq0XqFROpCalxuum67g0r3Ury+Xw6fOqMCkurVe2znN2e5WJPHBlhqI89UrcOdGhMvx6yRRjy+hpWzr1jeJLcXmnrQac+N3wKrZ0KAAAAAJeO8HkFGZIiLIairYbsNot8FosiDCk20qK+cd00NiVOd9zYU8lx3WQxJI/Xp1Ouam07cEq7TtbLa1z4t8tQQzbtHmlRWq9oTRvs0PS0BCX16CbDkHw+vyyGocqaem3ef0obDp3RSbchw6ABDgAAAMBchE8TnT+51jAMxcXYNHaAQwkJPvktEeoWYSgx1qYh18Ro+LV2XWO3KcpqyOdvmG67fX+Z/r6vUsdrLYFVbltqDJ2RhpQQbdWoPnbNSOup8alx6hUbKashVdfW62BppTbvKdXHe5zKLfeowmtluxUAAAAAVwTh00znTbm1GIaudXTX/NH9VedtWO7WYjEUZbWoW2DxH8OQPD6/TlfXKnvvCS3eUay8U17VGRFB7/c0JNksUny3CA1JjNXEgXGaPNChAQnRirYactd7VFxepe37TujTr8q1taRWJzyRqjdsoW4/CgAAAACXjfBpksZg5/H5Ve/1qcnOKerezdpw36dxbrDX65O7zqcztfUqqajWF4fK9fFXp7T9hEcuv1X+Jh1KQ5I1omH6bq/oSA3qGaWbkmL1tZQeGnJNrOKjrKr3eHSowq3CYqc27z2pLYdcOlAlnfHb5LcYra+4CwAAAAAmIHyayOvz68TpGu07UanICCPoBFe/pDqvX2fcHpWdcWtP2RkVlJxRQalbxTWGag3r2UWG/H6/IgxDMZEWJfewaUhitL7W166RSXYN7hWtHlER8nl9Kq04o3+WVGjzgVPaeuSMipweubxW+S0RrG8MAAAAICwInybx+/06XefVqsKT+nz/SVnkb7nnZ+CI2+dXVZ1Pp+v8ctb6dLreL7fXKq+lYadQQ5LVkOKirRrgiNLwa2N103V2Dekdo2S7TTFWizwej/aVnNaXJZXadqhCO0+4dfCMVxX1hupkkz+CezsBAAAAhA/h0yR+SW6vlHeyTgWBOa7nxz+/cW6sX4Z8gf9v2p70+6VuEYb69bBpQmoPTRgQr2HXxiohJlKRFkPu2jodKq3UP485lX3Aqc+Lq3WoJkLVipDHHxHa1iwAAAAAYDLCp4n8kryBUNnqAEky1OyezvMH9YyyavrgeM0bnqiEGKu8Xq8Ol1Xr6Kkz+mdxpXYedWlXmVsn6iNUZ+kmX2OPldwJAAAAoIMgfF4BrW2REhpDtV6f9p+q0sf/9Eo+ryrd9So+XauDTreOnK5XRb1FtYqSLBZWrwUAAADQIRE+OzjDkJy1Pn2636UtByvl8/lU6/Wr1mfII4tk6SbDQosTAAAAQMdG+OwEGhYlMuT2WSRZGqbpRjQuRQQAAAAAHR/hs5MIvmQRAAAAAHQO7PoIAAAAADAd4RMAAAAAYDrCJwAAAADAdIRPAAAAAIDpCJ8AAAAAANMRPgEAAAAApiN8AgAAAABMR/gEAAAAAJiO8AkAAAAAMB3hEwAAAABgOsInAAAAAMB0hE8AAAAAgOkInwAAAAAA0xE+AQAAAACmI3wCAAAAAExH+AQAAAAAmI7wCQAAAAAwHeETAAAAAGC6qzZ8RhhGuEvo8niNAQAAADS6asNnYmxkuEvo8niNAQAAADS6asPnjb1jwl1Cl8drDAAAAKDRVRs+x/fvEe4SujxeYwAAAACNrtrwOevGhHCX0OXxGgMAAABodNWGz+sTojV3WK9wl9FlzR3WS9cnRIe7DAAAAAAdxFUbPiXp8Ql9WZHVBBGGoccn9A13GQAAAAA6kKs6fF6fEK0Xbx8Q7jK6nBdvH0DXEwAAAEAzV3X4lKT7brpGP5+cEu4yuoyfT07RfTddE+4yAAAAAHQwht/v94e7iI7grS9O6Icf7peXl+OSRBiGXrx9AMETAAAAQFCEzyb2lNfouc+OaHnByXCX0qnMHdZLj0/oy1RbAAAAAK0ifAaxp7xGq3aXa+PB09pdWq2yqno6ogERhqHE2Ejd2DtG4/v30KwbEwidAAAAAC6K8AkAAAAAMN1Vv+AQAAAAAMB8hE8AAAAAgOkInwAAAAAA0xE+AQAAAACmI3wCAAAAAExH+AQAAAAAmI7weSHZz8owjKBfz2aHu7gQHV2qOZ2pXgAAAABdEuHzou7WkiN++f1Nvo4s0RdjDBnGs9oa7vIAAAAAoBOwhruATum6+Vrhn6yl85I0dl6qSpbN17Xhrqk1183XCv/8cFcBAAAA4CpH5/OSXav5P3pGWr5C646GuxYAAAAA6NgIn5cja7Ke0Uqt2Hi8+fEW94rO0dKgAfW4ls47737Spxsm8h7/85zg03qzn215vRbP1+S8Vu75bLj+uXPm/HlrQy1PN3nGo0s1J/BcW59u5foAAAAAEALC52VJVepcaeXeA2ePbH3akDHmi2b3iZYslRb0PT8AbtWzRpIWaIlKzt5PukXPtLWE7GdbPN+Wpy58ytanDSXNv0lbzj5viea8N1YLlgcbvVIL+hpaN+Xc2CVzn9DYeUt1PNhwAAAAAAiC8Nmeji7VCz+/W0uOrND8684dvvaeFdrylPTEf58LbFufHqsn5i45737RMfrZk2Pa9JTHD3whzZ2jyU2eb8yTP1OrVzlbY9Mx12r+staD791LS/SzrCZjmW4MAAAAoI0In+3o+MYVWnleEGw0ZkrTwLZV634u3T178mUvVHRt6k3S8gVKejq0ibDHN67QSt2k1BY1NnRxW7pbc8afV+V1qbpbK3WA8AkAAAAgRITPy3JAB5ZLz0xp6CEe2LsytNOOHtAXkm5KbYc1crN+Jv+RJbr752NDuh/zwN6V0txUpV7+MwMAAABAyAiflyN7nZ7QM5ocmJKaOuju0M67LlU3XWTItakXG9H0evO1oun9mK0ucAQAAAAA/397d6zTVBgFcPw08SHo0MFXcKIdTXwA20gid2R0Y6UyELvyFi2JBnyAJoytEy+hSfsW16G9eG+pouCxRn+/jVKSj/Gfe853d0N8PtSXSQy6w+hPjm53J1cjsNt3IefTYW03czXiOpzeNyp7c2e0dT4d/uD71e7m90dim+O/9f/nOi63XjgEAADweOLzAZYXg2h1iojJIi5f10Zn909idnYVRaf55HF5MYjeaT/G59XlQntxeL4elW3sas5jVP28fo1LcVy7VfbTKHqnm2cZbbx25TqG0d+y01md8SjGr66i6NTHc5cxOS7iJ4eGAQAAfpn4vNfqVSP1d2K2Pw5iUZbN8Fzrvv32apXb7x8+i1nZvAF3NSo7i3e3u5qtaLV6ES+q56jdOPk8jv6HItrV76fPo5xv3kl70zxf9+bObbtNe3H4vhrPrf7uTcT5IsZbLxwCAAB4vFZZluWuD8HfYBmTg3ZcvlxsjWoAAIDH8OSTlfXO52+5gRcAAGCD+PzvzGN0UNsjrT7rFHF1NouT/R0dCwAA+Kc92fUB+NOextPoRbtVND7tTxZRGrcFAACS2PkEAAAgnbFb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olPAAAA0n0FImJzbnsbl3QAAAAASUVORK5CYII=)</a:t>
            </a:r>
          </a:p>
          <a:p>
            <a:pPr lvl="0" indent="0" marL="0">
              <a:buNone/>
            </a:pPr>
            <a:r>
              <a:rPr/>
              <a:t>You’ve now added a guest user to an application.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Resend invitations to guest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guest user didn’t receive the first email invitation, you can resend an invitation email.</a:t>
            </a:r>
          </a:p>
          <a:p>
            <a:pPr lvl="0" indent="-342900" marL="342900">
              <a:buAutoNum type="arabicPeriod"/>
            </a:pPr>
            <a:r>
              <a:rPr/>
              <a:t>In your Azure AD organization, in the left menu pane,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Users</a:t>
            </a:r>
            <a:r>
              <a:rPr/>
              <a:t>. The </a:t>
            </a:r>
            <a:r>
              <a:rPr b="1"/>
              <a:t>All users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Select the user. The </a:t>
            </a:r>
            <a:r>
              <a:rPr b="1"/>
              <a:t>Profile</a:t>
            </a:r>
            <a:r>
              <a:rPr/>
              <a:t> pane for the user appears.</a:t>
            </a:r>
          </a:p>
          <a:p>
            <a:pPr lvl="0" indent="-342900" marL="342900">
              <a:buAutoNum type="arabicPeriod"/>
            </a:pPr>
            <a:r>
              <a:rPr/>
              <a:t>Under the </a:t>
            </a:r>
            <a:r>
              <a:rPr b="1"/>
              <a:t>Identity</a:t>
            </a:r>
            <a:r>
              <a:rPr/>
              <a:t> section, select the </a:t>
            </a:r>
            <a:r>
              <a:rPr b="1"/>
              <a:t>(manage)</a:t>
            </a:r>
            <a:r>
              <a:rPr/>
              <a:t> link. The </a:t>
            </a:r>
            <a:r>
              <a:rPr b="1"/>
              <a:t>Manage invitations</a:t>
            </a:r>
            <a:r>
              <a:rPr/>
              <a:t> pane appears.</a:t>
            </a:r>
          </a:p>
          <a:p>
            <a:pPr lvl="0" indent="-342900" marL="342900">
              <a:buAutoNum type="arabicPeriod"/>
            </a:pPr>
            <a:r>
              <a:rPr/>
              <a:t>Under </a:t>
            </a:r>
            <a:r>
              <a:rPr b="1"/>
              <a:t>Email invitations</a:t>
            </a:r>
            <a:r>
              <a:rPr/>
              <a:t> for </a:t>
            </a:r>
            <a:r>
              <a:rPr b="1"/>
              <a:t>Resend invite</a:t>
            </a:r>
            <a:r>
              <a:rPr/>
              <a:t>, select </a:t>
            </a:r>
            <a:r>
              <a:rPr b="1"/>
              <a:t>Yes</a:t>
            </a:r>
            <a:r>
              <a:rPr/>
              <a:t>, and then select </a:t>
            </a:r>
            <a:r>
              <a:rPr b="1"/>
              <a:t>Yes</a:t>
            </a:r>
            <a:r>
              <a:rPr/>
              <a:t> to confirm resending the invitation. The </a:t>
            </a:r>
            <a:r>
              <a:rPr b="1"/>
              <a:t>Manage invitations</a:t>
            </a:r>
            <a:r>
              <a:rPr/>
              <a:t> pane reappears.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Done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2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3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2022-04-22T11:25:25Z</dcterms:created>
  <dcterms:modified xsi:type="dcterms:W3CDTF">2022-04-22T11:25:25Z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