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;base64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docs.microsoft.com/en-us/" TargetMode="External" /><Relationship Id="rId3" Type="http://schemas.openxmlformats.org/officeDocument/2006/relationships/hyperlink" Target="https://docs.microsoft.com/en-us/learn/" TargetMode="External" /><Relationship Id="rId4" Type="http://schemas.openxmlformats.org/officeDocument/2006/relationships/hyperlink" Target="https://docs.microsoft.com/en-us/learn/browse/" TargetMode="External" /><Relationship Id="rId5" Type="http://schemas.openxmlformats.org/officeDocument/2006/relationships/image" Target="../media/image1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hlinkClick r:id="rId2"/>
              </a:rPr>
              <a:t>Docs</a:t>
            </a:r>
          </a:p>
          <a:p>
            <a:pPr lvl="0" indent="-342900" marL="342900">
              <a:buAutoNum type="arabicPeriod"/>
            </a:pPr>
            <a:r>
              <a:rPr>
                <a:hlinkClick r:id="rId3"/>
              </a:rPr>
              <a:t>Learn</a:t>
            </a:r>
          </a:p>
          <a:p>
            <a:pPr lvl="0" indent="-342900" marL="342900">
              <a:buAutoNum type="arabicPeriod"/>
            </a:pPr>
            <a:r>
              <a:rPr>
                <a:hlinkClick r:id="rId4"/>
              </a:rPr>
              <a:t>Browse</a:t>
            </a:r>
          </a:p>
        </p:txBody>
      </p:sp>
      <p:pic>
        <p:nvPicPr>
          <p:cNvPr descr="data:image/svg+xml;base64,PD94bWwgdmVyc2lvbj0iMS4wIiBlbmNvZGluZz0iVVRGLTgiPz4NCjxzdmcgd2lkdGg9IjEwMHB4IiBoZWlnaHQ9IjEwMHB4IiB2aWV3Qm94PSIwIDAgMTAwIDEwMCIgdmVyc2lvbj0iMS4xIiB4bWxucz0iaHR0cDovL3d3dy53My5vcmcvMjAwMC9zdmciIHhtbG5zOnhsaW5rPSJodHRwOi8vd3d3LnczLm9yZy8xOTk5L3hsaW5rIj4NCiAgICA8IS0tIEdlbmVyYXRvcjogU2tldGNoIDU1LjIgKDc4MTgxKSAtIGh0dHBzOi8vc2tldGNoYXBwLmNvbSAtLT4NCiAgICA8dGl0bGU+TkEvYWxsb3ctdXNlcnMtdG8tcmVzZXQtdGhlaXItcGFzc3dvcmQtd2l0aC1henVyZS1hY3RpdmUtZGlyZWN0b3J5LXNlbGYtc2VydmljZS1wYXNzd29yZC1yZXNldDwvdGl0bGU+DQogICAgPGRlc2M+Q3JlYXRlZCB3aXRoIFNrZXRjaC48L2Rlc2M+DQogICAgPGRlZnM+DQogICAgICAgIDxyZWN0IGlkPSJwYXRoLTEiIHg9IjAiIHk9IjAiIHdpZHRoPSI5NiIgaGVpZ2h0PSI5NiIgcng9IjQ4Ij48L3JlY3Q+DQogICAgICAgIDxmaWx0ZXIgeD0iLTUuMCUiIHk9Ii04LjMlIiB3aWR0aD0iMTEwLjAlIiBoZWlnaHQ9IjExNi43JSIgZmlsdGVyVW5pdHM9Im9iamVjdEJvdW5kaW5nQm94IiBpZD0iZmlsdGVyLTMiPg0KICAgICAgICAgICAgPGZlT2Zmc2V0IGR4PSIwIiBkeT0iMiIgaW49IlNvdXJjZUFscGhhIiByZXN1bHQ9InNoYWRvd09mZnNldE91dGVyMSI+PC9mZU9mZnNldD4NCiAgICAgICAgICAgIDxmZUNvbG9yTWF0cml4IHZhbHVlcz0iMCAwIDAgMCAwICAgMCAwIDAgMCAwICAgMCAwIDAgMCAwICAwIDAgMCAwLjA5OTA3MTU1OCAwIiB0eXBlPSJtYXRyaXgiIGluPSJzaGFkb3dPZmZzZXRPdXRlcjEiIHJlc3VsdD0ic2hhZG93TWF0cml4T3V0ZXIxIj48L2ZlQ29sb3JNYXRyaXg+DQogICAgICAgICAgICA8ZmVNZXJnZT4NCiAgICAgICAgICAgICAgICA8ZmVNZXJnZU5vZGUgaW49InNoYWRvd01hdHJpeE91dGVyMSI+PC9mZU1lcmdlTm9kZT4NCiAgICAgICAgICAgICAgICA8ZmVNZXJnZU5vZGUgaW49IlNvdXJjZUdyYXBoaWMiPjwvZmVNZXJnZU5vZGU+DQogICAgICAgICAgICA8L2ZlTWVyZ2U+DQogICAgICAgIDwvZmlsdGVyPg0KICAgICAgICA8ZmlsdGVyIHg9Ii0xNi4yJSIgeT0iLTYuOCUiIHdpZHRoPSIxMzIuNCUiIGhlaWdodD0iMTEzLjUlIiBmaWx0ZXJVbml0cz0ib2JqZWN0Qm91bmRpbmdCb3giIGlkPSJmaWx0ZXItNCI+DQogICAgICAgICAgICA8ZmVPZmZzZXQgZHg9IjAiIGR5PSIyIiBpbj0iU291cmNlQWxwaGEiIHJlc3VsdD0ic2hhZG93T2Zmc2V0T3V0ZXIxIj48L2ZlT2Zmc2V0Pg0KICAgICAgICAgICAgPGZlQ29sb3JNYXRyaXggdmFsdWVzPSIwIDAgMCAwIDAgICAwIDAgMCAwIDAgICAwIDAgMCAwIDAgIDAgMCAwIDAuMTAzOTkzNjYzIDAiIHR5cGU9Im1hdHJpeCIgaW49InNoYWRvd09mZnNldE91dGVyMSIgcmVzdWx0PSJzaGFkb3dNYXRyaXhPdXRlcjEiPjwvZmVDb2xvck1hdHJpeD4NCiAgICAgICAgICAgIDxmZU1lcmdlPg0KICAgICAgICAgICAgICAgIDxmZU1lcmdlTm9kZSBpbj0ic2hhZG93TWF0cml4T3V0ZXIxIj48L2ZlTWVyZ2VOb2RlPg0KICAgICAgICAgICAgICAgIDxmZU1lcmdlTm9kZSBpbj0iU291cmNlR3JhcGhpYyI+PC9mZU1lcmdlTm9kZT4NCiAgICAgICAgICAgIDwvZmVNZXJnZT4NCiAgICAgICAgPC9maWx0ZXI+DQogICAgPC9kZWZzPg0KICAgIDxnIGlkPSJCYWRnZXMiIHN0cm9rZT0ibm9uZSIgc3Ryb2tlLXdpZHRoPSIxIiBmaWxsPSJub25lIiBmaWxsLXJ1bGU9ImV2ZW5vZGQiPg0KICAgICAgICA8ZyBpZD0iTi9BLTMwIiB0cmFuc2Zvcm09InRyYW5zbGF0ZSgtNTAuMDAwMDAwLCAtODYwLjAwMDAwMCkiPg0KICAgICAgICAgICAgPGcgaWQ9Ik5BL2FsbG93LXVzZXJzLXRvLXJlc2V0LXRoZWlyLXBhc3N3b3JkLXdpdGgtYXp1cmUtYWN0aXZlLWRpcmVjdG9yeS1zZWxmLXNlcnZpY2UtcGFzc3dvcmQtcmVzZXQiIHRyYW5zZm9ybT0idHJhbnNsYXRlKDUwLjAwMDAwMCwgODYwLjAwMDAwMCkiPg0KICAgICAgICAgICAgICAgIDxnIGlkPSJNYXNrIiB0cmFuc2Zvcm09InRyYW5zbGF0ZSgyLjAwMDAwMCwgMi4wMDAwMDApIj4NCiAgICAgICAgICAgICAgICAgICAgPG1hc2sgaWQ9Im1hc2stMiIgZmlsbD0id2hpdGUiPg0KICAgICAgICAgICAgICAgICAgICAgICAgPHVzZSB4bGluazpocmVmPSIjcGF0aC0xIj48L3VzZT4NCiAgICAgICAgICAgICAgICAgICAgPC9tYXNrPg0KICAgICAgICAgICAgICAgICAgICA8dXNlIGlkPSJCRyIgZmlsbD0iIzU1QTJGRiIgeGxpbms6aHJlZj0iI3BhdGgtMSI+PC91c2U+DQogICAgICAgICAgICAgICAgICAgIDxnIGlkPSJIYW5kIiBmaWx0ZXI9InVybCgjZmlsdGVyLTMpIiBtYXNrPSJ1cmwoI21hc2stMikiPg0KICAgICAgICAgICAgICAgICAgICAgICAgPGcgdHJhbnNmb3JtPSJ0cmFuc2xhdGUoNC4wMDAwMDAsIDU1LjAwMDAwMCkiPg0KICAgICAgICAgICAgICAgICAgICAgICAgICAgIDxwYXRoIGQ9Ik03MC45MDA1MTY0LDIuNjY2MjQ2MSBMNjEuMjg5MjAwOCwxMS4xMjUyMjc5IEM2MC4wMzEwNjczLDEyLjIxNzQ5NTQgNTguNDEwOTYyNSwxMi44MjA0NzU3IDU2LjczMzEwNzMsMTIuODIwNDc1NyBMNDcuNDY5MzI1MywxMi44MjA0NzU3IEM0Ni42MTU0NDQ1LDEyLjgyMDQ3NTcgNDUuOTIyNDM5OCwxMi4xMzgzMTYxIDQ1LjkyMjQzOTgsMTEuMjk3Nzk4MSBDNDUuOTIyNDM5OCwxMC40NTcyOCA0Ni42MTU0NDQ1LDkuNzc1MTIwNDQgNDcuNDY5MzI1Myw5Ljc3NTEyMDQ0IEM0Ny40NjkzMjUzLDkuNzc1MTIwNDQgNTMuOTI5MTE5NCw5Ljc3NTEyMDQ0IDU0LjE3MjQ5NjEsOS43NzUxMjA0NCBDNTYuNDUwNTQyOCw5Ljc3NTEyMDQ0IDU4LjI5NzUyNDIsNy45NTcwNDMzNCA1OC4yOTc1MjQyLDUuNzE0NjQ2NzQgQzU4LjI5NzUyNDIsMy40NzIyNTAxMyA1Ni40NTA1NDI4LDEuNjU0MTczMDMgNTQuMTcyNDk2MSwxLjY1NDE3MzAzIEM1My45MjkxMTk0LDEuNjU0MTczMDMgNDUuNTAzNzQ5NCwxLjY1NDE3MzAzIDQyLjgyODY2ODcsMS42NTQxNzMwMyBDNDEuMzIwOTcwOSwxLjY1NDE3MzAzIDM3LjkyODEzNTMsMS42NTQxNzMwMyAzNi4zMTczMTE4LDEuNjU0MTczMDMgQzMzLjAzNzkxNDQsMS42NTQxNzMwMyAzMC42MTAzMzU0LDIuODYxMTQ4ODQgMjguMjMzMjg3OSw0LjczMjAxMjEgQzI2LjExODE3OTcsNi4zOTY4MDYzMiAyMS40MjgwMjI3LDEwLjcxODE2NTUgMTkuMjQyNzg5MSwxMi43NDk0MTc0IEwzMi4wMzk2NTc2LDI1LjM0NjAyMiBDMzIuODkzNTM4NCwyNS4xNDE5ODMyIDMzLjg3OTQyMDEsMjUuMDAxODk2OCAzNS4wMDM0OTAzLDI1LjAwMTg5NjggTDU1LjIwMzc1MzEsMjUuMDAxODk2OCBDNTkuMTQxMDkyNCwyNS4wMDE4OTY4IDYyLjg4NzY0OTIsMjMuMzI5OTk2OCA2NS40ODIyOTE5LDIwLjQxNTU5MTggTDc5LjQ2NDA3NDgsMy45MzgxODk0OSBDODAuMzk3MzYyNCwyLjkzOTMxMjk2IDc5LjkzNDMyOCwxLjMyMzI0NDQzIDc4LjYwOTE2MjcsMC45NTA2OTU5NjMgQzc1LjkxMDM2MzEsMC4xOTI0MDI0OTkgNzMuMDA1MzEyLDAuODM5MDMyOTM2IDcwLjkwMDUxNjQsMi42NjYyNDYxIFoiIGlkPSJGaWxsLTE2OCIgZmlsbD0iI0MyOUY4MiI+PC9wYXRoPg0KICAgICAgICAgICAgICAgICAgICAgICAgICAgIDxwYXRoIGQ9Ik02Ljg3NDEyNTAzLDE1LjU0ODg0MzUgTDI3Ljk5MDQwNDEsMTUuNTQ4ODQzNSBDMjkuMDk0OTczNiwxNS41NDg4NDM1IDI5Ljk5MDQwNDEsMTYuNDQ0Mjc0IDI5Ljk5MDQwNDEsMTcuNTQ4ODQzNSBMMjkuOTkwNDA0MSwzNy43MzQ4OSBDMjkuOTkwNDA0MSwzOC44Mzk0NTk1IDI5LjA5NDk3MzYsMzkuNzM0ODkgMjcuOTkwNDA0MSwzOS43MzQ4OSBMNi44NzQxMjUwMywzOS43MzQ4OSBDNS43Njk1NTU1MywzOS43MzQ4OSA0Ljg3NDEyNTAzLDM4LjgzOTQ1OTUgNC44NzQxMjUwMywzNy43MzQ4OSBMNC44NzQxMjUwMywxNy41NDg4NDM1IEM0Ljg3NDEyNTAzLDE2LjQ0NDI3NCA1Ljc2OTU1NTUzLDE1LjU0ODg0MzUgNi44NzQxMjUwMywxNS41NDg4NDM1IFoiIGlkPSJSZWN0YW5nbGUiIGZpbGw9IiM3Q0I2NUEiIHRyYW5zZm9ybT0idHJhbnNsYXRlKDE3LjQzMjI2NSwgMjcuNjQxODY3KSByb3RhdGUoNDUuMDAwMDAwKSB0cmFuc2xhdGUoLTE3LjQzMjI2NSwgLTI3LjY0MTg2NykgIj48L3BhdGg+DQogICAgICAgICAgICAgICAgICAgICAgICAgICAgPHBhdGggZD0iTTE1LjI1MjI4NjIsMjEuMzY2OTYwNiBMMjYuNDg4NDYxOSwyMS4xNDg1Mzk5IEwyNi40ODkxMjIyLDQxLjQ2NjQ2NyBDMjYuNDg5MTUyLDQyLjM4NDM1MjMgMjUuODY0MzgzMSw0My4xODQ0MjkyIDI0Ljk3Mzg2Niw0My40MDY4OTg4IEwxNS4zMTAwMjQzLDQ1LjgyMTEyNjYgQzE0LjIzODM4OTIsNDYuMDg4ODQzMiAxMy4xNTI2MzAyLDQ1LjQzNzEzODYgMTIuODg0OTEzNiw0NC4zNjU1MDM2IEMxMi44NDE2MjM1LDQ0LjE5MjIxODggMTIuODIxNzQwOCw0NC4wMTM5MTU4IDEyLjgyNTc5Niw0My44MzUzNTE1IEwxMy4yOTE2NzI1LDIzLjMyMTE3NDYgQzEzLjMxNjAwNjcsMjIuMjQ5NjU1IDE0LjE4MDY5MjgsMjEuMzg3NzkxMyAxNS4yNTIyODYyLDIxLjM2Njk2MDYgWiIgaWQ9IlJlY3RhbmdsZSIgZmlsbD0iIzZDQTQ0QyIgdHJhbnNmb3JtPSJ0cmFuc2xhdGUoMTkuNjU3MjI3LCAzMy41MTQ4ODgpIHJvdGF0ZSg0NS4wMDAwMDApIHRyYW5zbGF0ZSgtMTkuNjU3MjI3LCAtMzMuNTE0ODg4KSAiPjwvcGF0aD4NCiAgICAgICAgICAgICAgICAgICAgICAgICAgICA8cGF0aCBkPSJNNDYuMzYwNzI0LDEyLjM1NjU2NjYgQzQ2LjA5MDUzNDcsMTIuMDgyNDg0NiA0NS45MjI0Mzk4LDExLjcwOTkzNjIgNDUuOTIyNDM5OCwxMS4yOTc3OTgxIEM0NS45MjI0Mzk4LDEwLjQ1NzI4IDQ2LjYxNTQ0NDUsOS43NzUxMjA0NCA0Ny40NjkzMjUzLDkuNzc1MTIwNDQgQzQ3LjQ2OTMyNTMsOS43NzUxMjA0NCA0OS4zMjI0OTQyLDkuNzgyMjI2MjcgNTEuMDc3NjkzNyw5Ljc4OTMzMjEgQzUxLjA3NzY5MzcsOS43ODQyNTY1IDU0LjE3MjQ5NjEsOS43NzUxMjA0NCA1NC4xNzI0OTYxLDkuNzc1MTIwNDQgQzU0LjMxNDgwOTUsOS43NjU5ODQzNyA1NC42OTEyMTgzLDkuNzEyMTgzMSA1NC44NDY5MzgyLDkuNjIzODY3NzkgQzU2LjIyNTcyODgsOC44NDgzMTczMiA1NS41NDQwNjc5LDYuNzI5NzY1MTYgNTMuOTU2OTYzMyw2LjcyOTc2NTE2IEw0OC4xNTMwNDg3LDYuNzI5NzY1MTYgQzQ2LjUwMjAwNjIsNi43Mjk3NjUxNiA0NS4wMTgwMjc0LDcuOTI5NjM1MTQgNDQuODk5NDMyOCw5LjU1MDc3OTI3IEM0NC44MTE3NzYsMTAuNzM3NDUyNyA0NS40MjIyODAxLDExLjc4MzAyNDcgNDYuMzYwNzI0LDEyLjM1NjU2NjYiIGlkPSJGaWxsLTE3NCIgZmlsbD0iI0NGQTc4NiI+PC9wYXRoPg0KICAgICAgICAgICAgICAgICAgICAgICAgICAgIDxwYXRoIGQ9Ik01MS4wNzg3MjUsNi43Mjk3NjUxNiBMNTEuMDc4NzI1LDQuNjk5NTI4MzEgQzUxLjA3ODcyNSw0LjEzOTE4Mjk0IDUxLjU0MDcyODEsMy42ODQ0MDk4OCA1Mi4xMDk5ODIsMy42ODQ0MDk4OCBMNTQuMTcyNDk2MSwzLjY4NDQwOTg4IEM1NS4zMTIwMzUxLDMuNjg0NDA5ODggNTYuMjM1MDEwMSw0LjU5Mjk0MDg4IDU2LjIzNTAxMDEsNS43MTQ2NDY3NCBDNTYuMjM1MDEwMSw2LjgzNTMzNzQ4IDU1LjMxMjAzNTEsNy43NDQ4ODM1OSA1NC4xNzI0OTYxLDcuNzQ0ODgzNTkgTDUyLjEwOTk4Miw3Ljc0NDg4MzU5IEM1MS41NDA3MjgxLDcuNzQ0ODgzNTkgNTEuMDc4NzI1LDcuMjkwMTEwNTMgNTEuMDc4NzI1LDYuNzI5NzY1MTYiIGlkPSJGaWxsLTE4MCIgZmlsbD0iI0VCQzhBQyI+PC9wYXRoPg0KICAgICAgICAgICAgICAgICAgICAgICAgICAgIDxwYXRoIGQ9Ik01Mi4xMDk5ODIsNy43NDQ4ODM1OSBMNTQuMTcyNDk2MSw3Ljc0NDg4MzU5IEM1NC41ODE5MDUxLDcuNzQ0ODgzNTkgNTQuOTYxNDA3Nyw3LjYyNDA4NDQ5IDU1LjI4MjEyODYsNy40MjEwNjA4MSBDNTUuMDAwNTk1NSw3LjAxOTA3MzkxIDU0LjU0MTY4NjEsNi43Mjk3NjUxNiA1My45NTY5NjMzLDYuNzI5NzY1MTYgTDUxLjA3ODcyNSw2LjcyOTc2NTE2IEM1MS4wNzg3MjUsNy4yOTAxMTA1MyA1MS41NDA3MjgxLDcuNzQ0ODgzNTkgNTIuMTA5OTgyLDcuNzQ0ODgzNTkiIGlkPSJGaWxsLTE4MSIgZmlsbD0iI0VBQzVBNyI+PC9wYXRoPg0KICAgICAgICAgICAgICAgICAgICAgICAgICAgIDxwYXRoIGQ9Ik01Mi4xMDk5ODIsNS43MTQ2NDY3NCBDNTIuMTA5OTgyLDQuOTA2NjEyNDcgNTEuODY4NjY3OCw0LjIxNTMxNjgyIDUxLjUyMjE2NTUsMy44ODg0NDg2OSBDNTEuMjYwMjI2Miw0LjA3MjE4NTEyIDUxLjA3ODcyNSw0LjM1ODQ0ODUyIDUxLjA3ODcyNSw0LjY5OTUyODMxIEw1MS4wNzg3MjUsNi43Mjk3NjUxNiBDNTEuMDc4NzI1LDcuMDY5ODI5ODMgNTEuMjYwMjI2Miw3LjM1NzEwODM1IDUxLjUyMjE2NTUsNy41NDA4NDQ3OCBDNTEuODY4NjY3OCw3LjIxMzk3NjY1IDUyLjEwOTk4Miw2LjUyMjY4MSA1Mi4xMDk5ODIsNS43MTQ2NDY3NCIgaWQ9IkZpbGwtMTgyIiBmaWxsPSIjRkZGRkZFIj48L3BhdGg+DQogICAgICAgICAgICAgICAgICAgICAgICAgICAgPHBhdGggZD0iTTUxLjUyMjE2NTUsNy41NDA4NDQ3OCBDNTEuNzA3NzkxNyw3LjM2NTIyOTMgNTEuODYwNDE3OCw3LjA3Nzk1MDc4IDUxLjk2NDU3NDcsNi43Mjk3NjUxNiBMNTEuMDc4NzI1LDYuNzI5NzY1MTYgQzUxLjA3ODcyNSw3LjA2OTgyOTgzIDUxLjI2MDIyNjIsNy4zNTcxMDgzNSA1MS41MjIxNjU1LDcuNTQwODQ0NzgiIGlkPSJGaWxsLTE4MyIgZmlsbD0iI0Y5RDhCRSI+PC9wYXRoPg0KICAgICAgICAgICAgICAgICAgICAgICAgICAgIDxwYXRoIGQ9Ik02NC40NTEwMzQ5LDE3LjM3MDIzNjUgQzY0LjIzNDQ3MDksMTcuNjEyODQ5OCA2NC4wMTA2ODgyLDE3Ljg0NjMyNyA2My43Nzg2NTUzLDE4LjA3MjY5ODUgQzYwLjYwOTYwMjUsMjEuMTU1NjEzMSA1NS45ODMzODM0LDIyLjMwMjY5NjkgNTEuNjA4NzkxMSwyMS40NjcyNTQ1IEwzMy4yNTk2MzQ3LDE3Ljk2MjA1MDUgQzMwLjUzNDAyMjMsMTcuNDQxMjk0OCAyOC4wOTU1MTIxLDE3Ljc3NTIzMjggMjUuNTE1MzA3LDE4LjY3ODY4ODIgTDMyLjAzOTY1NzYsMjUuMzQ2MDIyIEMzMi44OTM1Mzg0LDI1LjE0MTk4MzIgMzMuODc5NDIwMSwyNS4wMDE4OTY4IDM1LjAwMzQ5MDMsMjUuMDAxODk2OCBMNTUuMjAzNzUzMSwyNS4wMDE4OTY4IEM1OS4xNDEwOTI0LDI1LjAwMTg5NjggNjIuODg3NjQ5MiwyMy4zMjk5OTY4IDY1LjQ4MjI5MTksMjAuNDE1NTkxOCBMNzkuNDY0MDc0OCwzLjkzODE4OTQ5IEM3OS42MzgzNTcyLDMuNzUxNDA3NyA3OS43MTc3NjQsMy41MjkwOTY3NiA3OS43MzExNzA0LDMuMjkxNTU5MDUgQzc5LjgwMTI5NTksMi4wNjQyODA4OCA3OC4xMjM0NDA3LDEuNTQyNTEwMDEgNzcuMzM3NjIyOCwyLjQ5ODc1MTU2IEw2NC40NTEwMzQ5LDE3LjM3MDIzNjUgWiIgaWQ9IkZpbGwtMTg0IiBmaWxsPSIjQUQ4QzcyIj48L3BhdGg+DQogICAgICAgICAgICAgICAgICAgICAgICA8L2c+DQogICAgICAgICAgICAgICAgICAgIDwvZz4NCiAgICAgICAgICAgICAgICAgICAgPGcgaWQ9Ikdyb3VwLTciIG1hc2s9InVybCgjbWFzay0yKSI+DQogICAgICAgICAgICAgICAgICAgICAgICA8ZyB0cmFuc2Zvcm09InRyYW5zbGF0ZSgxOC4wMDAwMDAsIDI2LjAwMDAwMCkiPg0KICAgICAgICAgICAgICAgICAgICAgICAgICAgIDxnIGlkPSJHcm91cC0xMiIgZmlsdGVyPSJ1cmwoI2ZpbHRlci00KSIgdHJhbnNmb3JtPSJ0cmFuc2xhdGUoMzAuMjk4ODc5LCAxMi4zMjg3NjcpIHJvdGF0ZSgyNzAuMDAwMDAwKSB0cmFuc2xhdGUoLTMwLjI5ODg3OSwgLTEyLjMyODc2NykgdHJhbnNsYXRlKDE3Ljk3MDExMiwgLTE3LjI2MDI3NCkiPg0KICAgICAgICAgICAgICAgICAgICAgICAgICAgICAgICA8cGF0aCBkPSJNNS41MTczNDIxOSwyNy41ODIxMTM5IEw1LjUxNzM0MjE5LDUyLjQwNjAxNjUgQzUuNTE3MzQyMTksNTUuOTUzOTk1OCA4LjQwNDI3MDEyLDU4Ljg0MTg0MzEgMTEuOTUzMTY4OCw1OC44NDE4NDMxIEMxNS41MDExNDgsNTguODQxODQzMSAxOC4zODg5OTU0LDU1Ljk1Mzk5NTggMTguMzg4OTk1NCw1Mi40MDYwMTY1IEwxOC4zODg5OTU0LDI3LjU4MjExMzkgTDUuNTE3MzQyMTksMjcuNTgyMTEzOSIgaWQ9IkZpbGwtMjQ2IiBmaWxsPSIjQURCREM0Ij48L3BhdGg+DQogICAgICAgICAgICAgICAgICAgICAgICAgICAgICAgIDxwYXRoIGQ9Ik0xMS45NTMxNjg4LDEwLjExMzQ0MTggQzEwLjQyOTcxNjcsMTAuMTEzNDQxOCA5LjE5NDk1NzM5LDguODc4NjgyNDggOS4xOTQ5NTczOSw3LjM1NTIzMDM5IEM5LjE5NDk1NzM5LDUuODMxNzc4MjkgMTAuNDI5NzE2Nyw0LjU5NzAxODk5IDExLjk1MzE2ODgsNC41OTcwMTg5OSBDMTMuNDc2NjIwOSw0LjU5NzAxODk5IDE0LjcxMTM4MDIsNS44MzE3NzgyOSAxNC43MTEzODAyLDcuMzU1MjMwMzkgQzE0LjcxMTM4MDIsOC44Nzg2ODI0OCAxMy40NzY2MjA5LDEwLjExMzQ0MTggMTEuOTUzMTY4OCwxMC4xMTM0NDE4IFogTTE4LjM4ODk5NTQsMCBMNS41MTczNDIxOSwwIEMyLjQ3NTAzNTAyLDAgMC4wMDA5MTk0MDM3OTgsMi40NzQxMTU2MiAwLjAwMDkxOTQwMzc5OCw1LjUxNjQyMjc5IEwwLjAwMDkxOTQwMzc5OCwyMi4wNjU2OTEyIEMwLjAwMDkxOTQwMzc5OCwyNS4xMDc5OTgzIDIuNDc1MDM1MDIsMjcuNTgyMTEzOSA1LjUxNzM0MjE5LDI3LjU4MjExMzkgTDE4LjM4ODk5NTQsMjcuNTgyMTEzOSBDMjEuNDMwMzgzMSwyNy41ODIxMTM5IDIzLjkwNTQxODIsMjUuMTA3OTk4MyAyMy45MDU0MTgyLDIyLjA2NTY5MTIgTDIzLjkwNTQxODIsNS41MTY0MjI3OSBDMjMuOTA1NDE4MiwyLjQ3NDExNTYyIDIxLjQzMDM4MzEsMCAxOC4zODg5OTU0LDAgTDE4LjM4ODk5NTQsMCBaIiBpZD0iRmlsbC0yNDciIGZpbGw9IiMzMDQwNEQiPjwvcGF0aD4NCiAgICAgICAgICAgICAgICAgICAgICAgICAgICAgICAgPHBhdGggZD0iTTE4LjM4ODk5NTQsMCBMMTEuOTUzMTY4OCwwIEwxMS45NTMxNjg4LDMuNjc3NjE1MTkgQzEzLjk4NDEzMTgsMy42Nzc2MTUxOSAxNS42MzA3ODQsNS4zMjQyNjc0IDE1LjYzMDc4NCw3LjM1NTIzMDM5IEMxNS42MzA3ODQsOS4zODYxOTMzOCAxMy45ODQxMzE4LDExLjAzMjg0NTYgMTEuOTUzMTY4OCwxMS4wMzI4NDU2IEwxMS45NTMxNjg4LDI3LjU4MjExMzkgTDE4LjM4ODk5NTQsMjcuNTgyMTEzOSBDMjEuNDMwMzgzMSwyNy41ODIxMTM5IDIzLjkwNTQxODIsMjUuMTA3OTk4MyAyMy45MDU0MTgyLDIyLjA2NTY5MTIgTDIzLjkwNTQxODIsNS41MTY0MjI3OSBDMjMuOTA1NDE4MiwyLjQ3NDExNTYyIDIxLjQzMDM4MzEsMCAxOC4zODg5OTU0LDAiIGlkPSJGaWxsLTI0OCIgZmlsbD0iIzI0MzAzOCI+PC9wYXRoPg0KICAgICAgICAgICAgICAgICAgICAgICAgICAgICAgICA8cGF0aCBkPSJNMTMuNzkxOTc2NCw1Mi40MDYwMTY1IEMxMy43OTE5NzY0LDUzLjQyMTk1NzcgMTIuOTY4MTkwNiw1NC4yNDQ4MjQxIDExLjk1MzE2ODgsNTQuMjQ0ODI0MSBDMTAuOTM3MjI3Niw1NC4yNDQ4MjQxIDEwLjExNDM2MTIsNTMuNDIxOTU3NyAxMC4xMTQzNjEyLDUyLjQwNjAxNjUgQzEwLjExNDM2MTIsNTEuMzkwMDc1MyAxMC45MzcyMjc2LDUwLjU2NzIwODkgMTEuOTUzMTY4OCw1MC41NjcyMDg5IEMxMi45NjgxOTA2LDUwLjU2NzIwODkgMTMuNzkxOTc2NCw1MS4zOTAwNzUzIDEzLjc5MTk3NjQsNTIuNDA2MDE2NSIgaWQ9IkZpbGwtMjQ5IiBmaWxsPSIjOEJBNkIxIj48L3BhdGg+DQogICAgICAgICAgICAgICAgICAgICAgICAgICAgICAgIDxwYXRoIGQ9Ik0xMy43OTE5NzY0LDQwLjQ1Mzc2NzEgQzEzLjc5MTk3NjQsNDEuNDY5NzA4MyAxMi45NjgxOTA2LDQyLjI5MjU3NDcgMTEuOTUzMTY4OCw0Mi4yOTI1NzQ3IEMxMC45MzcyMjc2LDQyLjI5MjU3NDcgMTAuMTE0MzYxMiw0MS40Njk3MDgzIDEwLjExNDM2MTIsNDAuNDUzNzY3MSBDMTAuMTE0MzYxMiwzOS40Mzc4MjU5IDEwLjkzNzIyNzYsMzguNjE0OTU5NSAxMS45NTMxNjg4LDM4LjYxNDk1OTUgQzEyLjk2ODE5MDYsMzguNjE0OTU5NSAxMy43OTE5NzY0LDM5LjQzNzgyNTkgMTMuNzkxOTc2NCw0MC40NTM3NjcxIiBpZD0iRmlsbC0yNTAiIGZpbGw9IiM4QkE2QjEiPjwvcGF0aD4NCiAgICAgICAgICAgICAgICAgICAgICAgICAgICAgICAgPHBhdGggZD0iTTE1LjYzMDc4NCwyNS43NDMzMDY0IEw4LjI3NTU1MzU5LDI1Ljc0MzMwNjQgQzcuMjU5NjEyMzksMjUuNzQzMzA2NCA2LjQzNjc0NTk5LDI0LjkxOTUyMDUgNi40MzY3NDU5OSwyMy45MDQ0OTg4IEM2LjQzNjc0NTk5LDIyLjg4ODU1NzYgNy4yNTk2MTIzOSwyMi4wNjU2OTEyIDguMjc1NTUzNTksMjIuMDY1NjkxMiBMMTUuNjMwNzg0LDIyLjA2NTY5MTIgQzE2LjY0NTgwNTgsMjIuMDY1NjkxMiAxNy40Njk1OTE2LDIyLjg4ODU1NzYgMTcuNDY5NTkxNiwyMy45MDQ0OTg4IEMxNy40Njk1OTE2LDI0LjkxOTUyMDUgMTYuNjQ1ODA1OCwyNS43NDMzMDY0IDE1LjYzMDc4NCwyNS43NDMzMDY0IiBpZD0iRmlsbC0yNTEiIGZpbGw9IiMzMDQwNEQiPjwvcGF0aD4NCiAgICAgICAgICAgICAgICAgICAgICAgICAgICAgICAgPHBhdGggZD0iTTguMjc1NTUzNTksMjIuOTg1MDk1IEwxNS42MzA3ODQsMjIuOTg1MDk1IEMxNi40ODY3NDg5LDIyLjk4NTA5NSAxNy4xOTkyODY5LDIzLjU3MjU5NCAxNy40MDQzMTM5LDI0LjM2NDIwMDcgQzE3LjQ0MjkyODksMjQuMjE2MTc2NiAxNy40Njk1OTE2LDI0LjA2NDQ3NSAxNy40Njk1OTE2LDIzLjkwNDQ5ODggQzE3LjQ2OTU5MTYsMjIuODg4NTU3NiAxNi42NDU4MDU4LDIyLjA2NTY5MTIgMTUuNjMwNzg0LDIyLjA2NTY5MTIgTDguMjc1NTUzNTksMjIuMDY1NjkxMiBDNy4yNTk2MTIzOSwyMi4wNjU2OTEyIDYuNDM2NzQ1OTksMjIuODg4NTU3NiA2LjQzNjc0NTk5LDIzLjkwNDQ5ODggQzYuNDM2NzQ1OTksMjQuMDY0NDc1IDYuNDYzNDA4NywyNC4yMTYxNzY2IDYuNTAyMDIzNjYsMjQuMzY0MjAwNyBDNi43MDcwNTA3MSwyMy41NzI1OTQgNy40MTk1ODg2NSwyMi45ODUwOTUgOC4yNzU1NTM1OSwyMi45ODUwOTUiIGlkPSJGaWxsLTI1MiIgZmlsbD0iIzI0MzAzOCI+PC9wYXRoPg0KICAgICAgICAgICAgICAgICAgICAgICAgICAgICAgICA8cGF0aCBkPSJNMTUuNjMwNzg0LDIxLjE0NjI4NzQgTDguMjc1NTUzNTksMjEuMTQ2Mjg3NCBDNy4yNTk2MTIzOSwyMS4xNDYyODc0IDYuNDM2NzQ1OTksMjAuMzIyNTAxNiA2LjQzNjc0NTk5LDE5LjMwNzQ3OTggQzYuNDM2NzQ1OTksMTguMjkxNTM4NiA3LjI1OTYxMjM5LDE3LjQ2ODY3MjIgOC4yNzU1NTM1OSwxNy40Njg2NzIyIEwxNS42MzA3ODQsMTcuNDY4NjcyMiBDMTYuNjQ1ODA1OCwxNy40Njg2NzIyIDE3LjQ2OTU5MTYsMTguMjkxNTM4NiAxNy40Njk1OTE2LDE5LjMwNzQ3OTggQzE3LjQ2OTU5MTYsMjAuMzIyNTAxNiAxNi42NDU4MDU4LDIxLjE0NjI4NzQgMTUuNjMwNzg0LDIxLjE0NjI4NzQiIGlkPSJGaWxsLTI1MyIgZmlsbD0iIzMwNDA0RCI+PC9wYXRoPg0KICAgICAgICAgICAgICAgICAgICAgICAgICAgICAgICA8cGF0aCBkPSJNOC4yNzU1NTM1OSwxOC4zODgwNzYgTDE1LjYzMDc4NCwxOC4zODgwNzYgQzE2LjQ4Njc0ODksMTguMzg4MDc2IDE3LjE5OTI4NjksMTguOTc1NTc1IDE3LjQwNDMxMzksMTkuNzY3MTgxNyBDMTcuNDQyOTI4OSwxOS42MTkxNTc3IDE3LjQ2OTU5MTYsMTkuNDY3NDU2IDE3LjQ2OTU5MTYsMTkuMzA3NDc5OCBDMTcuNDY5NTkxNiwxOC4yOTE1Mzg2IDE2LjY0NTgwNTgsMTcuNDY4NjcyMiAxNS42MzA3ODQsMTcuNDY4NjcyMiBMOC4yNzU1NTM1OSwxNy40Njg2NzIyIEM3LjI1OTYxMjM5LDE3LjQ2ODY3MjIgNi40MzY3NDU5OSwxOC4yOTE1Mzg2IDYuNDM2NzQ1OTksMTkuMzA3NDc5OCBDNi40MzY3NDU5OSwxOS40Njc0NTYgNi40NjM0MDg3LDE5LjYxOTE1NzcgNi41MDIwMjM2NiwxOS43NjcxODE3IEM2LjcwNzA1MDcxLDE4Ljk3NTU3NSA3LjQxOTU4ODY1LDE4LjM4ODA3NiA4LjI3NTU1MzU5LDE4LjM4ODA3NiIgaWQ9IkZpbGwtMjU0IiBmaWxsPSIjMjQzMDM4Ij48L3BhdGg+DQogICAgICAgICAgICAgICAgICAgICAgICAgICAgICAgIDxwYXRoIGQ9Ik0xNS42MzA3ODQsMTYuNTQ5MjY4NCBMOC4yNzU1NTM1OSwxNi41NDkyNjg0IEM3LjI1OTYxMjM5LDE2LjU0OTI2ODQgNi40MzY3NDU5OSwxNS43MjU0ODI2IDYuNDM2NzQ1OTksMTQuNzEwNDYwOCBDNi40MzY3NDU5OSwxMy42OTQ1MTk2IDcuMjU5NjEyMzksMTIuODcxNjUzMiA4LjI3NTU1MzU5LDEyLjg3MTY1MzIgTDE1LjYzMDc4NCwxMi44NzE2NTMyIEMxNi42NDU4MDU4LDEyLjg3MTY1MzIgMTcuNDY5NTkxNiwxMy42OTQ1MTk2IDE3LjQ2OTU5MTYsMTQuNzEwNDYwOCBDMTcuNDY5NTkxNiwxNS43MjU0ODI2IDE2LjY0NTgwNTgsMTYuNTQ5MjY4NCAxNS42MzA3ODQsMTYuNTQ5MjY4NCIgaWQ9IkZpbGwtMjU1IiBmaWxsPSIjMzA0MDREIj48L3BhdGg+DQogICAgICAgICAgICAgICAgICAgICAgICAgICAgICAgIDxwYXRoIGQ9Ik04LjI3NTU1MzU5LDEzLjc5MTA1NyBMMTUuNjMwNzg0LDEzLjc5MTA1NyBDMTYuNDg2NzQ4OSwxMy43OTEwNTcgMTcuMTk5Mjg2OSwxNC4zNzg1NTYgMTcuNDA0MzEzOSwxNS4xNzAxNjI3IEMxNy40NDI5Mjg5LDE1LjAyMjEzODcgMTcuNDY5NTkxNiwxNC44NzA0MzcgMTcuNDY5NTkxNiwxNC43MTA0NjA4IEMxNy40Njk1OTE2LDEzLjY5NDUxOTYgMTYuNjQ1ODA1OCwxMi44NzE2NTMyIDE1LjYzMDc4NCwxMi44NzE2NTMyIEw4LjI3NTU1MzU5LDEyLjg3MTY1MzIgQzcuMjU5NjEyMzksMTIuODcxNjUzMiA2LjQzNjc0NTk5LDEzLjY5NDUxOTYgNi40MzY3NDU5OSwxNC43MTA0NjA4IEM2LjQzNjc0NTk5LDE0Ljg3MDQzNyA2LjQ2MzQwODcsMTUuMDIyMTM4NyA2LjUwMjAyMzY2LDE1LjE3MDE2MjcgQzYuNzA3MDUwNzEsMTQuMzc4NTU2IDcuNDE5NTg4NjUsMTMuNzkxMDU3IDguMjc1NTUzNTksMTMuNzkxMDU3IiBpZD0iRmlsbC0yNTYiIGZpbGw9IiMyNDMwMzgiPjwvcGF0aD4NCiAgICAgICAgICAgICAgICAgICAgICAgICAgICAgICAgPHBhdGggZD0iTTExLjk1MzE2ODgsMjcuNTgyMTEzOSBMNS41MTczNDIxOSwyNy41ODIxMTM5IEw1LjUxNzM0MjE5LDMwLjM0MDMyNTMgTDEwLjExNDM2MTIsMzAuMzQwMzI1MyBDMTEuMTI5MzgzLDMwLjM0MDMyNTMgMTEuOTUzMTY4OCwzMS4xNjMxOTE3IDExLjk1MzE2ODgsMzIuMTc5MTMyOSBMMTEuOTUzMTY4OCw1OC44NDE4NDMxIEMxNS41MDExNDgsNTguODQxODQzMSAxOC4zODg5OTU0LDU1Ljk1Mzk5NTggMTguMzg4OTk1NCw1Mi40MDYwMTY1IEwxOC4zODg5OTU0LDI3LjU4MjExMzkgTDExLjk1MzE2ODgsMjcuNTgyMTEzOSIgaWQ9IkZpbGwtMjU3IiBmaWxsPSIjOEJBNkIxIj48L3BhdGg+DQogICAgICAgICAgICAgICAgICAgICAgICAgICAgICAgIDxwYXRoIGQ9Ik0xMy43OTE5NzY0LDQ2Ljg4OTU5MzcgQzEzLjc5MTk3NjQsNDcuOTA1NTM0OSAxMi45NjgxOTA2LDQ4LjcyODQwMTMgMTEuOTUzMTY4OCw0OC43Mjg0MDEzIEMxMC45MzcyMjc2LDQ4LjcyODQwMTMgMTAuMTE0MzYxMiw0Ny45MDU1MzQ5IDEwLjExNDM2MTIsNDYuODg5NTkzNyBDMTAuMTE0MzYxMiw0NS44NzM2NTI1IDEwLjkzNzIyNzYsNDUuMDUwNzg2MSAxMS45NTMxNjg4LDQ1LjA1MDc4NjEgQzEyLjk2ODE5MDYsNDUuMDUwNzg2MSAxMy43OTE5NzY0LDQ1Ljg3MzY1MjUgMTMuNzkxOTc2NCw0Ni44ODk1OTM3IiBpZD0iRmlsbC0yNTgiIGZpbGw9IiM4QkE2QjEiPjwvcGF0aD4NCiAgICAgICAgICAgICAgICAgICAgICAgICAgICAgICAgPHBhdGggZD0iTTExLjMwMzE1MDMsNDYuMjM5NTc1MiBDMTEuOTA4MTE4LDQ1LjYzMzY4ODEgMTIuODI3NTIxOCw0NS41NDU0MjU0IDEzLjUzMjcwNDUsNDUuOTYwMDc2NSBDMTMuNDU0NTU1Miw0NS44Mjg2MDE3IDEzLjM2NjI5MjQsNDUuNzAyNjQzNCAxMy4yNTMyMDU4LDQ1LjU4OTU1NjcgQzEyLjUzNTE1MTQsNDQuODcxNTAyNCAxMS4zNzExODYyLDQ0Ljg3MDU4MyAxMC42NTMxMzE4LDQ1LjU4OTU1NjcgQzkuOTM0MTU4MDQsNDYuMzA3NjExMSA5LjkzNTA3NzQ0LDQ3LjQ3MTU3NjMgMTAuNjUzMTMxOCw0OC4xODk2MzA3IEMxMC43NjUyOTkxLDQ4LjMwMjcxNzMgMTAuODkyMTc2OCw0OC4zOTA5ODAxIDExLjAyMzY1MTUsNDguNDY5MTI5NCBDMTAuNjA5MDAwNCw0Ny43NjM5NDY3IDEwLjY5NzI2MzIsNDYuODQ1NDYyMyAxMS4zMDMxNTAzLDQ2LjIzOTU3NTIiIGlkPSJGaWxsLTI1OSIgZmlsbD0iIzgxOTlBMiI+PC9wYXRoPg0KICAgICAgICAgICAgICAgICAgICAgICAgICAgICAgICA8cGF0aCBkPSJNMTEuMzAzMTUwMywzOS44MDM3NDg2IEMxMS45MDgxMTgsMzkuMTk3ODYxNSAxMi44Mjc1MjE4LDM5LjEwOTU5ODggMTMuNTMyNzA0NSwzOS41MjUxNjkzIEMxMy40NTQ1NTUyLDM5LjM5Mjc3NTEgMTMuMzY2MjkyNCwzOS4yNjY4MTY4IDEzLjI1MzIwNTgsMzkuMTUzNzMwMiBDMTIuNTM1MTUxNCwzOC40MzU2NzU4IDExLjM3MTE4NjIsMzguNDM0NzU2NCAxMC42NTMxMzE4LDM5LjE1MzczMDIgQzkuOTM0MTU4MDQsMzkuODcyNzAzOSA5LjkzNTA3NzQ0LDQxLjAzNTc0OTcgMTAuNjUzMTMxOCw0MS43NTM4MDQxIEMxMC43NjUyOTkxLDQxLjg2Njg5MDggMTAuODkyMTc2OCw0MS45NTYwNzI5IDExLjAyMzY1MTUsNDIuMDMzMzAyOCBDMTAuNjA5MDAwNCw0MS4zMjgxMjAxIDEwLjY5NzI2MzIsNDAuNDA5NjM1NyAxMS4zMDMxNTAzLDM5LjgwMzc0ODYiIGlkPSJGaWxsLTI2MCIgZmlsbD0iIzgxOTlBMiI+PC9wYXRoPg0KICAgICAgICAgICAgICAgICAgICAgICAgICAgICAgICA8cGF0aCBkPSJNMTEuMzAzMTUwMyw1MS43NTU5OTggQzExLjkwODExOCw1MS4xNTAxMTA5IDEyLjgyNzUyMTgsNTEuMDYxODQ4MSAxMy41MzI3MDQ1LDUxLjQ3NzQxODcgQzEzLjQ1NDU1NTIsNTEuMzQ1MDI0NSAxMy4zNjYyOTI0LDUxLjIxOTA2NjIgMTMuMjUzMjA1OCw1MS4xMDU5Nzk1IEMxMi41MzUxNTE0LDUwLjM4NzkyNTIgMTEuMzcxMTg2Miw1MC4zODcwMDU4IDEwLjY1MzEzMTgsNTEuMTA1OTc5NSBDOS45MzQxNTgwNCw1MS44MjQ5NTMzIDkuOTM1MDc3NDQsNTIuOTg3OTk5MSAxMC42NTMxMzE4LDUzLjcwNjA1MzUgQzEwLjc2NTI5OTEsNTMuODE5MTQwMSAxMC44OTIxNzY4LDUzLjkwODMyMjMgMTEuMDIzNjUxNSw1My45ODU1NTIyIEMxMC42MDkwMDA0LDUzLjI4MDM2OTUgMTAuNjk3MjYzMiw1Mi4zNjE4ODUxIDExLjMwMzE1MDMsNTEuNzU1OTk4IiBpZD0iRmlsbC0yNjEiIGZpbGw9IiM4MTk5QTIiPjwvcGF0aD4NCiAgICAgICAgICAgICAgICAgICAgICAgICAgICAgICAgPHBhdGggZD0iTTExLjk1MzE2ODgsOS4xOTQwMzc5OCBDMTAuOTM3MjI3Niw5LjE5NDAzNzk4IDEwLjExNDM2MTIsOC4zNzExNzE1OCAxMC4xMTQzNjEyLDcuMzU1MjMwMzkgQzEwLjExNDM2MTIsNi4zMzkyODkxOSAxMC45MzcyMjc2LDUuNTE2NDIyNzkgMTEuOTUzMTY4OCw1LjUxNjQyMjc5IEMxMi45NjgxOTA2LDUuNTE2NDIyNzkgMTMuNzkxOTc2NCw2LjMzOTI4OTE5IDEzLjc5MTk3NjQsNy4zNTUyMzAzOSBDMTMuNzkxOTc2NCw4LjM3MTE3MTU4IDEyLjk2ODE5MDYsOS4xOTQwMzc5OCAxMS45NTMxNjg4LDkuMTk0MDM3OTggWiBNMTEuOTUzMTY4OCwzLjY3NzYxNTE5IEM5LjkyMjIwNTc5LDMuNjc3NjE1MTkgOC4yNzU1NTM1OSw1LjMyNDI2NzQgOC4yNzU1NTM1OSw3LjM1NTIzMDM5IEM4LjI3NTU1MzU5LDkuMzg2MTkzMzggOS45MjIyMDU3OSwxMS4wMzI4NDU2IDExLjk1MzE2ODgsMTEuMDMyODQ1NiBDMTMuOTg0MTMxOCwxMS4wMzI4NDU2IDE1LjYzMDc4NCw5LjM4NjE5MzM4IDE1LjYzMDc4NCw3LjM1NTIzMDM5IEMxNS42MzA3ODQsNS4zMjQyNjc0IDEzLjk4NDEzMTgsMy42Nzc2MTUxOSAxMS45NTMxNjg4LDMuNjc3NjE1MTkgTDExLjk1MzE2ODgsMy42Nzc2MTUxOSBaIiBpZD0iRmlsbC0yNjIiIGZpbGw9IiMyNDMwMzgiPjwvcGF0aD4NCiAgICAgICAgICAgICAgICAgICAgICAgICAgICAgICAgPHBhdGggZD0iTTE0LjcxMTM4MDIsNy4zNTUyMzAzOSBDMTQuNzExMzgwMiw4Ljg3ODY4MjQ4IDEzLjQ3NjYyMDksMTAuMTEzNDQxOCAxMS45NTMxNjg4LDEwLjExMzQ0MTggTDExLjk1MzE2ODgsMTEuMDMyODQ1NiBDMTMuOTg0MTMxOCwxMS4wMzI4NDU2IDE1LjYzMDc4NCw5LjM4NjE5MzM4IDE1LjYzMDc4NCw3LjM1NTIzMDM5IEMxNS42MzA3ODQsNS4zMjQyNjc0IDEzLjk4NDEzMTgsMy42Nzc2MTUxOSAxMS45NTMxNjg4LDMuNjc3NjE1MTkgTDExLjk1MzE2ODgsNC41OTcwMTg5OSBDMTMuNDc2NjIwOSw0LjU5NzAxODk5IDE0LjcxMTM4MDIsNS44MzE3NzgyOSAxNC43MTEzODAyLDcuMzU1MjMwMzkiIGlkPSJGaWxsLTI2MyIgZmlsbD0iIzMwNDA0RCI+PC9wYXRoPg0KICAgICAgICAgICAgICAgICAgICAgICAgICAgIDwvZz4NCiAgICAgICAgICAgICAgICAgICAgICAgICAgICA8ZyBpZD0iR3JvdXAtNiIgdHJhbnNmb3JtPSJ0cmFuc2xhdGUoNC4xMDk1ODksIDUuNzUzNDI1KSI+DQogICAgICAgICAgICAgICAgICAgICAgICAgICAgICAgIDxwYXRoIGQ9Ik02LjM1NDcxNjQxLC0wLjUgQzEwLjEzNDg4OTEsLTAuNSAxMy4yMDk0MzI4LDIuNTc0NTQzNjkgMTMuMjA5NDMyOCw2LjM1NDcxNjQxIEMxMy4yMDk0MzI4LDEwLjEzNDc1NjcgMTAuMTM0ODIzLDEzLjIwOTQzMjggNi4zNTQ3MTY0MSwxMy4yMDk0MzI4IEMyLjU3NDYwOTgyLDEzLjIwOTQzMjggLTAuNSwxMC4xMzQ3NTY3IC0wLjUsNi4zNTQ3MTY0MSBDLTAuNSwyLjU3NDU0MzY5IDIuNTc0NTQzNjksLTAuNSA2LjM1NDcxNjQxLC0wLjUgWiIgaWQ9IkZpbGwtMTA5IiBzdHJva2U9IiNGRkZGRkYiIGZpbGw9IiMwMDc4RDQiPjwvcGF0aD4NCiAgICAgICAgICAgICAgICAgICAgICAgICAgICAgICAgPGcgaWQ9IkFjdGl2ZURpcmVjdG9yeSIgdHJhbnNmb3JtPSJ0cmFuc2xhdGUoMS42NTgwNDMsIDEuNDA5MDAyKSI+DQogICAgICAgICAgICAgICAgICAgICAgICAgICAgICAgICAgICA8cGF0aCBkPSJNOC41OTM1NTQxNywzLjg4MDU1NzkxIEM4LjAxMjUzMywzLjg4MDU1NzkxIDcuNTQxNzk4MjYsNC4zNTEyOTI2NSA3LjU0MTc5ODI2LDQuOTMyMDQ0ODMgQzcuNTQxNzk4MjYsNS4xNDUwODU5MyA3LjYwNjA4NzE3LDUuMzQyNzk0NTIgNy43MTUyOTc2Myw1LjUwODQ5MzE1IEw1LjYzMjIyOTE0LDcuNTkxNTYxNjQgQzUuNTc2ODE2OTQsNy41NTI4MjY5IDUuNTE3MzY5ODYsNy41MjA1NDc5NSA1LjQ1NTc3MDg2LDcuNDkxMjI3OSBMNS40NTU3NzA4NiwyLjE3Njc2NzEyIEM1Ljc2OTY4MzY5LDEuOTk0OTI5MDIgNS45ODMyNjI3NiwxLjY1OTIyNzkgNS45ODMyNjI3NiwxLjI3MDI2NjUgQzUuOTgzMjYyNzYsMC42ODk1MTQzMjEgNS41MTI1MjgwMiwwLjIxODc3OTU3NyA0LjkzMTUwNjg1LDAuMjE4Nzc5NTc3IEM0LjM1MTAyMzY2LDAuMjE4Nzc5NTc3IDMuODgwMjg4OTIsMC42ODk1MTQzMjEgMy44ODAyODg5MiwxLjI3MDI2NjUgQzMuODgwMjg4OTIsMS42NTkyMjc5IDQuMDkzODY4LDEuOTk0OTI5MDIgNC40MDc1MTE4MywyLjE3Njc2NzEyIEw0LjQwNzUxMTgzLDcuNDkwOTU4OSBDNC4zNDg2MDI3NCw3LjUxODkzNCA0LjI5MDc2OTYxLDcuNTQ5MDYxMDIgNC4yMzc1MDkzNCw3LjU4NTkxMjgzIEwyLjE1MjAxOTkzLDUuNTAwNDIzNDEgQzIuMjU4MDAyNDksNS4zMzYzMzg3MyAyLjMyMDk0NjQ1LDUuMTQxODU4MDMgMi4zMjA5NDY0NSw0LjkzMjA0NDgzIEMyLjMyMDk0NjQ1LDQuMzUxMjkyNjUgMS44NTAyMTE3MSwzLjg4MDU1NzkxIDEuMjY5NzI4NTIsMy44ODA1NTc5MSBDMC42ODg3MDczNDcsMy44ODA1NTc5MSAwLjIxNzk3MjYwMyw0LjM1MTI5MjY1IDAuMjE3OTcyNjAzLDQuOTMyMDQ0ODMgQzAuMjE3OTcyNjAzLDUuNTEyNzk3MDEgMC42ODg3MDczNDcsNS45ODM1MzE3NiAxLjI2OTcyODUyLDUuOTgzNTMxNzYgQzEuMzkwMjM2NjEsNS45ODM1MzE3NiAxLjUwNDI4ODkyLDUuOTU5MDUzNTUgMS42MTI0MjM0MSw1LjkyMTY2Mzc2IEwzLjgwNDcwMjM3LDguMTEzOTQyNzEgQzMuNzQxNzU4NDEsOC4yNjEzNDk5NCAzLjcwNjc4OTU0LDguNDIzMjgyNjkgMy43MDY3ODk1NCw4LjU5MzU1NDE3IEMzLjcwNjc4OTU0LDkuMjY5NTI5MjcgNC4yNTQ5OTM3Nyw5LjgxNzczMzUgNC45MzA5Njg4Nyw5LjgxNzczMzUgQzUuNjA3MjEyOTUsOS44MTc3MzM1IDYuMTU1MTQ4MTksOS4yNjk1MjkyNyA2LjE1NTE0ODE5LDguNTkzNTU0MTcgQzYuMTU1MTQ4MTksOC40MjY1MTA1OSA2LjEyMTI1NTI5LDguMjY3NTM2NzQgNi4wNjA3MzIyNSw4LjEyMjU1MDQ0IEw4LjI1OTE5ODAxLDUuOTI0MzUzNjcgQzguMzY0NjQyNTksNS45NTk4NjA1MiA4LjQ3NTQ2Nyw1Ljk4MzUzMTc2IDguNTkzMDE2MTksNS45ODM1MzE3NiBDOS4xNzM0OTkzOCw1Ljk4MzUzMTc2IDkuNjQ0MjM0MTIsNS41MTI3OTcwMSA5LjY0NDIzNDEyLDQuOTMyMDQ0ODMgQzkuNjQ0MjM0MTIsNC4zNTEyOTI2NSA5LjE3Mzc2ODM3LDMuODgwNTU3OTEgOC41OTM1NTQxNywzLjg4MDU1NzkxIFoiIGlkPSJQYXRoIiBmaWxsPSIjRkZGRkZGIj48L3BhdGg+DQogICAgICAgICAgICAgICAgICAgICAgICAgICAgICAgICAgICA8cG9seWdvbiBpZD0iUmVjdGFuZ2xlIiBmaWxsPSIjRkZGRkZGIiBvcGFjaXR5PSIwLjUiIHRyYW5zZm9ybT0idHJhbnNsYXRlKDYuODg2NjIxLCAzLjIwMDk4Nikgcm90YXRlKDEzNC45OTE4OTcpIHRyYW5zbGF0ZSgtNi44ODY2MjEsIC0zLjIwMDk4NikgIiBwb2ludHM9IjYuNTQ3MjkxNDMgMC40MjAxODA2MjMgNy4yMjU5NDk5MyAwLjQyMDE4MDYyMyA3LjIyNTk0OTkzIDUuOTgxNzkxMSA2LjU0NzI5MTQzIDUuOTgxNzkxMSI+PC9wb2x5Z29uPg0KICAgICAgICAgICAgICAgICAgICAgICAgICAgICAgICAgICAgPHBvbHlnb24gaWQ9IlJlY3RhbmdsZSIgZmlsbD0iI0ZGRkZGRiIgb3BhY2l0eT0iMC41IiB0cmFuc2Zvcm09InRyYW5zbGF0ZSgyLjk4MDY2MCwgMy4yMDQ1MjYpIHJvdGF0ZSg0NS4wMDAwMDApIHRyYW5zbGF0ZSgtMi45ODA2NjAsIC0zLjIwNDUyNikgIiBwb2ludHM9IjIuNjQxMTk2MyAwLjQyMzU4NjQ3MiAzLjMyMDEyMzc4IDAuNDIzNTg2NDcyIDMuMzIwMTIzNzggNS45ODU0NjU4OCAyLjY0MTE5NjMgNS45ODU0NjU4OCI+PC9wb2x5Z29uPg0KICAgICAgICAgICAgICAgICAgICAgICAgICAgICAgICAgICAgPHBhdGggZD0iTTUuNjQ4MzY4NjIsOC41OTM1NTQxNyBDNS42NDgzNjg2Miw4Ljk5NTk2NTEzIDUuMzIxODEzMiw5LjMyMjI1MTU2IDQuOTE5NDAyMjQsOS4zMjIyNTE1NiBDNC41MTY3MjIyOSw5LjMyMjI1MTU2IDQuMTkwNzA0ODYsOC45OTU5NjUxMyA0LjE5MDcwNDg2LDguNTkzNTU0MTcgQzQuMTkwNzA0ODYsOC4xOTExNDMyMSA0LjUxNjcyMjI5LDcuODY0ODU2NzkgNC45MTk0MDIyNCw3Ljg2NDg1Njc5IEM1LjMyMTU0NDIxLDcuODY0ODU2NzkgNS42NDgzNjg2Miw4LjE5MTE0MzIxIDUuNjQ4MzY4NjIsOC41OTM1NTQxNyIgaWQ9IlBhdGgiIGZpbGw9IiM3Q0I2NUEiPjwvcGF0aD4NCiAgICAgICAgICAgICAgICAgICAgICAgICAgICAgICAgICAgIDxwYXRoIGQ9Ik01LjUxNjI5MzksMS4yNzAyNjY1IEM1LjUxNjI5MzksMS41OTMzMjUwMyA1LjI1NDU2NTM4LDEuODU1MDUzNTUgNC45MzE1MDY4NSwxLjg1NTA1MzU1IEM0LjYwODQ0ODMyLDEuODU1MDUzNTUgNC4zNDY3MTk4LDEuNTkzMzI1MDMgNC4zNDY3MTk4LDEuMjcwMjY2NSBDNC4zNDY3MTk4LDAuOTQ3MjA3OTcgNC42MDg0NDgzMiwwLjY4NTQ3OTQ1MiA0LjkzMTUwNjg1LDAuNjg1NDc5NDUyIEM1LjI1NDU2NTM4LDAuNjg1NDc5NDUyIDUuNTE2MjkzOSwwLjk0NzIwNzk3IDUuNTE2MjkzOSwxLjI3MDI2NjUiIGlkPSJQYXRoIiBmaWxsPSIjN0NCNjVBIj48L3BhdGg+DQogICAgICAgICAgICAgICAgICAgICAgICAgICAgICAgICAgICA8cGF0aCBkPSJNMS44NTUwNTM1NSw0LjkzMTc3NTg0IEMxLjg1NTA1MzU1LDUuMjU0ODM0MzcgMS41OTI3ODcwNSw1LjUxNjU2Mjg5IDEuMjcwMjY2NSw1LjUxNjU2Mjg5IEMwLjk0NzIwNzk3LDUuNTE2NTYyODkgMC42ODU0Nzk0NTIsNS4yNTQ4MzQzNyAwLjY4NTQ3OTQ1Miw0LjkzMTc3NTg0IEMwLjY4NTQ3OTQ1Miw0LjYwODcxNzMxIDAuOTQ3MjA3OTcsNC4zNDY5ODg3OSAxLjI3MDI2NjUsNC4zNDY5ODg3OSBDMS41OTI3ODcwNSw0LjM0Njk4ODc5IDEuODU1MDUzNTUsNC42MDg3MTczMSAxLjg1NTA1MzU1LDQuOTMxNzc1ODQiIGlkPSJQYXRoIiBmaWxsPSIjN0NCNjVBIj48L3BhdGg+DQogICAgICAgICAgICAgICAgICAgICAgICAgICAgICAgICAgICA8cGF0aCBkPSJNOS4xNzgzNDEyMiw0LjkzMTc3NTg0IEM5LjE3ODM0MTIyLDUuMjU0ODM0MzcgOC45MTYwNzQ3Miw1LjUxNjU2Mjg5IDguNTkzMjg1MTgsNS41MTY1NjI4OSBDOC4yNzA0OTU2NCw1LjUxNjU2Mjg5IDguMDA4NDk4MTMsNS4yNTQ4MzQzNyA4LjAwODQ5ODEzLDQuOTMxNzc1ODQgQzguMDA4NDk4MTMsNC42MDg3MTczMSA4LjI3MDQ5NTY0LDQuMzQ2OTg4NzkgOC41OTMyODUxOCw0LjM0Njk4ODc5IEM4LjkxNjA3NDcyLDQuMzQ2OTg4NzkgOS4xNzgzNDEyMiw0LjYwODcxNzMxIDkuMTc4MzQxMjIsNC45MzE3NzU4NCIgaWQ9IlBhdGgiIGZpbGw9IiM3Q0I2NUEiPjwvcGF0aD4NCiAgICAgICAgICAgICAgICAgICAgICAgICAgICAgICAgPC9nPg0KICAgICAgICAgICAgICAgICAgICAgICAgICAgIDwvZz4NCiAgICAgICAgICAgICAgICAgICAgICAgIDwvZz4NCiAgICAgICAgICAgICAgICAgICAgPC9nPg0KICAgICAgICAgICAgICAgIDwvZz4NCiAgICAgICAgICAgICAgICA8ZyBpZD0iQXp1cmUtQm9yZGVyIiBzdHJva2U9IiMwMDc4RDQiIHN0cm9rZS13aWR0aD0iNCI+DQogICAgICAgICAgICAgICAgICAgIDxyZWN0IHg9IjIiIHk9IjIiIHdpZHRoPSI5NiIgaGVpZ2h0PSI5NiIgcng9IjQ4Ij48L3JlY3Q+DQogICAgICAgICAgICAgICAgPC9nPg0KICAgICAgICAgICAgPC9nPg0KICAgICAgICA8L2c+DQogICAgPC9nPg0KPC9zdmc+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31 min</a:t>
            </a:r>
          </a:p>
          <a:p>
            <a:pPr lvl="0"/>
            <a:r>
              <a:rPr/>
              <a:t>Module</a:t>
            </a:r>
          </a:p>
          <a:p>
            <a:pPr lvl="0"/>
            <a:r>
              <a:rPr/>
              <a:t>6 Units</a:t>
            </a:r>
          </a:p>
          <a:p>
            <a:pPr lvl="0" indent="0" marL="0">
              <a:buNone/>
            </a:pPr>
            <a:r>
              <a:rPr/>
              <a:t>4.8 out of 5 stars from 5351 votes</a:t>
            </a:r>
          </a:p>
          <a:p>
            <a:pPr lvl="0" indent="0" marL="0">
              <a:buNone/>
            </a:pPr>
            <a:r>
              <a:rPr/>
              <a:t>5 star 81% 81%</a:t>
            </a:r>
          </a:p>
          <a:p>
            <a:pPr lvl="0" indent="0" marL="0">
              <a:buNone/>
            </a:pPr>
            <a:r>
              <a:rPr/>
              <a:t>4 star 15% 15%</a:t>
            </a:r>
          </a:p>
          <a:p>
            <a:pPr lvl="0" indent="0" marL="0">
              <a:buNone/>
            </a:pPr>
            <a:r>
              <a:rPr/>
              <a:t>3 star 3% 3%</a:t>
            </a:r>
          </a:p>
          <a:p>
            <a:pPr lvl="0" indent="0" marL="0">
              <a:buNone/>
            </a:pPr>
            <a:r>
              <a:rPr/>
              <a:t>2 star 1% 1%</a:t>
            </a:r>
          </a:p>
          <a:p>
            <a:pPr lvl="0" indent="0" marL="0">
              <a:buNone/>
            </a:pPr>
            <a:r>
              <a:rPr/>
              <a:t>1 star 0% 0%</a:t>
            </a:r>
          </a:p>
          <a:p>
            <a:pPr lvl="0" indent="0" marL="0">
              <a:buNone/>
            </a:pPr>
            <a:r>
              <a:rPr/>
              <a:t>Complete this module and tell us what you think. Your feedback is essential to us.</a:t>
            </a:r>
          </a:p>
          <a:p>
            <a:pPr lvl="0" indent="0" marL="0">
              <a:buNone/>
            </a:pPr>
            <a:r>
              <a:rPr/>
              <a:t>Beginner</a:t>
            </a:r>
          </a:p>
          <a:p>
            <a:pPr lvl="0" indent="0" marL="0">
              <a:buNone/>
            </a:pPr>
            <a:r>
              <a:rPr/>
              <a:t>Administrator</a:t>
            </a:r>
          </a:p>
          <a:p>
            <a:pPr lvl="0" indent="0" marL="0">
              <a:buNone/>
            </a:pPr>
            <a:r>
              <a:rPr/>
              <a:t>Solution Architect</a:t>
            </a:r>
          </a:p>
          <a:p>
            <a:pPr lvl="0" indent="0" marL="0">
              <a:buNone/>
            </a:pPr>
            <a:r>
              <a:rPr/>
              <a:t>Azure</a:t>
            </a:r>
          </a:p>
          <a:p>
            <a:pPr lvl="0" indent="0" marL="0">
              <a:buNone/>
            </a:pPr>
            <a:r>
              <a:rPr/>
              <a:t>Azure Active Directory</a:t>
            </a:r>
          </a:p>
          <a:p>
            <a:pPr lvl="0" indent="0" marL="0">
              <a:buNone/>
            </a:pPr>
            <a:r>
              <a:rPr/>
              <a:t>Evaluate self-service password reset to allow users in your organization to reset their passwords or unlock their accounts. Set up, configure, and test self-service password reset.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module, you will:</a:t>
            </a:r>
          </a:p>
          <a:p>
            <a:pPr lvl="0"/>
            <a:r>
              <a:rPr/>
              <a:t>Decide whether to implement self-service password reset.</a:t>
            </a:r>
          </a:p>
          <a:p>
            <a:pPr lvl="0"/>
            <a:r>
              <a:rPr/>
              <a:t>Implement self-service password reset to meet your requirements.</a:t>
            </a:r>
          </a:p>
          <a:p>
            <a:pPr lvl="0"/>
            <a:r>
              <a:rPr/>
              <a:t>Configure self-service password reset to customize the experience.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understanding of Azure Active Directory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2022-04-22T11:25:26Z</dcterms:created>
  <dcterms:modified xsi:type="dcterms:W3CDTF">2022-04-22T11:25:26Z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