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7" Type="http://schemas.openxmlformats.org/officeDocument/2006/relationships/viewProps" Target="viewProps.xml" /><Relationship Id="rId6" Type="http://schemas.openxmlformats.org/officeDocument/2006/relationships/presProps" Target="presProps.xml" /><Relationship Id="rId1" Type="http://schemas.openxmlformats.org/officeDocument/2006/relationships/slideMaster" Target="slideMasters/slideMaster1.xml" /><Relationship Id="rId9" Type="http://schemas.openxmlformats.org/officeDocument/2006/relationships/tableStyles" Target="tableStyles.xml" /><Relationship Id="rId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learn/modules/allow-users-reset-their-password/2-self-service-password-reset/" TargetMode="External" /><Relationship Id="rId3" Type="http://schemas.openxmlformats.org/officeDocument/2006/relationships/hyperlink" Target="https://docs.microsoft.com/en-us/learn/support/troubleshooting?uid=learn.azure.allow-users-to-reset-their-password.introduction&amp;documentId=42991511-c11a-808b-6b7b-5e3c46e5136f&amp;versionIndependentDocumentId=44325c33-121b-a619-5f63-8139a7d1042e&amp;contentPath=%2FMicrosoftDocs%2Flearn-pr%2Fblob%2Flive%2Flearn-pr%2Fazure%2Fallow-users-reset-their-password%2F1-introduction.yml&amp;url=https%3A%2F%2Fdocs.microsoft.com%2Fen-us%2Flearn%2Fmodules%2Fallow-users-reset-their-password%2F1-introduction&amp;author=justinha" TargetMode="External" /><Relationship Id="rId4" Type="http://schemas.openxmlformats.org/officeDocument/2006/relationships/hyperlink" Target="https://docs.microsoft.com/en-us/learn/support/troubleshooting?uid=learn.azure.allow-users-to-reset-their-password.introduction&amp;documentId=42991511-c11a-808b-6b7b-5e3c46e5136f&amp;versionIndependentDocumentId=44325c33-121b-a619-5f63-8139a7d1042e&amp;contentPath=%2FMicrosoftDocs%2Flearn-pr%2Fblob%2Flive%2Flearn-pr%2Fazure%2Fallow-users-reset-their-password%2F1-introduction.yml&amp;url=https%3A%2F%2Fdocs.microsoft.com%2Fen-us%2Flearn%2Fmodules%2Fallow-users-reset-their-password%2F1-introduction&amp;author=justinha#report-feedback"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2 minutes</a:t>
            </a:r>
          </a:p>
          <a:p>
            <a:pPr lvl="0" indent="0" marL="0">
              <a:buNone/>
            </a:pPr>
            <a:r>
              <a:rPr/>
              <a:t>Suppose you’re an IT administrator for a large retail organization. Your organization has started using Azure Active Directory (Azure AD) to allow employees to securely sign in and use software as a service (SaaS) apps, and access the organization’s resources in Microsoft 365. You’re overwhelmed with password reset requests because you currently reset employees’ passwords manually. To get these employees back to being productive quickly and reduce your workload, you decide to evaluate and set up self-service password reset in Azure AD.</a:t>
            </a:r>
          </a:p>
          <a:p>
            <a:pPr lvl="0" indent="0" marL="0">
              <a:buNone/>
            </a:pPr>
            <a:r>
              <a:rPr/>
              <a:t>In this module, you’ll learn how Azure supports this feature and how to set it up.</a:t>
            </a:r>
          </a:p>
          <a:p>
            <a:pPr lvl="0" indent="0" marL="0">
              <a:buNone/>
            </a:pPr>
            <a:r>
              <a:rPr/>
              <a:t>By the end of this module, you’ll be able to configure self-service password reset in Azure AD.</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Learning objectives</a:t>
            </a:r>
          </a:p>
        </p:txBody>
      </p:sp>
      <p:sp>
        <p:nvSpPr>
          <p:cNvPr id="3" name="Content Placeholder 2"/>
          <p:cNvSpPr>
            <a:spLocks noGrp="1"/>
          </p:cNvSpPr>
          <p:nvPr>
            <p:ph idx="1"/>
          </p:nvPr>
        </p:nvSpPr>
        <p:spPr/>
        <p:txBody>
          <a:bodyPr/>
          <a:lstStyle/>
          <a:p>
            <a:pPr lvl="0" indent="0" marL="0">
              <a:buNone/>
            </a:pPr>
            <a:r>
              <a:rPr/>
              <a:t>In this module, you will:</a:t>
            </a:r>
          </a:p>
          <a:p>
            <a:pPr lvl="0"/>
            <a:r>
              <a:rPr/>
              <a:t>Decide whether to implement self-service password reset.</a:t>
            </a:r>
          </a:p>
          <a:p>
            <a:pPr lvl="0"/>
            <a:r>
              <a:rPr/>
              <a:t>Implement self-service password reset to meet your requirements.</a:t>
            </a:r>
          </a:p>
          <a:p>
            <a:pPr lvl="0"/>
            <a:r>
              <a:rPr/>
              <a:t>Configure self-service password reset to customize the experience.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Prerequisites</a:t>
            </a:r>
          </a:p>
        </p:txBody>
      </p:sp>
      <p:sp>
        <p:nvSpPr>
          <p:cNvPr id="3" name="Content Placeholder 2"/>
          <p:cNvSpPr>
            <a:spLocks noGrp="1"/>
          </p:cNvSpPr>
          <p:nvPr>
            <p:ph idx="1"/>
          </p:nvPr>
        </p:nvSpPr>
        <p:spPr/>
        <p:txBody>
          <a:bodyPr/>
          <a:lstStyle/>
          <a:p>
            <a:pPr lvl="0"/>
            <a:r>
              <a:rPr/>
              <a:t>Basic understanding of Azure Active Directory</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Next unit: What is self-service password reset in Azure Active Directory?</a:t>
            </a:r>
          </a:p>
        </p:txBody>
      </p:sp>
      <p:sp>
        <p:nvSpPr>
          <p:cNvPr id="3" name="Content Placeholder 2"/>
          <p:cNvSpPr>
            <a:spLocks noGrp="1"/>
          </p:cNvSpPr>
          <p:nvPr>
            <p:ph idx="1"/>
          </p:nvPr>
        </p:nvSpPr>
        <p:spPr/>
        <p:txBody>
          <a:bodyPr/>
          <a:lstStyle/>
          <a:p>
            <a:pPr lvl="0" indent="0" marL="0">
              <a:buNone/>
            </a:pPr>
            <a:r>
              <a:rPr>
                <a:hlinkClick r:id="rId2"/>
              </a:rPr>
              <a:t>Continue</a:t>
            </a:r>
          </a:p>
          <a:p>
            <a:pPr lvl="0" indent="0" marL="0">
              <a:buNone/>
            </a:pPr>
            <a:r>
              <a:rPr/>
              <a:t>Need help? See our </a:t>
            </a:r>
            <a:r>
              <a:rPr>
                <a:hlinkClick r:id="rId3"/>
              </a:rPr>
              <a:t>troubleshooting guide</a:t>
            </a:r>
            <a:r>
              <a:rPr/>
              <a:t> or provide specific feedback by </a:t>
            </a:r>
            <a:r>
              <a:rPr>
                <a:hlinkClick r:id="rId4"/>
              </a:rPr>
              <a:t>reporting an issue</a:t>
            </a:r>
            <a: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2022-04-22T11:25:26Z</dcterms:created>
  <dcterms:modified xsi:type="dcterms:W3CDTF">2022-04-22T11:25:26Z</dcterms:modified>
</cp:coreProperties>
</file>

<file path=docProps/custom.xml><?xml version="1.0" encoding="utf-8"?>
<Properties xmlns="http://schemas.openxmlformats.org/officeDocument/2006/custom-properties" xmlns:vt="http://schemas.openxmlformats.org/officeDocument/2006/docPropsVTypes"/>
</file>