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rtal.azure.com/learn.docs.microsoft.co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ka.ms/ssprset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ka.ms/sspr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modules/allow-users-reset-their-password/5-exercise-customize-directory-branding/" TargetMode="External" /><Relationship Id="rId3" Type="http://schemas.openxmlformats.org/officeDocument/2006/relationships/hyperlink" Target="https://docs.microsoft.com/en-us/learn/support/troubleshooting?uid=learn.azure.allow-users-to-reset-their-password.exercise-set-up-self-service-password-reset&amp;documentId=13766398-75e0-9289-9108-5e7ef4bbc4f9&amp;versionIndependentDocumentId=4329397b-c454-f6f3-87d4-daddd2760a3b&amp;contentPath=%2FMicrosoftDocs%2Flearn-pr%2Fblob%2Flive%2Flearn-pr%2Fazure%2Fallow-users-reset-their-password%2F4-exercise-set-up-self-service-password-reset.yml&amp;url=https%3A%2F%2Fdocs.microsoft.com%2Fen-us%2Flearn%2Fmodules%2Fallow-users-reset-their-password%2F4-exercise-set-up-self-service-password-reset&amp;author=justinha" TargetMode="External" /><Relationship Id="rId4" Type="http://schemas.openxmlformats.org/officeDocument/2006/relationships/hyperlink" Target="https://docs.microsoft.com/en-us/learn/support/troubleshooting?uid=learn.azure.allow-users-to-reset-their-password.exercise-set-up-self-service-password-reset&amp;documentId=13766398-75e0-9289-9108-5e7ef4bbc4f9&amp;versionIndependentDocumentId=4329397b-c454-f6f3-87d4-daddd2760a3b&amp;contentPath=%2FMicrosoftDocs%2Flearn-pr%2Fblob%2Flive%2Flearn-pr%2Fazure%2Fallow-users-reset-their-password%2F4-exercise-set-up-self-service-password-reset.yml&amp;url=https%3A%2F%2Fdocs.microsoft.com%2Fen-us%2Flearn%2Fmodules%2Fallow-users-reset-their-password%2F4-exercise-set-up-self-service-password-reset&amp;author=justinha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minutes</a:t>
            </a:r>
          </a:p>
          <a:p>
            <a:pPr lvl="0" indent="0" marL="0">
              <a:buNone/>
            </a:pPr>
            <a:r>
              <a:rPr/>
              <a:t>In this unit, you’ll configure and test self-service password reset (SSPR) by using your mobile phone. You’ll need to use your mobile phone to complete the password-reset process in this exercise.</a:t>
            </a:r>
          </a:p>
          <a:p>
            <a:pPr lvl="0" indent="0" marL="0">
              <a:buNone/>
            </a:pPr>
            <a:r>
              <a:rPr/>
              <a:t>The default Azure Active Directory (Azure AD) organization in the Azure sandbox doesn’t support SSPR. So in this exercise, let’s create a second organization and switch to it.</a:t>
            </a:r>
          </a:p>
          <a:p>
            <a:pPr lvl="0" indent="-342900" marL="342900">
              <a:buAutoNum type="arabicPeriod"/>
            </a:pPr>
            <a:r>
              <a:rPr/>
              <a:t>Sign in to the </a:t>
            </a:r>
            <a:r>
              <a:rPr>
                <a:hlinkClick r:id="rId2"/>
              </a:rPr>
              <a:t>Azure portal</a:t>
            </a:r>
            <a:r>
              <a:rPr/>
              <a:t> with the same account you used to activate the sandbox.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Create a resource</a:t>
            </a:r>
            <a:r>
              <a:rPr/>
              <a:t> &gt; </a:t>
            </a:r>
            <a:r>
              <a:rPr b="1"/>
              <a:t>Identity</a:t>
            </a:r>
            <a:r>
              <a:rPr/>
              <a:t> &gt; </a:t>
            </a:r>
            <a:r>
              <a:rPr b="1"/>
              <a:t>Azure Active Directory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that shows Azure Active Directory in the Azure Marketplace.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Azure Active Directory</a:t>
            </a:r>
            <a:r>
              <a:rPr/>
              <a:t>, then select </a:t>
            </a:r>
            <a:r>
              <a:rPr b="1"/>
              <a:t>Next : Configuration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On the </a:t>
            </a:r>
            <a:r>
              <a:rPr b="1"/>
              <a:t>Create tenant</a:t>
            </a:r>
            <a:r>
              <a:rPr/>
              <a:t> page, use these values, select </a:t>
            </a:r>
            <a:r>
              <a:rPr b="1"/>
              <a:t>Review + Create</a:t>
            </a:r>
            <a:r>
              <a:rPr/>
              <a:t>, then select </a:t>
            </a:r>
            <a:r>
              <a:rPr b="1"/>
              <a:t>Create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Complete the captcha, then select </a:t>
            </a:r>
            <a:r>
              <a:rPr b="1"/>
              <a:t>Submit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After you create the organization, select the F5 key to refresh the page. In the upper-right corner, select your user account. Then select </a:t>
            </a:r>
            <a:r>
              <a:rPr b="1"/>
              <a:t>Switch directory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Select the organization you just created.</a:t>
            </a:r>
          </a:p>
          <a:p>
            <a:pPr lvl="0" indent="0" marL="0">
              <a:buNone/>
            </a:pPr>
            <a:r>
              <a:rPr/>
              <a:t>Now activate a trial Premium subscription for the organization so that you can test SSPR.</a:t>
            </a:r>
          </a:p>
          <a:p>
            <a:pPr lvl="0" indent="-342900" marL="342900">
              <a:buAutoNum type="arabicPeriod"/>
            </a:pPr>
            <a:r>
              <a:rPr/>
              <a:t>Go to </a:t>
            </a:r>
            <a:r>
              <a:rPr b="1"/>
              <a:t>Azure Active Directory</a:t>
            </a:r>
            <a:r>
              <a:rPr/>
              <a:t> &gt; </a:t>
            </a:r>
            <a:r>
              <a:rPr b="1"/>
              <a:t>Password reset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Get a free Premium trial to use this feature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Under </a:t>
            </a:r>
            <a:r>
              <a:rPr b="1"/>
              <a:t>AZURE AD PREMIUM P2</a:t>
            </a:r>
            <a:r>
              <a:rPr/>
              <a:t>, expand </a:t>
            </a:r>
            <a:r>
              <a:rPr b="1"/>
              <a:t>Free trial</a:t>
            </a:r>
            <a:r>
              <a:rPr/>
              <a:t> and then select </a:t>
            </a:r>
            <a:r>
              <a:rPr b="1"/>
              <a:t>Activate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Refresh the browser to see the </a:t>
            </a:r>
            <a:r>
              <a:rPr b="1"/>
              <a:t>Password reset - Properties</a:t>
            </a:r>
            <a:r>
              <a:rPr/>
              <a:t> page.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roll out SSPR to a limited set of users first to make sure your SSPR configuration works as expected. Let’s begin by creating a security group for the limited rollout.</a:t>
            </a:r>
          </a:p>
          <a:p>
            <a:pPr lvl="0" indent="-342900" marL="342900">
              <a:buAutoNum type="arabicPeriod"/>
            </a:pPr>
            <a:r>
              <a:rPr/>
              <a:t>In the Azure AD organization you created, 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Groups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+ New Group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Enter the following values: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Create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that shows new group form filled out and the create button highlighted.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user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test your configuration, create an account that’s not associated with an administrator role.</a:t>
            </a:r>
          </a:p>
          <a:p>
            <a:pPr lvl="0" indent="-342900" marL="342900">
              <a:buAutoNum type="arabicPeriod"/>
            </a:pPr>
            <a:r>
              <a:rPr/>
              <a:t>In your Azure AD organization, 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Users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+ New user</a:t>
            </a:r>
            <a:r>
              <a:rPr/>
              <a:t>, and use the following values: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Create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SSPR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you’re ready to enable SSPR for the group.</a:t>
            </a:r>
          </a:p>
          <a:p>
            <a:pPr lvl="0" indent="-342900" marL="342900">
              <a:buAutoNum type="arabicPeriod"/>
            </a:pPr>
            <a:r>
              <a:rPr/>
              <a:t>In your Azure AD organization, under </a:t>
            </a:r>
            <a:r>
              <a:rPr b="1"/>
              <a:t>Manage</a:t>
            </a:r>
            <a:r>
              <a:rPr/>
              <a:t>, select </a:t>
            </a:r>
            <a:r>
              <a:rPr b="1"/>
              <a:t>Password reset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If the </a:t>
            </a:r>
            <a:r>
              <a:rPr b="1"/>
              <a:t>password reset</a:t>
            </a:r>
            <a:r>
              <a:rPr/>
              <a:t> page still displays the message </a:t>
            </a:r>
            <a:r>
              <a:rPr b="1"/>
              <a:t>Get a free Premium trial to use this feature</a:t>
            </a:r>
            <a:r>
              <a:rPr/>
              <a:t>, wait for a few minutes and then refresh the page.</a:t>
            </a:r>
          </a:p>
          <a:p>
            <a:pPr lvl="0" indent="-342900" marL="342900">
              <a:buAutoNum type="arabicPeriod"/>
            </a:pPr>
            <a:r>
              <a:rPr/>
              <a:t>On the </a:t>
            </a:r>
            <a:r>
              <a:rPr b="1"/>
              <a:t>Properties</a:t>
            </a:r>
            <a:r>
              <a:rPr/>
              <a:t> page, select </a:t>
            </a:r>
            <a:r>
              <a:rPr b="1"/>
              <a:t>Selected</a:t>
            </a:r>
            <a:r>
              <a:rPr/>
              <a:t>. Select the </a:t>
            </a:r>
            <a:r>
              <a:rPr b="1"/>
              <a:t>SSPRTesters</a:t>
            </a:r>
            <a:r>
              <a:rPr/>
              <a:t> group, and then select </a:t>
            </a:r>
            <a:r>
              <a:rPr b="1"/>
              <a:t>Save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of the Password Reset properties panel wwith SSPR enabled and selected group set to SSPRTesters.</a:t>
            </a:r>
          </a:p>
          <a:p>
            <a:pPr lvl="0" indent="-342900" marL="342900">
              <a:buAutoNum type="arabicPeriod"/>
            </a:pPr>
            <a:r>
              <a:rPr/>
              <a:t>Under </a:t>
            </a:r>
            <a:r>
              <a:rPr b="1"/>
              <a:t>Manage</a:t>
            </a:r>
            <a:r>
              <a:rPr/>
              <a:t>, select the </a:t>
            </a:r>
            <a:r>
              <a:rPr b="1"/>
              <a:t>Authentication methods</a:t>
            </a:r>
            <a:r>
              <a:rPr/>
              <a:t>, </a:t>
            </a:r>
            <a:r>
              <a:rPr b="1"/>
              <a:t>Registration</a:t>
            </a:r>
            <a:r>
              <a:rPr/>
              <a:t>, and </a:t>
            </a:r>
            <a:r>
              <a:rPr b="1"/>
              <a:t>Notifications</a:t>
            </a:r>
            <a:r>
              <a:rPr/>
              <a:t> pages to review the default values.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Customization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Yes</a:t>
            </a:r>
            <a:r>
              <a:rPr/>
              <a:t>, and then in the </a:t>
            </a:r>
            <a:r>
              <a:rPr b="1"/>
              <a:t>Custom helpdesk email or URL</a:t>
            </a:r>
            <a:r>
              <a:rPr/>
              <a:t> text box, enter admin@organization-domain-name.onmicrosoft.com. Replace “organization-domain-name” with the domain name of the Azure AD organization you created. If you’ve forgotten the domain name, hover over your profile in the upper-right corner of the Azure portal.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Save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Register for SSPR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the SSPR configuration is complete, register a mobile phone number for the user you created.</a:t>
            </a:r>
          </a:p>
          <a:p>
            <a:pPr lvl="0" indent="0" marL="0">
              <a:buNone/>
            </a:pPr>
            <a:r>
              <a:rPr/>
              <a:t>Note</a:t>
            </a:r>
          </a:p>
          <a:p>
            <a:pPr lvl="0" indent="0" marL="0">
              <a:buNone/>
            </a:pPr>
            <a:r>
              <a:rPr/>
              <a:t>If you get the message: The administrator has not enabled this feature. Use private/incognito mode in your web browser.</a:t>
            </a:r>
          </a:p>
          <a:p>
            <a:pPr lvl="0" indent="-342900" marL="342900">
              <a:buAutoNum type="arabicPeriod"/>
            </a:pPr>
            <a:r>
              <a:rPr/>
              <a:t>In a new browser window, go to </a:t>
            </a:r>
            <a:r>
              <a:rPr>
                <a:hlinkClick r:id="rId2"/>
              </a:rPr>
              <a:t>https://aka.ms/ssprsetup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Sign in with the user name balas@organization-domain-name.onmicrosoft.com and the password that you noted earlier.</a:t>
            </a:r>
          </a:p>
          <a:p>
            <a:pPr lvl="0" indent="-342900" marL="342900">
              <a:buAutoNum type="arabicPeriod"/>
            </a:pPr>
            <a:r>
              <a:rPr/>
              <a:t>If you’re asked to update your password, enter a new password of your choice. Make sure you note the new password.</a:t>
            </a:r>
          </a:p>
          <a:p>
            <a:pPr lvl="0" indent="-342900" marL="342900">
              <a:buAutoNum type="arabicPeriod"/>
            </a:pPr>
            <a:r>
              <a:rPr/>
              <a:t>Next to </a:t>
            </a:r>
            <a:r>
              <a:rPr b="1"/>
              <a:t>Authentication phone is not configured</a:t>
            </a:r>
            <a:r>
              <a:rPr/>
              <a:t>, select </a:t>
            </a:r>
            <a:r>
              <a:rPr b="1"/>
              <a:t>Set it up now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Enter your mobile phone details.</a:t>
            </a:r>
          </a:p>
          <a:p>
            <a:pPr lvl="1" indent="0" marL="342900">
              <a:buNone/>
            </a:pPr>
            <a:r>
              <a:rPr/>
              <a:t>Screenshot that shows mobile phone registration form for SSPR.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text me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When you receive the code on your mobile phone, enter the code in the text box.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verify</a:t>
            </a:r>
            <a:r>
              <a:rPr/>
              <a:t>, and then select </a:t>
            </a:r>
            <a:r>
              <a:rPr b="1"/>
              <a:t>finish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SSPR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let’s test whether the user can reset their password.</a:t>
            </a:r>
          </a:p>
          <a:p>
            <a:pPr lvl="0" indent="-342900" marL="342900">
              <a:buAutoNum type="arabicPeriod"/>
            </a:pPr>
            <a:r>
              <a:rPr/>
              <a:t>In a new browser window, go to </a:t>
            </a:r>
            <a:r>
              <a:rPr>
                <a:hlinkClick r:id="rId2"/>
              </a:rPr>
              <a:t>https://aka.ms/sspr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For </a:t>
            </a:r>
            <a:r>
              <a:rPr b="1"/>
              <a:t>User ID</a:t>
            </a:r>
            <a:r>
              <a:rPr/>
              <a:t>, type balas@organization-domain-name.onmicrosoft.com. Replace “organization-domain-name” with the domain you used for your Azure AD organization.</a:t>
            </a:r>
          </a:p>
          <a:p>
            <a:pPr lvl="1" indent="0" marL="342900">
              <a:buNone/>
            </a:pPr>
            <a:r>
              <a:rPr/>
              <a:t>Screenshot that shows the password reset dialog.</a:t>
            </a:r>
          </a:p>
          <a:p>
            <a:pPr lvl="0" indent="-342900" marL="342900">
              <a:buAutoNum type="arabicPeriod"/>
            </a:pPr>
            <a:r>
              <a:rPr/>
              <a:t>Complete the captcha, and then select </a:t>
            </a:r>
            <a:r>
              <a:rPr b="1"/>
              <a:t>Next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Enter your mobile phone number, and then select </a:t>
            </a:r>
            <a:r>
              <a:rPr b="1"/>
              <a:t>Text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When the text arrives, in the </a:t>
            </a:r>
            <a:r>
              <a:rPr b="1"/>
              <a:t>Enter your verification code</a:t>
            </a:r>
            <a:r>
              <a:rPr/>
              <a:t> text box, enter the code you were sent. Select </a:t>
            </a:r>
            <a:r>
              <a:rPr b="1"/>
              <a:t>Next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Enter a new password, and then select </a:t>
            </a:r>
            <a:r>
              <a:rPr b="1"/>
              <a:t>Finish</a:t>
            </a:r>
            <a:r>
              <a:rPr/>
              <a:t>. Make sure you note the new password.</a:t>
            </a:r>
          </a:p>
          <a:p>
            <a:pPr lvl="0" indent="-342900" marL="342900">
              <a:buAutoNum type="arabicPeriod"/>
            </a:pPr>
            <a:r>
              <a:rPr/>
              <a:t>Sign out of the account.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unit: Exercise - Customize directory branding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Continue</a:t>
            </a:r>
          </a:p>
          <a:p>
            <a:pPr lvl="0" indent="0" marL="0">
              <a:buNone/>
            </a:pPr>
            <a:r>
              <a:rPr/>
              <a:t>Need help? See our </a:t>
            </a:r>
            <a:r>
              <a:rPr>
                <a:hlinkClick r:id="rId3"/>
              </a:rPr>
              <a:t>troubleshooting guide</a:t>
            </a:r>
            <a:r>
              <a:rPr/>
              <a:t> or provide specific feedback by </a:t>
            </a:r>
            <a:r>
              <a:rPr>
                <a:hlinkClick r:id="rId4"/>
              </a:rPr>
              <a:t>reporting an issue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2022-04-22T11:25:35Z</dcterms:created>
  <dcterms:modified xsi:type="dcterms:W3CDTF">2022-04-22T11:25:35Z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