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rtal.azure.com/learn.docs.microsoft.co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ogin.microsoft.com/" TargetMode="External" /><Relationship Id="rId3" Type="http://schemas.openxmlformats.org/officeDocument/2006/relationships/hyperlink" Target="https://docs.microsoft.com/en-us/learn/support/troubleshooting?uid=learn.azure.allow-users-to-reset-their-password.exercise-customize-directory-branding&amp;documentId=b0e2fb5b-4f59-8d6d-a9f6-8a9b720fad03&amp;versionIndependentDocumentId=d323f896-f3b7-8eac-a5f1-deed3d74272a&amp;contentPath=%2FMicrosoftDocs%2Flearn-pr%2Fblob%2Flive%2Flearn-pr%2Fazure%2Fallow-users-reset-their-password%2F5-exercise-customize-directory-branding.yml&amp;url=https%3A%2F%2Fdocs.microsoft.com%2Fen-us%2Flearn%2Fmodules%2Fallow-users-reset-their-password%2F5-exercise-customize-directory-branding&amp;author=justinha" TargetMode="External" /><Relationship Id="rId4" Type="http://schemas.openxmlformats.org/officeDocument/2006/relationships/hyperlink" Target="https://docs.microsoft.com/en-us/learn/support/troubleshooting?uid=learn.azure.allow-users-to-reset-their-password.exercise-customize-directory-branding&amp;documentId=b0e2fb5b-4f59-8d6d-a9f6-8a9b720fad03&amp;versionIndependentDocumentId=d323f896-f3b7-8eac-a5f1-deed3d74272a&amp;contentPath=%2FMicrosoftDocs%2Flearn-pr%2Fblob%2Flive%2Flearn-pr%2Fazure%2Fallow-users-reset-their-password%2F5-exercise-customize-directory-branding.yml&amp;url=https%3A%2F%2Fdocs.microsoft.com%2Fen-us%2Flearn%2Fmodules%2Fallow-users-reset-their-password%2F5-exercise-customize-directory-branding&amp;author=justinha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 minutes</a:t>
            </a:r>
          </a:p>
          <a:p>
            <a:pPr lvl="0" indent="0" marL="0">
              <a:buNone/>
            </a:pPr>
            <a:r>
              <a:rPr/>
              <a:t>Suppose you’ve been asked to display your retail organization’s branding on the Azure sign-in page to reassure users that they’re passing credentials to a legitimate system.</a:t>
            </a:r>
          </a:p>
          <a:p>
            <a:pPr lvl="0" indent="0" marL="0">
              <a:buNone/>
            </a:pPr>
            <a:r>
              <a:rPr/>
              <a:t>Here, you’ll learn how to configure this custom branding.</a:t>
            </a:r>
          </a:p>
          <a:p>
            <a:pPr lvl="0" indent="0" marL="0">
              <a:buNone/>
            </a:pPr>
            <a:r>
              <a:rPr/>
              <a:t>To complete this exercise, you must have two image files:</a:t>
            </a:r>
          </a:p>
          <a:p>
            <a:pPr lvl="0"/>
            <a:r>
              <a:rPr/>
              <a:t>A page background image. This must be a PNG or JPG file, 1920 x 1080 pixels, and smaller than 300 KB.</a:t>
            </a:r>
          </a:p>
          <a:p>
            <a:pPr lvl="0"/>
            <a:r>
              <a:rPr/>
              <a:t>A company logo image. This must be a PNG or JPG file, 280 x 60 pixels, and smaller than 10 KB.</a:t>
            </a:r>
          </a:p>
          <a:p>
            <a:pPr lvl="0" indent="0" marL="0">
              <a:buNone/>
            </a:pPr>
            <a:r>
              <a:rPr/>
              <a:t>Let’s use Azure Active Directory (Azure AD) to set up the custom branding.</a:t>
            </a:r>
          </a:p>
          <a:p>
            <a:pPr lvl="0" indent="-342900" marL="342900">
              <a:buAutoNum type="arabicPeriod"/>
            </a:pPr>
            <a:r>
              <a:rPr/>
              <a:t>Sign in to the </a:t>
            </a:r>
            <a:r>
              <a:rPr>
                <a:hlinkClick r:id="rId2"/>
              </a:rPr>
              <a:t>Azure portal</a:t>
            </a:r>
            <a:r>
              <a:rPr/>
              <a:t> with the same account you used to activate the sandbox.</a:t>
            </a:r>
          </a:p>
          <a:p>
            <a:pPr lvl="0" indent="-342900" marL="342900">
              <a:buAutoNum type="arabicPeriod"/>
            </a:pPr>
            <a:r>
              <a:rPr/>
              <a:t>Go to your Azure AD organization by selecting </a:t>
            </a:r>
            <a:r>
              <a:rPr b="1"/>
              <a:t>Azure Active Directory</a:t>
            </a:r>
            <a:r>
              <a:rPr/>
              <a:t>. If you’re not in the right Azure AD organization, go to your Azure profile in the upper-right corner and select </a:t>
            </a:r>
            <a:r>
              <a:rPr b="1"/>
              <a:t>Switch directory</a:t>
            </a:r>
            <a:r>
              <a:rPr/>
              <a:t> to find your organization.</a:t>
            </a:r>
          </a:p>
          <a:p>
            <a:pPr lvl="0" indent="-342900" marL="342900">
              <a:buAutoNum type="arabicPeriod"/>
            </a:pPr>
            <a:r>
              <a:rPr/>
              <a:t>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Company branding</a:t>
            </a:r>
            <a:r>
              <a:rPr/>
              <a:t> &gt; </a:t>
            </a:r>
            <a:r>
              <a:rPr b="1"/>
              <a:t>Configure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Next to </a:t>
            </a:r>
            <a:r>
              <a:rPr b="1"/>
              <a:t>Sign-in page background image</a:t>
            </a:r>
            <a:r>
              <a:rPr/>
              <a:t>, select </a:t>
            </a:r>
            <a:r>
              <a:rPr b="1"/>
              <a:t>Browse</a:t>
            </a:r>
            <a:r>
              <a:rPr/>
              <a:t>. Select your page background image.</a:t>
            </a:r>
          </a:p>
          <a:p>
            <a:pPr lvl="0" indent="-342900" marL="342900">
              <a:buAutoNum type="arabicPeriod"/>
            </a:pPr>
            <a:r>
              <a:rPr/>
              <a:t>Next to </a:t>
            </a:r>
            <a:r>
              <a:rPr b="1"/>
              <a:t>Banner logo</a:t>
            </a:r>
            <a:r>
              <a:rPr/>
              <a:t>, select </a:t>
            </a:r>
            <a:r>
              <a:rPr b="1"/>
              <a:t>Browse</a:t>
            </a:r>
            <a:r>
              <a:rPr/>
              <a:t>. Select your logo image.</a:t>
            </a:r>
          </a:p>
          <a:p>
            <a:pPr lvl="1" indent="0" marL="342900">
              <a:buNone/>
            </a:pPr>
            <a:r>
              <a:rPr/>
              <a:t>Screenshot that shows the configure company branding form.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Save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the organization’s branding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use the account that we created in the last exercise to test the branding.</a:t>
            </a:r>
          </a:p>
          <a:p>
            <a:pPr lvl="0" indent="-342900" marL="342900">
              <a:buAutoNum type="arabicPeriod"/>
            </a:pPr>
            <a:r>
              <a:rPr/>
              <a:t>In a new browser window, go to </a:t>
            </a:r>
            <a:r>
              <a:rPr>
                <a:hlinkClick r:id="rId2"/>
              </a:rPr>
              <a:t>https://login.microsoft.com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the account for </a:t>
            </a:r>
            <a:r>
              <a:rPr b="1"/>
              <a:t>Bala Sandhu</a:t>
            </a:r>
            <a:r>
              <a:rPr/>
              <a:t>. Your custom branding is displayed.</a:t>
            </a:r>
          </a:p>
          <a:p>
            <a:pPr lvl="1" indent="0" marL="342900">
              <a:buNone/>
            </a:pPr>
            <a:r>
              <a:rPr/>
              <a:t>Screenshot that shows the customized sign-in page.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Forgot my password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that shows organization logo on password reset page.</a:t>
            </a:r>
          </a:p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3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4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2022-04-22T11:25:42Z</dcterms:created>
  <dcterms:modified xsi:type="dcterms:W3CDTF">2022-04-22T11:25:42Z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