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base64"/>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ortal.azure.com/" TargetMode="External" /><Relationship Id="rId3"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support/troubleshooting?uid=learn.azure-security.manage-users-and-groups-in-aad.create-aad&amp;documentId=0a9037f9-8f8a-222a-d301-4da76253ff15&amp;versionIndependentDocumentId=0c984bc8-6a7f-277c-1eda-e2f6963a8449&amp;contentPath=%2FMicrosoftDocs%2Flearn-pr%2Fblob%2Flive%2Flearn-pr%2Fazure%2Fmanage-users-and-groups-in-aad%2F2-create-aad.yml&amp;url=https%3A%2F%2Fdocs.microsoft.com%2Fen-us%2Flearn%2Fmodules%2Fmanage-users-and-groups-in-aad%2F2-create-aad&amp;author=curtand" TargetMode="External" /><Relationship Id="rId3" Type="http://schemas.openxmlformats.org/officeDocument/2006/relationships/hyperlink" Target="https://docs.microsoft.com/en-us/learn/support/troubleshooting?uid=learn.azure-security.manage-users-and-groups-in-aad.create-aad&amp;documentId=0a9037f9-8f8a-222a-d301-4da76253ff15&amp;versionIndependentDocumentId=0c984bc8-6a7f-277c-1eda-e2f6963a8449&amp;contentPath=%2FMicrosoftDocs%2Flearn-pr%2Fblob%2Flive%2Flearn-pr%2Fazure%2Fmanage-users-and-groups-in-aad%2F2-create-aad.yml&amp;url=https%3A%2F%2Fdocs.microsoft.com%2Fen-us%2Flearn%2Fmodules%2Fmanage-users-and-groups-in-aad%2F2-create-aad&amp;author=curtand#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10 minutes</a:t>
            </a:r>
          </a:p>
          <a:p>
            <a:pPr lvl="0" indent="0" marL="0">
              <a:buNone/>
            </a:pPr>
            <a:r>
              <a:rPr/>
              <a:t>While they share a similar name, Azure AD is </a:t>
            </a:r>
            <a:r>
              <a:rPr i="1"/>
              <a:t>not</a:t>
            </a:r>
            <a:r>
              <a:rPr/>
              <a:t> a cloud version of Windows Server Active Directory. It’s also not intended as a complete replacement for an on-premises Active Directory. Instead, if you’re already using a Windows AD server, you can connect it to Azure AD to extend your directory into Azure. This approach allows users to use the same credentials to access local and cloud-based resources.</a:t>
            </a:r>
          </a:p>
        </p:txBody>
      </p:sp>
      <p:pic>
        <p:nvPicPr>
          <p:cNvPr descr="fig:  data:image/png;base64,iVBORw0KGgoAAAANSUhEUgAABAAAAAH7CAYAAABScO3+AAAACXBIWXMAABYlAAAWJQFJUiTwAAAAB3RJTUUH4woBExQ1yHWyFwAAAAd0RVh0QXV0aG9yAKmuzEgAAAAMdEVYdERlc2NyaXB0aW9uABMJISMAAAAKdEVYdENvcHlyaWdodACsD8w6AAAADnRFWHRDcmVhdGlvbiB0aW1lADX3DwkAAAAJdEVYdFNvZnR3YXJlAF1w/zoAAAALdEVYdERpc2NsYWltZXIAt8C0jwAAAAh0RVh0V2FybmluZwDAG+aHAAAAB3RFWHRTb3VyY2UA9f+D6wAAAAh0RVh0Q29tbWVudAD2zJa/AAAABnRFWHRUaXRsZQCo7tInAAAgAElEQVR4nOzdd3wU1fr48c/MtvRGIPQWepMOKlWa9KIiLQjoFfB68eKVqyJ2rvoVu96fgigowpUiCAhSpJeE3kM1QICEQArp2d3Zmd8fS9YsSRARpOR5v16a7MzszNlNyM55znOeoxiGYSCEEEIIIYQQQoi7mnqrGyCEEEIIIYQQQoibTwIAQgghhBBCCCFECSABACGEEEIIIYQQogSQAIAQQgghhBBCCFECSABACCGEEEIIIYQoASQAIIQQQgghhBBClAASABBCCCGEEEIIIUoACQAIIYQQQgghhBAlgAQAhBBCCCGEEEKIEkACAEIIIYQQQgghRAkgAQAhhBBCCCGEEKIEkACAEEIIIYQQQghRAkgAQAghhBBCCCGEKAEkACCEEEIIIYQQQpQAEgAQQgghhBBCCCFKAAkACCGEEEIIIYQQJYAEAIQQQgghhBBCiBJAAgBCCCGEEEIIIUQJIAEAIYQQQgghhBCiBJAAgBBCCCGEEEIIUQJIAEAIIYQQQgghhCgBJAAghBBCCCGEEEKUABIAEEIIIYQQQgghSgAJAAghhBBCCCGEECWABACEEEIIIYQQQogSQAIAQgghhBBCCCFECSABACGEEEIIIYQQogSQAIAQQgghhBBCCFECSABACCGEEEIIIYQoASQAIIQQQgghhBBClAASABBCCCGEEEIIIUoACQAIIYQQQgghhBAlgAQAhBBCCCGEEEKIEkACAEIIIYQQQgghRAkgAQAhhBBCCCGEEKIEkACAELcRwzBudROEEEIIIYQQdykJAIgSxTAMjh07htPpLHZ/enp6sc8/ffo0qampACQmJpKdnX1D2/fyyy/z888/39Bz3gyaprF8+XL++9//8tVXX7F7925cLtetbpYQQgghhBDiKiQAIEqckSNHMn/+/CL3xcXFMXz48CL3aZpG//79OXXqFACtWrVi2rRpN7RtcXFxpKSk3NBz3mi7du2iXbt2zJw5kwMHDrBx40aeffZZfv3111vdNCGEEEIIIcRVmG91A4T4KymKQtu2bVmyZAlDhgwptD86OpolS5Zw6tQpqlat6rVv586daJpGo0aNAPjuu++oVq3aDW2fzWbDbL59/1levHiR4cOH88Ybb/DQQw95tuu6jqZpt7BlQgghbrakpCTOnTtH06ZNb3VThBBCXCfJABAlzoABA9i/f3+R0wA2bdpESEgIa9asKbRvxYoVtGjRwtNBb9euHZUqVbqhbbvdawAsW7aMatWqeXX+AVRVxWq13qJWCSGE+Cu8/fbb3H///djt9lvdFCGEENfp9h1qFOImadasGWazmd27d9OqVSvP9pSUFOLj43nxxRdZtmwZjz/+uNfztmzZwujRoz2P9+3bR4UKFQgPDwdg79691K1bl4yMDL777jsSExOpWLEiTzzxBH5+foXasXv3blasWEFGRgaRkZGMHDkSPz+/IoMAGzduZOPGjWRmZlKmTBkefvhhqlSpArinJsTExNCqVSssFovnOXl5ecTHx1OrVi2vc+3fv5+wsDAqVqwIwJw5czh48CBWq5UOHTrQoUOHYt+7vLw8FEUpdv+VlixZwo4dOwC477776N69u2efruvs3r2b5s2bs337dpYvX07Tpk3p06cPe/fuJSQkpFAWBrhHoOLj42nRokWh6xiGQZs2bXjwwQe9rrNz505atmzJ9u3bWbZsGU2bNqVv377X/DqEEKKky8rK4siRI9SsWZMff/yRRx999FY3SQghxHWQDABR4phMJpo3b87y5cu9tq9evZrw8HDGjh1LXFwcGRkZnn0XLlwgNTWVBx54wLPtpZdeIjo62vP47bff5t1332Xs2LFkZWXRsGFDtm/fTufOnb3OBTB58mT+8Y9/YLVaqV+/Pnv37mXkyJEkJiZ6jaTrus6IESOYPHkyfn5+NGrUiJSUFPr168fcuXMB97SGZ555hg0bNnhdY+3atfTs2dNrm2EYjBkzhqSkJDRNY+jQofz000/UrVsXX19fvv76azIzM4t977p168aOHTvYvHnzVd9jTdMYNmwYX3/9NVWqVKFcuXK8+eabTJgwwXOM3W5n0qRJfPDBB0yZMoXg4GDPqNKGDRsYN25cked++eWXWbRokec6UVFRfPXVV1SpUoXy5cvz5ptv8txzz3m1ZeLEiXz44YdMmTKFkJAQcnNzr9p+IYQQ3hYvXkylSpV4/fXX+fbbb291c4QQQlwnyQAQJVKPHj34f//v/3ltW7FiBR07diQwMJDw8HA2bdrk6UBv3LiRChUqEBYW5jnex8en0Hz96dOns379ek9tgKioKPr378+nn37KSy+9BMAPP/zAwoULWb9+PUFBQZ7jli5dSt++fXnyySc953v++edJS0tj1apVXteJioqiT58+NGrUiLp169KlSxeWLVtG586dPcds3bqVc+fOcfjwYerWrQu4R//9/Pxo1qwZCxcu5MyZM2zcuNHr3Fer5l+tWjU++eQT+vXrx6RJk/jnP/9Z5HGTJk3CarXy448/erY98cQTtGzZkl9++YXOnTtjsVhITk5m7dq1LFiwAB8fH8+xI0aMYMaMGZw9e9aTqQCQmZnJ7t27Wbx4sec6FovF8zj/Oi1atPBcx2w2k5yczJo1a5g/fz6+vr7Fvj4hhBBFmzt3LiNGjKBPnz5MnDiR06dPezLR8n3//feFCsJarVb8/PyoU6cOnTp1Yvv27VitVho3bux1nN1uZ8WKFTz44IPYbDaysrLYsGEDPXv2ZPr06Wzbto2+ffvSq1cvAGJjY5k5cybJycn4+/szdOhQWrdufXPfBCGEuAtIBoAokR544AGSk5NJTEwEIDc3l7i4OE/qeLt27Vi9erXn+DVr1tC+fXuvc1yZCp+WlsYTTzxRqDDgY489RkxMDOAegf/000+ZMmWKp/Ofr3fv3rRr184zAp+UlMTy5cv5+uuvC7W/bt26DB06lM8++wyAPn36sGvXLs/+3Nxczp49y2OPPcayZcs821esWEHz5s0BuHTpEgEBAYXObTKZCm0raODAgaxcuZLvv/+ee++91/Pa8p0/f541a9Ywffp0r+1Wq5W///3vnswFVVW5ePEiQ4YM8er8AwQHB9OsWTNmz57ttf2HH36gVq1aVKhQ4arXefrppwtdZ+jQodL5F0KI63Dq1CnOnDlDt27dMJlMNG7c+JqyAFRVJSEhgaeffhpd1wH3tLOCweF82dnZvPzyy2RlZQGQnJzMO++8w6RJk9i7dy/du3enVKlSACxdupShQ4dSsWJFRowYQb169YiKivIKBgshhCiaZACIEiksLIxKlSrxyy+/EBUVxebNmylVqhTly5cHoHv37l5p5IcPH+bpp5++6jkDAwM9neuCIiIiPKntCQkJ5OXl0aZNmyLPUaNGDc8I/Pbt26lcubLnhudKHTt25M033wSgZcuW2O12jh49Su3atdm8eTOhoaE8/vjjvPrqq57nxMTEMH78eAD69+/P1KlTmTRpEi+++CL+/v5XfX0FNWvWjJiYGD755BP69+/Pv//9b8959+7di8PhYPXq1V4rAyiKwqlTpzh69CjgzjQoV65cke8ZuJdrnDhxIs8//7xn2w8//MBTTz0FwJ49e656nWPHjnmuU6FCBZo1a3bNr08IIcRvZs2aRdOmTT2fE4899hgvvfQSL7/8stdxgwYNKvTc4cOH8/7779OlSxcA/Pz8igzGKopCcHCwJ7ju5+fHkSNHaNWqlSfYDe7P0UmTJjF37lzq1KkDuIP2TZs2ZfTo0XTp0qXIujtCCCHcJAAgSqxOnTqxatUqoqKi+Pnnn71G+Js0aYLL5SI+Ph6Hw4GqqtSrV++q5zOZTMUWyFNVd7JNamoqQUFB2Gy2Io/Tdd1zjrS0NK8pB1fy9/cnJycHALPZTIMGDVi+fDm1a9dm9erVtGjRggYNGpCZmUlaWhqappGVleUpfBgaGsrSpUt57rnneOCBBxg4cCD/+te/rvoarzRu3Dg6d+5Mx44dqVOnDt27dyc3N5fc3FwWLlxY5HSCgQMHAu6OeUBAQLGj8m3atEFVVWJiYmjdujWxsbGkp6d7biJzc3PJzs4u8jqGYTBgwADPdYq74RRCCPH7fvrpJ6ZMmeJ53K1bN/797397/j4X58033yQ1NZVnn332uq89fPhwr8fTp0+ne/funs5/vlatWlGhQgWio6Pp1KnTdV9PCCHudhIAECVWz549mTdvHg6Hg9jYWMaMGePZl9+h3rx5M06nk0aNGv1u9XvDMIqs4F9wm4+PD9nZ2ei67gkKFKQoiuf4wMDAqxbky8nJ8Rrl6NGjB3PmzGH8+PGcOHHCc8NVuXJldu7cSU5ODrVq1fIKPpQpU4Zvv/2WgwcP8txzz7F9+3bmzJnzu9MACqpXrx7PPvssU6dOpXv37hiGwT333MPUqVN/97nFvWf5evbsyaxZs2jdujWzZs3yzOnPf27Tpk1vyHWEEEIUbevWrWiaRsuWLXE4HIA7qN2xY0dmzJhRbABg3bp1zJ49m61bt17Xde12OzVq1CAyMtJre/6qNV988YXX33VFUfj11185efLkdV1PCCFKCqkBIEqs2rVrU6pUKT7//HOCgoIKLZfXtWtX1q1bR3R0NN26dbsh16xcuTJZWVkcP368yP379u3zLOXXokUL4uLiig0CrF+/3qvNHTt2JCMjg6VLlxIeHk7ZsmUBd2rkhg0b2Lp1q2f0/EoNGjRgxYoVHD58uNCc/mtRpkwZzzSHxo0bc+LECZxO5x8+z5WGDBnC/v37SU1NZefOnV4jQY0bN+bYsWM35DpCCCGKtmDBAhISEujRowddunShS5cudOrUic2bN7Nq1SrP3/6CkpOTGT16NNOmTSsyk62ogLqiKF7bDcPAZrN5rYwD7pVdXC4XCQkJnD171vPfmTNnGDp0aLFT7IQQQrhJBoAo0dq1a8ekSZN45513Cu3r1KkTkydPxmq18v7779+Q69lsNh588EGef/75QkWQ5syZw969ez1zLCtWrEibNm34+9//XqjY0smTJ/n+++/54YcfPNvCwsKIjIxk0qRJTJo0ybO9S5cufPXVVwQEBHhWIgBwOByFbqx8fHw8AYiiZGRkFCpeCPDdd995Uu6rV69OZGQkEydO9EoZBYiPj8disVCuXLlir1FQhQoVqF+/PmPGjKFOnTpUrVrVsy8yMpLIyEheeukl3n33Xa/nnT59GqvVes3XEUIIUVhWVhYrV65k4cKFVKpUyVPIT1EUVFWlb9++LF682DO1K9+QIUMYOXIk7dq1K3ROXdc9mQRXujJTq6jsLbPZzODBg+nTp8+feWlCCFFiSQBAlGgdOnTghRde8Fo+L19wcDAhISH4+voWWSAvKyvLa/T5ysf58ufe53vjjTd46KGH6NevH4MGDcJisbB27Vp8fHzo3bs3qampnmM/+ugjBg4cSN++fenfvz/h4eHs3buXhQsX8sorr3iW98vXunVrpk6dSteuXT3bypUrR25uLqVLl/bqvK9cuZIZM2bQv39//P39mTdvHk2aNKFFixbFvl9Lly5l2rRp9OzZk0qVKpGYmMiKFSsoV66c1xSKzz//nL59+zJkyBD69OmD2Wxm27Zt7N27l08//ZRy5cphGAaZmZmeG8riDB48mA4dOrBp06ZC+/KvM3ToUM91YmJi2LNnj+c6wDVdRwghhLeFCxdSunRp7r333iL3Dx48mBkzZngFAF577TWsVisvvvhikc+JiIjg0KFDhbb/+uuvxMfHFwpMX6lp06YsWrRIAgBCCHGdFEMmxooSzOFwsGXLFjp06FBkSmJsbCyqqhYqNgQQHR1NtWrVPKn2Vz7Ol5KSwqFDhwqNhMyYMcOT8t+0aVMGDx7Mvn37CA0NpXLlyl7HLliwgO3bt5OXl0dERASPPPJIoSkL4C4cuG/fPjp06OC1fe/evfj6+lK7dm3PtqysLObMmcOhQ4cwm800btyYqKioq75feXl5rFmzhujoaNLS0vDz86Ndu3b07t270LFOp5Pp06dz+PBhrFYrtWrV4uGHH/akg7pcLjZv3kyLFi2uWrFZ0zTWrl1Lp06diqxNkH+dI0eOYDabqV27ttd1dF1nw4YNtGrVSipDCyHEH9C5c2cefvhhrwBvQefPn6d169Zs2rSJSpUqsWbNGiZOnMi2bduKPWdsbCz9+vVj27ZthIaGAu7P4lGjRrFx40YOHz6Mv78/8fHxDBs2jF9++cUrKHD+/HnatGnD559/7jWtTdM01q1bR8eOHT21YoQQQhQmAQAhhBBCCOHlyJEj9OjRg507d151RZpevXpx//33M27cOKpVq0aFChVo3rx5oYy4kSNHelbbmTx5MgsXLuTRRx/FarWyefNmHnjgAX788Ufmzp1LWFgYp0+fZtCgQWzYsKFQVsCGDRsYO3Ys7dq145577iEpKYkdO3bQtGlT3njjjd8t2iuEECWZBACEEEIIIYSXixcvcuHCBerXr3/V4xITE8nMzKRixYrs2rULl8tFdnZ2oeMaNmzold22adMmtm7dis1mo3PnzjRo0IDY2Fhq1aqF2WzG4XBw4sQJ6tatW2SHPiUlhYULF3LhwgXCw8Np27bt7y7XK4QQQgIAQgghhBBCCCFEiSDLAAohhBBCCCGEECWABACEEEIIIYQQQogSQMqkCiFECeYyIM9lYNfdX3N1cOgGuS73V5fhPka//NUAVAVMijuCrCpgVhRsKviawGZSsKkKvibwUd2PpRyXEEIIIcTtQQIAQghxl3EakO4wOG/XuWA3Lv+nk2I3SLLrJNkNMpwGWZpBpgaZmkG2y8Cpg1MHl2GgGYB++YTG5f8VrBijXP6fguc/iwJmVcGsgE2FALNCoFlxf7VAqEWhjE2lrI9CuFWltE2hrI9CKatKhE0hyCLBglvBMNw/c5duoLkMNN39vUs30HTQ8x8bBsblXwP3V/cvhILy26+DAioKJhVMqoJJVVAVBbPJ/b1ZVTAX2CeEEEKIv5YUARRCiDtQtmaQkGdwJkfnVI5OXLbOiWwX53INEvN0LjkNUh0Ghstwd+SNy//ld9i54mvBKttF9cuu3FbcJ0fB7UaBoIGB9/cK7hQCBSwWhTCLQrhNpbxNoYKfSi1/lcr+KjX8Vcr5qFTwVTFJf/EPc2gGDpeOXdPJsevkOV3YNYM8Tceh6e79mu7p9OsGns4/eMd+3N//9gPO/67Qj0VRfvs1U3779TIpCurljr9JAYtJwWpWsZpVbGYVm1nBx6LiY1HxtZqwmd37zRIoEEIIIW4YCQAIUQRN0zCb7/wEmby8PHJzc9F1HUVR8Pf3x2az3epmiT/AoUN8js6xLBdHM3UOZ7o4mqVzKlsnIU9H0wxwFXiCp2OteHf2b1cFgwK64R0oUACTgp9FoaKvQg1/E7UDVeoFur/WDFAp6yOlbJwug1yHi2yHiyy7To7d/X2O3d3xd7j0y516KPiRr+R31JX8x0DB0fwb2EbvJJIrMwnwCiyolwMFFpOC1eQOCvhZTfjZTATYTPhZVQJsJnwsqmQRCCGEEH+QBACEuMKhQ4d4+OGHWbVqFZUqVfpT5zIMw7N+saZptG7dmieffJInn3zyRjT1qnRdp3fv3qSlpeHj44NhGBiGgY+PD82aNeOJJ56gWrVqXs9ZsGABr776Kjt27MDPz++mt1F40ww4ma2zN93F3ksu9qe7OJrp4mSOjuY0fkvJz+/k53d+7uY+UH5AwCiQyQBggiCbSlV/lQaBKg2DTTQLNVMv0J0tcDfSDYMcu06GXSMj10VmrkZWgY6+02V4OviKorjT8ZXLXfob3KG/2TzBgcvTDvT8CAKgqr8FBvxtJgJsZoJ8TAT5mQmwmfC13J0/fyGEEOJGuPOHOIW4wRYsWMDx48dZsGAB48ePv65zpKam8sEHH/DSSy/h6+sLgKqqREVF0bhx4xvZ3GJpmsaZM2f44osvqFOnDoZhkJOTw7Fjx1i8eDEdO3bktddeY8SIEZ7n1K5dm5EjR2KxWP6SNgJ89913mEwmBg8e/Jdd83ZxyWlwIN3FtlQXuy5p7L3kIi5bx+EwvNPk3ZX2bnFrb5GCueSmAtsNyHAY7M/T2H/x8jYVAn1U6gaqNA420TrMTKswEzUDTNyJfcIsu4uMXI20HI30XI3MPBc5DhcO7beOvnu03N3Jt5juhJSPa+PJTCg4NaXAa3PpkJnnIj3XhWHYAXddAZtZxc9mIsjHRKifmRA/M0E+Zmx3yC9ASkoKQUFBN/xvcE5ODrquExAQcEPPW5y0tDQuXLiApmkYhoGvry+lS5cmKCjoqs8JDg5GVe+Mn5UQQtypJANAiAKys7Pp27cvw4cPZ9q0aWzatMkzgv9HnD9/ngEDBrB169ab0Mpr43A4aNOmDf/73/+IjIwstH/79u107dqV+fPn06VLl1vQQrfx48cTFhbGyy+/fMva8FdJcxjsvOQiOkVja6q7w5+Uo/+Wwm8if8hWXC8d93Dx5WwJ1aoQ6a/SNNTMfWEm7i1l5p5gE9bbrI/h0g0ycl2k5jhJyXKSnquRbXfP18/PJFIVd4f/Ov4klQieRBHDXcsAw8CkujMFAmwmQv0thAdYCLmcKXC7cTgcVK1alVdffZXRo0f/qXPpuu7VkR42bBipqaksX778zzbzmjz99NOsXbuWKlWqYBgGTqeTvLw8wsLCGDhwIFFRUV7Hnzp1iiZNmrB06VLatGnzl7QR8MqYEUKIkkIyAIQoYNmyZQQGBjJ8+HA+/fRTNm7cSPv27Ys9/uTJk+zcuRO73U6NGjVo0aIF586d48iRI+i6zs6dO7HZbFSoUIGwsDBSUlIICAjAarWSmJhI+fLlizxvSkoKFovFa7Rk/fr1nD59moiICLp27XrNoyROp7PI7S1btmTKlCm88MILdO7cGUVRcDgcZGRkEB4eDoDdbiczM5Pw8HAOHjxIbGwsbdq08bRb13VWr17N+fPnqVy5Mh07diy2HevXryc+Pp6goCBat25NaGgox44d49KlS+i6zoEDB7BardSsWdPrtW3ZsoW4uDhsNhstWrQoNG0hKysLXdcJCgpi8+bNJCUl8eCDD+Lj48OFCxcoV65cke1JTk7GZrMRGBh4Te/j9XDocDDDxfqLGusuauxI00jK1t2dUwUu9+i8R7bFn1NwagTuWMDxDBfH01zMjQMsCrUCVO4PN9OxtJk2pcxU8//rowHuDr9GcpaTlGyNSzlOsuw6mss950FVFUzK3TWqf7PlJwyons6c+6td08l16CRlOFAU9/SBQJ/fAgKlAiy3RUDgp59+wuVy8dNPP/2pAMCzzz7L0KFDadasmWfb3//+dxwOx41o5jVJSkpi7Nix/OMf/wDA5XJx/vx5Nm3axIcffsjcuXNZuHAhVqsVgIiICKZNm0a9evX+sjYeOnSIqVOn8vHHH/9l1xRCiNuBZAAIUUD//v3p378/w4cPZ9KkSZw5c4ZvvvmmyGMnTJjAnj17uOeeezCbzezatYuXXnqJXbt2sWrVKvbu3UurVq1QVZWnnnqKbt26MXToUEaOHEmnTp3o0KEDb731Fvfff7/XeR0OB507d+bzzz+nfv36nD9/nlGjRhEYGEjNmjU5ceIEp0+fZt68eVetUZCfAfDtt99Sp06dIo+x2+00atSIRYsWUa9ePWJiYpgyZQo//PADANHR0Xz55Zd07NiRuXPnUqlSJfr370/Xrl05dOgQTz/9NFWqVKFixYrs27cPTdOYN2+eV6d6586dvPDCC5QtW5Zq1aqRkJCA2Wzmn//8Jy+88AKxsbFYLBZq1qxJREQEn332GVarlWPHjjFmzBhCQkKoU6cOWVlZ7Nmzh/bt2zN58mTP+b/88kvi4uIoVaoUO3bsICwsjPHjx1O9enXatWvHtGnTaNCggdfrzsvLo0uXLnz55ZfFvjfXK8VhsClZY8V5J2svahzP0t3r8l0uaMdtNvJc4uQXG7ycdeHro9A42MSDERa6RJhpHmq+adMFsuwuUrKcXMhwkpLtJMvuQnPpoLir4quqLIP4V8hf9lC/vNKBzaIS7GumVICFMoFWwvzN2Mx//T/Ufv36MXz4cD7++GM+/PBDmjZtel3n6d69O2+99RZNmjS5wS28doMHD6Zdu3aMHTu20D7DMHjggQeoVq0aX3/99S1onduuXbt4+eWX/7KsCCGEuF1IBoAQl505c4a4uDj69esHwPDhw+nduzeZmZmFRomffvppUlNTWbJkiVexvKysLDp27Mjw4cMZNmwYS5cu9XpeXl4eDod7FKpjx47MmDGjUABg+fLl+Pj4UL9+fTRNIyoqit69ezNu3DjPMW+99RajR4/+0zcuNpuNihUrsn//furVq4fL5SIvL8+z32q1sm7dOvz8/Pjhhx88KwikpaUxcuRIXnzxRfr37+85/sknn+Rf//oX06ZNA+D48eNERUXx3nvv0bNnT89xOTk5+Pr6snjxYiZOnEhoaCgTJkzw7E9LS2PAgAGMGzfOq2Bieno6vXr1YsqUKZ7jfXx8+Pbbbxk/fjxz5871en3Nmzdn5syZvPfee17blyxZQlBQ0A3r/Mfn6KxOcrLsvMaWFI0LOZdH+fNT+q3Srbtt5AdiLg/45moQfVEj+rzGq2aFWkEqHcuY6VnWQttwMyGW6//Z6Qak5Ti5kOEgKcNJWo4Tu9Pd6TSp7pFq6y3oaJZ0igLm/AqJgK5DcqaTpAwHR5UcfK0q4QFWIoLcAYEAn5ufHfDrr79y9uxZz9SxmTNnXjUAcOzYMdasWUNqaioRERH06tULh8PBgQMHSE1NZc2aNSQkJFC+fHmaNGlCQkICLpeLSpUqcfDgQSpVqkRwcHCh8yYmJpKVlUXNmjU925YvX+7J0OrSpUuhgGpxihtfUhSFBQsW0KBBA44ePUrt2rXRdZ2jR48SGRmJ1Wr1PK5bt0piWO0AACAASURBVC6xsbGsXLmShg0b0rlzZ895Fi9eTGxsLH5+fvTo0cOrzQWtXLmS/fv3o+s69erVo0uXLuzatYvo6GhSUlJYtmwZ4M6KK126tOd569atY/fu3TgcDqpXr86AAQO8ajPY7Xbi4uKoW7cu0dHRbN26lfbt29O8eXP2799PZGQk/v7+Rb7H2dnZ1KhR45reRyGEuNHkzkOIy2bNmkXDhg09afe1atWifPnyLFq0yOu46OhoYmJimDNnTqFK+fkFlux2O7quY7fbvfabTCbPXMNRo0axa9cuMjMzvY6ZPXs2w4cPB+B///sfwcHBXp1/gIkTJ5Kens7+/fv/5Kt2BwFSUlIA942ZyfTbza7FYiEhIYFx48Z5LR/4ySefcN9993l1/gE+/fRT9uzZQ3JyMgCvvPIKY8eO9er8A/j5+XmtjnDlNIWPP/6Yli1bFlotITg4mNmzZzN79mwyMjIAd2qp3W4vsmDj3/72NzZs2ICmaV7b58yZw8iRI3//zbmKuGydz3+1031LFvVWZ/LEthwWnXZwIc9wF+yzKu6OpvT9b28q7p+XzZ2dcSzDxdSjdvpsyqL+qgxG7sxh8Tknac5rS5Zz6QZJGQ72xGeyOjaVdUfS2Hcmi6QMB7oOVrOC1axgUmUu/+1CUcBschcQNJsU7JrO6dQ8tp/MYHVsKuuPXuJwYjZpOdrvn+w6zZo1i5YtWwLu+fpr164tNmV/8uTJjB07lqSkJMLCwti+fTuLFy8mLi6O+fPnk5iYyNq1a5k/fz4xMTEAzJgxg08++QSAL774gjfffLPIc48dO5Z169YB7po4Dz/8MDNmzMDPz4/MzEyGDBnCV1999adfb6lSpbj//vtZsmQJ4M5Ye/LJJ0lMTATcn6ETJkxg6tSpTJo0iczMTM++tLQ0evXq5ck2S0lJoX///syfP9/rGklJSfTs2ZOZM2ditVoxmUzMmDGDw4cPs3btWtauXUtiYiLz589n/vz5nD9/HnAHmvv168d7773nKZy4fPly2rZty9GjRz3nP3/+POPHj2fq1Km899575OTkkJCQAMD//d//8eGHHxb52seMGcOmTZv+9HsohBDXSzIAhMA9UvHzzz8Xmgv41FNPMWPGDE+HHGDevHmFOrRFna/g16JUrlyZ6tWr8+OPP3oKIp09e9YzCgR4Rj1OnTrl9VxVVbHZbOzevZtGjRpd8+ssytUqQ+fm5tK4cWNq1arltX3Tpk0MHTq0ULtMJhOapnH8+HECAgI4ceIE//3vf/9wm7Zs2eKVEVBQ5cqVKV26NLt27aJjx47k5ubSvn17r8BFvvyAzurVq+nevTsAJ06cICkpid69e//hdp3P01l2XuOHc042XHSSk1cgtV9G+e98V2QHJOTozDxhZ+avdsoGqPQqa2FgRSttS5vxKRA+d+kGFzKdJF6ycyHTQUaeC113F6BTVXeHX9w5VEXBagJQ0A24kOEgMd2ONSGHUD8zZUOslAu2Eep3Y26hDMNgxYoVfPTRRwA0btzY0+nMz0jL99FHH7F69Wp++uknr8y0/KJ/HTp04KGHHuL111/3GqlXVdXzN3L06NGMGDECp9PpNaJ9+vRpzp49y5AhQwB45plnqFy5Mh988IHnmKFDh9K9e3c6duxI9erV/9TrbtiwIYcPH/Y8tlgsnsCw2Wzm4sWLLFq0iO+//56QkBDPcWPGjKFVq1ZehWMfeughBg4cSLt27YiIiMBut/Poo496MskKcrlcNGnShIMHD/Lqq68yc+ZMr/2jRo2iSpUqhe4HZs6cSVRUFBs2bMDX1xebzcaRI0fYvn078+bN8/oMevLJJ3n++eeZNGmS1zlOnDhBQkICgwYNur43TQghbgAJAAgBHDx4kB07dvD55597fYinp6ezfv16EhMTPcXkLly4QIsWLW7IdYcOHeq5qQD3knitW7f2ZBY4HA5WrFjBvn370HXd67m6rhdbRPCPSElJoX79+kXuc7lclC1bttB2u93Od999x9KlSwu1KygoiPDwcBISEvD19SUsLOwPt8kwDCpWrFjsfn9/f89oEHDV92HAgAHMnj3bEwCYOXMmDzzwgFdGw9XYdfj5vJPvzzhYnaSRmqNLp7+kKBAMOJ+jM/24nelxDqoEmRhQzsygCJUAzUlyhoPkHA2Hy93pN6uKVyFCcefKzw4wo2AYkJzlJCnTQWxCNmH+FiqE2CgfYiPwT0wT2LBhAwCtW7f2bOvfvz/ffPONVwAgJSWFmTNnsnz58kLT0goWTnU6nZ4Mqd9eh+LpXDds2JCwsDB+/vln+vTp4znmu+++o02bNgQEBHDgwAEOHjzoySDIFxkZSe/evZk7dy4vvvjidb9mAF9fX9LT073amM9kMnH+/Hmeeuopr87/1q1bOX/+fKHpXvfccw9t27Zl0aJFjBkzhhkzZlCqVKlCnf/8cwNkZGQUyj7bunUrp06d8tTBKWjEiBH88MMPLFiwgKioKEwmE6mpqYwcObJQADo/KL1lyxavaX4zZsygQ4cOnuWBhRDiVpAAgBDAV199Ra9evWjZsqVX2qXNZiM+Pp5vvvmGF154AcBTLf9G6NmzJ++++y4nT56kWrVq/PLLL7z//vue/bquM2HCBAYMGFAom+BGLFsUHR2Nrus0bty42GOKymKwWq1MmTKFpk2bFtuu2NhYXC5XoedeC8MwCk2fKEjXda8bqKtlWjz66KPMnDmTS5cuERwczMaNG6+p8NTeSy7mnnGwMMHJsUsud/E4s3T6SyyzCiaw6C5SU+zMSnSyTNWp4qvQJMRMg2ATpW0qOmC//Osi7i6FggGZ7voOhxKyCQ+wUKWUD2WDrX+4gOCsWbN49NFHvbY99dRTfPPNN1y4cIEyZcoA7pVUqlSpckMCvwMHDmT27NmeAICu66xatcozTWDz5s34+fkRHR3t9XdcURRycnI4cODAn26D3W4nNDS0yH2aphEREUGrVq28tq9fv56goCC2bt3qFXxWFIW8vDwOHjwIuLPnrmeUfc2aNdx3333F7m/fvj1btmwhKioKu91OrVq1is3C69mzJ7NmzfIEAJxOJ+vWrbshUyiEEOLPkACAKPFycnJYsWIFP/30U5FFeSpWrMgLL7zgCQBUr16dmJgYRowYUew5r3VtYZvNRps2bfjxxx/p2rUrvr6+3HPPPV7X3r9/PwMGDLgp6xRPmDCBp59+GrP5j/0pCAkJ4dChQzRt2rTYdlWpUoWsrCxPcKM4hmEUWtIwPDycmJiYIqtY5y8nda1TH8LDw6lfvz4rV66kYsWKlC1bttjiSxmawY/nnHx72sHaixqGw3D/lfwTheDEncxdw8Gk6wS5NEJdDvxdLiyGgW4Bl6EQnwcnEzXWJmvUCzTRJNREdT8Vq6rg0A00iQTclfKDAVwOBiSmO0i4ZCfAZqZciJVKYTbKBFp/9zx5eXksW7aM48ePs3HjRs92s9nMqVOn+Omnnxg1ahTgLh53tcyoP+KRRx5h2rRpJCUlERERwfr16/Hz8/N8/tjtdi5cuMDUqVML1VBxuVxexfiuV2xsrFfWQ0H5S7teWUQvLy+PM2fOMG3atELt0jSNNm3aeI6rWrXqH25TWlraVQMswcHBXLp0ydPGgICAYkfzhw0bxkMPPUR2djb+/v78/PPPlC1blrp16/7hdgkhxI0kAQBR4i1evJjw8PBiO4WdOnXCbrcTHR3Nvffey/Dhw+nSpctVO7YWiwWHw3FNaeaPPfYYr732GseOHWPgwIFe+4YMGcKwYcP417/+VSjlMz09nYCAgCLnvhdUVKXnkydPMnbsWOrXr39dxfAGDRrEO++845m6UFBaWhqhoaH4+/vToUMHXnnlFWbNmlXsuRRFKZSG+be//Y1x48bx2GOPFSq0+OGHH1KpUiUiIyOvub3Dhg3j66+/xt/fn2HDhhXaH5vhYla8g9nxTs5kuNwp/vmF4UTJczmo5etyEepyEuJyYrs82qgrCtrl/UqBX5FcF2xN1diR5qKKv0qTYBMNg02EWRSchoFDL/JK4i6gKGC5HAzI01wcT8rh14u5nqyACiE2fIpZW3LevHlUr16dV155BYfD4Qkem81mGjVqxKxZszwBAKvVSlZW1g1pc0hICI0bN+b777/nmWeeYfbs2Tz00EOe/fnL0ebXJbjRMjIy2Lt3L2+//XaxxxiGUSi7S9M0+vbty+uvv37V8xuGcV3v1ZXTEq6Um5vrFZQoqo35KleuTMWKFVm6dCmDBg3if//7H4MHD/7DbRJCiBtNVgEQJZqu63z00UeFOt4FWSwWOnXqxLvvvgtAjRo1mDRpEt27d2fWrFmcOHGCvXv3MnnyZHbu3AlAREQEAO+99x4xMTGeysEZGRmFpg80bNiQ3NxclixZwiOPPOK1r2XLlgwePJj27duzZMkS4uLiiI6O9spIKI6qqiQnJ/PJJ5/w+eef8/nnn/PWW28xaNAgBg0aRMeOHZk6darXc5xOp9fNz5WP8z3yyCM0btyYLl26sGbNGk6ePMn69et56qmnvCof/+c//yE+Pp5Ro0YRHR3NyZMnWbp0KR988IFn9KZdu3bMmzeP7du3s3HjRvLy8ujcuTMPP/ww7dq1Y+HChcTFxbF7924mTpzIvHnzvIoz5ebm/u6NXqdOnTh16hTbd+ygT88enu2rk5w8HJNNk18yeedAHmeyXe4Uf4tU7y+RFAUFCNGcVLPnUNOeTVmnHath4FIUXIpSbGq/SQE/k4JZhZPZOvPPOfjkhJ1FCU4S8wx8TQo+Jvm1utvlL+1oUhWSM53suLySwK7TmaRmOwsdP3PmTEaPHk3nzp3p0aMHPXv2pGfPnnTr1o0XX3yR+Ph4T1p706ZNPd9fTVFZVUUZPnw4q1evJj09nbi4OK/PwSZNmrBnz54/8Mr/mLFjx9K9e/c/PErfpEkTtm/f/rvHVa5cmfXr11/1GF3XC2WwtW7dulDdg4JiYmJo3rz5NbUV3EH8JUuWkJqaSkJCglfNBSGEuFUkA0CUaA6HgwEDBhQ5KlzQP//5TxYvXoxhGCiKwuOPP061atX45ptvWLp0KaqqUrVqVSpVqgS4iwzlL7W0a9cunnnmGQCioqKKXHt+woQJnDt3Dh8fn0L7Xn/9derVq8fs2bMxDAMfHx8aNWrEv/71r6uO/pvNZsaNG8fx48fZt28fAKGhofTu3Ztu3boRHh5e6DlVq1b1jDYV9bigr776iqlTp3qCCH5+frRu3drrvQwICGD16tW8//77fPzxxxiGgcVioV+/fp5pB7169eLXX3/lnXfeoV69etx7770AvPHGGzRp0oSFCxcyd+5cTCYTkZGRrFy50mve6H333fe72QCKolC/bh3qV6mAZjLz7SkHX560E3NRAx13h19G+0sod7DHrOuEag7CNCd+unvOc8HR/j9wNmyq+7sMzeCXC06iUzXqB5loEWqiZoCKSVHIcxlSJ+AupvDbFAG7pnM8KYeTyblEBFmpHu5LhVAbp07Gcfbs2UKV/vOZzWbatm3LV199xYcffkjz5s0JCwvjrbfeYuLEicVe2+l0FkqPL0rbtm355JNPGD9+PPfdd59nCVxwz3V/4YUXmDNnjmdVgHwJCQn4+/sXmV2WzzCMQun7AHFxcUyaNIns7Gy++eab323jlbp3785rr73Gzz//7Cnsmu/MmTOEhYXh7+/PU089Rb9+/Xj88ceLDTL4+voWCh5369aN//znP8yYMaNQdtyWLVuIjY39Qyvb9O7dm2+//ZbnnnuOrl27XnPxWSGEuJkU42rVs4QQd62i/unfjDoDtwVHLu06P0jz16az0lSZ2MSc39L879KXLH6HooABNt1FeIE0f10B/Qb/UugG5OkGFkWhRoDKvWFm6gWp2FSFPN1Al0/hEsEwQLv8w46sWJqPXxqL6szgm1lzin3Oxo0bGTRoEEePHiUwMJAzZ87Qr18/mjVrRr9+/bDZbKxbt47q1at7grWTJ0/ml19+Ydy4cfj4+NCjRw9effVV0tLSPEX+8k2bNo3Ro0dz7Ngxatas6bVv7969PProo/Tr14/OnTvjcDjYsGEDhw8f5ssvvyxyhZh8jzzyCImJibRt2xZd17Hb7Zw8eZILFy7Qo0cPryX8wJ3J1bZtWxYsWEDVqlULPS5o8+bNjBw5ksGDB9OhQweys7NZs2YN8fHxTJ8+3bPyzPTp03n//fcZM2YMTZo04cKFC6xatYoJEyZQs2ZNcnJy6NChAwMGDKBKlSo0a9aMWrVqceTIEQYOHEiHDh3o3r07NpuNjRs3smjRIj777DPatm0LwKlTp+jXrx/bt2/Hai2+3sPbb7/NpEmTOHv2rGc1ISGEuJVMr7322mu3uhFCiBvrys59/jzFgv9dy/Py3cmBgXPAS598w4L98cTc/3cupmW5R/xN0vkvmRRQFPxcLso57VR05hHk0lBwj/gbN+GXQlHAoiqoCiTl6exNd3Ei250BEGFT8TMpuJCVA+52igImVcGkKqTnOklOz6LFA33wCwwlwMd0OWPAW+XKlSlXrhxVq1bFz8+P4OBgoqKi+PXXX9m6dSsHDx4kNDSUfv36eTKj2rRpQ3JyMtu2bSMyMpI6deoQGhpK/fr1qVChgtf5q1WrRosWLTyd2oLKli3LgAED2L17t2cKV2RkJC+//LJnZYLilC9fnqCgIEwmEz4+PoSHh9OtWzcmTpxI165dCx2vqioVK1akXr16WK3WQo+vfE969erFtm3biImJIT4+nvr16zNp0iSv7LCmTZvSsmVLtmzZQkxMDGfPnuW+++7j/vvvx2w2Y7FYaN++PatWrSIxMZE2bdoQEhJCeHg4gwcP5sSJE2zZsoUDBw4QHBzMlClTaNiwoef8ZrOZqlWrUqdOnat+Rp45cwan08nf/va3q75nQgjxV5EMACHuAgX/GRf1fcFVCfKnMRT8euW+/McFv175/e3uQp6LT0+6+H9bY0l98RF4bho0aAN52be6aeJWuDziH6BrlHY6CNI1TJfn9t+KD0G7Di4DKvspdAg3c0+wCauqkCtTA0oEwzDwDwzC4XCQnZOLv81E5TAfapbxxd929cKu4s7Sv39/Hn/8cXr16nWrmyKEEIAEAIS4o13Zwb/y65XfK4riXtM5f5uioKqqVyAg/7iCAYGrBQVuN5ecBl+c0vjk0CUS3x4LiUeg92jo+w/IunSrmyf+cu5MDz+XRoTTQbDuRDHyR/tvPbvuniIQ6a/SLtxM/SAViyo1Akoa3TBwugx8LSYiy/hQs4xfsSsHiDvHwYMHGTVqFFu3bv3Dy+0KIcTNIgEAIe4wRXXudV0vcpuCgcVkQjGb+G3RD53fct+Ny98r7u0uHYfmQjd0VNVUaPQ/v7L07ZgVcMlp8OVJO5+dsBOfobtT/FNOg28gRFSFnIxb3UTxVyqwlF8ZzU6IS0O9POJ/O7Lr7n+71f1NtAs30yBYxSzFAkuc/EBAgM1E9dK+RJb2vSsCAdd6q3m7fJ78WZcuXSIxMZFhw4Z5lrQVQojbhQQAhLhDXNnxv7Lz71k/WlVQzSbyO/YZdo1zGXn8mppNYlYeqTlO8pzuKue+VhNhvlbKBdqIDPOnQpAPgdb8UQoXuqbj0t0dkIKj/7dTVkCOy2BanIOPjudxOl13r22SP5fWYgNDB63w8lvibuUe8fd1uSitOQh1OVEN47YZ8f89eS4AgxoBJjqUNlMv0N35s+tXfZq4y+i6gVN3BwIiy7gDATbznREIKOq28lpuNYv6DLlTAwKTJ09m2bJl9OvXj+eff/5WN0cIIbxIAECIO0BRKf4FR/0BLGYVFBO6rrMrMYOVJy6y/Wwah1OyOJOeiz3XCZp7lN9TdlxVwKSCRcXH10qlIB/qhgfQqkIoD9YqQ5OyQe4bMN2F0+WiYNW82yEjYO5ZB2/E5hGb4vLu+IuSSVGw6S4inO6O/62c4/9nGIDdZaAo0CDITJcyZqr4qTh1A+ed9mLEn+LSDTTdINBmpkaELzXK+GJWb7+/c8VNOyvqcf624j4rivs8uZOCAXa73bNsrxBC3G4kACDEba5gp//KKv6KAubL6f1n0nOZvf8cPx5OZGdiOq5su7vKmEkFHzNBflbC/ayUDbAR5mMBIDXXSWK2neRsB5k5DrA73cEBVcUSYKVZuWAeqleeIY0qUD7QBzDQnJqnQ1UwG+CvzATYlqrxamweK885f1vOT5RcioLJMCjjdBCu2bHcoR3/KxlArsvAV1VoXcpEh3ALpWzuQoGydGDJkh8ICPUzU6+8P5XDbo+O5dWKzl65L/+zwfszTPndkf/bJdtMCCHuFhIAEOI2dmXnv2C6v9VsAtVEXGo2H0XHMTc2kQsp2e4RfouJ0sG+tKwUQqdq4dxTNpjKwb6U8bcRZPutEJEBZNqdXMhycDo9h72JGaw5eZEd59JJTs8FpwtMKuXC/RlUvzzjWlenaqgfGDpOp+aZZ/1XBQLO5OpMPpzHlycdGE4DrHIjWKJdruwf5nIQ4XTgq7vuio7/lXTDHQgIt6l0LG2mdZgJq+qeLnC3vVZxdZpuoOtQPsRK/fL+lAqw/OVtKK7Tf2XHXtd1DF3HZLq8xKFqAqNAEdp8igoGaC4dl65jGAYmk6nIlWkkGCCEEH+eBACEuE1dme5f8ObKarWS7XTx3uYTfBoTR8qlXADMvlY6RYYTdU9F2lUtRaUg3+u6dnx6LhtOpfDtvjOsjUtGz3XPoS8T6scz90by7P2R+JhVnA6HpwOSv5rAzQgC2HX47ISdd47kkZytuzv+ct9Xgrl//gEujbJOO4EuDUMB/S7/pXAa4HQZVAtQ6VrGQr0gE7ph4JD6ACWOw2VgVqFauC91y/njZ7359QGutuqM51by8leL6fL0MtxLGmbaNS5k20nNdZLt0NBcBmaTgr/VTKivhTL+VoJsBYIZmgPNcAe/rswGkECAEEL8ORIAEOI2U/CfZH7HP3/k36SqmMxmouNT+fvS/ew5mwY6WH0tPNqgHE+3qk7LSqE3tD3R8al8FhPHvEOJaHYNFGhROYzPejeiZcVQXC4Nl8vdvvy6ADcyCLDsvJOJB/LYn6zJPH8BioJVd1HW6SBMc6Jw+1b2v1nydFAwuCfYTLcIMxV8VZkWUAIZBjhcOv5WE7XL+lGjjC+mm1QfoKjOvlfHH7CoCpjcGWYn03KIOZvGzoR0Dl7IIC41hwtZdjIcGmiu/J49WEwEWs2UCbBRPdSP+mUCaV4umHsrh1E91M99Yt2FQ9NQlN+CHLdDDRohhLhTSQBAiNvMldX9XS4XiqJgVhUUk5nPtp3k3ytiyc21g6rQvXZZXn2gNq0qhd3Udm0+ncLra4/yy/EkcBn4+9t4v3sDRreoAoaOw6kBNy4IcC5P55WDeXwdZ3fnOVvkxq5EUxQUw6C05iDCeffM879e7voAEGiGzmUstC1lwqTmryIgSpL8+gClAiw0LB9AuRDrDT3/1erQAFgs7jo0yTkOFh8+z9KjSWw6nUJqRp57Gpmhg9kEFhNmm5lgmwWbWcXh0knPc+K0a+7jNN2d2WUxExJk4/7KYfStXZa+dctRxt8KGDidTvLTvyQbQAghro8EAIS4jVyZ9q/rOqqqYja7R1WeXX6QDzedAMMgPNiXt7vU4YnmVf/SNn6x7SQTfzlCWmYeqArPt6/FO93qAe5ghSdbweRO/byem7JZ8Q7+vT+X85mS7i8ARcHfpVH+crp/Se74X0kz3CsG1Aky0TPCQvUAlTyXgUveoBLHefmHHlnal4YV/LFZ/vy0gCuXnC34GWW1mEFROZ2Wwxc7TzPnYALxFzLcHXlVweJvpWFEEK0qhFCvTCDVQvyoGORLmJ8FX7OJPM1FSo6Ts5m5nErL4fDFLLadu8T+8xk4su3uLAGzSsXSgQxpUJ7RzatSPcwPdyBA87TxVhWjFUKIO5UEAIS4TVw5upJ/s2WzWjBQGbVoDzO3nQRFoXW1Unw9oAl1SwfekrbuP5/B44v2sPN0KmAw+r5IvuhzDwAOhwO4vkyAo1k6z+/PYfEZJ6hIun9JpyiohkGE004ZzYGKgUuiQUXKdYHNBO3DzTxQ2oyvyb1agChZDMCh6QT5mGlQwZ8qpa5vtYDiRv0Nw3AP0lutZNo13t98gs93nOJCWq57ToKPmfuqlKJfnQgeuFyA9o8sW+jSDfYnZbDuZDI/Hk1i08kU9+o0ikKpYF/GtKjCc21qEOJjQdOc6PpvRQJv9PQzIYS4W0kAQIjbQFGdfwCTqmAyW3h80V6+jokDVWVQ00p82fceAqzm3znrzZWe5+SJH/exYP9ZcOk81aYG/+3dCJdLQ9NcnhuxoooDFuXD43ZeO5RLRp5U9xfurI8gl5PyDjt+d2l1/xvNZbinAFTxV+hd1kKdQBMO3UCTN67EcekGLsOgcqgPjSoFEGAzXfNzi+r867ruNRXt52NJ/HtVLAfPXgJAtZoYWL88jzevQqfq4Tes870uLpmvd5/mfwcScNndo/51ygfzf13r0qdOucv1AdzzXm5GDRohhLgbSQBAiFusqLR/wzBQFQWL1cqLqw/zzi+HQVX5W+tqTOt7zy1u8W90Ax5ftIeZO04B8FrXerzasTaapqFpGoqieJZzKqpgE8CBDBfP7MllXYITLMBNKmIl7hCKglnXKee0E+5yrzJxt1f3v9HsujuB5r5SJh4sa8Hf5M4QECWPQ9PxtZqoX96fGmV+f1WY4jr/AFarGVB5de0RJq8/hm7XwKTSq25Z/t2uJm2rlLppr2Pr6VSmbD7Bj7EJ7kiXReX5tjV5u2s9FP5c5pkQQpQ0EgAQ4ha78kZL1w3AwGaz8c3eM4yYvws0nQFNKrNgUPPbrivk0g36/m87yw6cA5PK3EEtGNiwAg6Hw7OGs6qqhW7KAD791c6L+3PJtsuovwAUhRDNSXlnHj66jiY37tdNNyDHZVDVeXNMEwAAIABJREFUz0S/CmZqB5jIkZUCSqT8IoHlg200rRJIoE/x2QBFZaOZTCZMJhNZDo1RC/cwf99ZMKBiKX/e7lKXYY0r/WWv5fv9Z3lx1WFOJWcB0K9heWY+1JRgH4tXDZqCgYD8x0IIIdwkACDELVTsvH+blUMXsrh/2ibSs+w0qhTChlFtCPG1/P5Jb4GUHAdtp2/mcEI6YcE+xDzZlpqlAjxBgPwbMZNJRVFUEvP+P3t3HidXVSZ8/HfuvbX1ml7Sne6ks3RCEhICBCIhKKLB4DKACyDIoqMzuPs6jjPqjMvAzKjjvKPjO6iDjjoqoDJAxEFAMYAsIYQlhCQQEtJJOknv+1LLXc/7x61eE0LWru7U8/1QdKe6uu7t6q6q8zznnOcJ+D+b09y91wFLhdOVIn9l9/rXOhmmew5aKaS1/YmR8SFqwCXVFm+ZbmEQrhAQ+WdoNcCZswqZVzl2NcDhZ/6jdKUcrvjlMzz2ajsoxWVn1PK9y85kdunrryo40Zr7M3zmd1tYu7UJAs2q+dO599rzqCqK4Xne8HYFWQkghBCHJgkAIXLktZb+RywLDJOLf/YUf3qllcLCKE/ceCHLa0pzfMaH9/T+Hlb/dD3plMslS2bw+w+tAh22bdJaE4uYYJj8b7PLp19Is78/gJgMyPJetsL/LCdDYeDLrP9J4GvIBJqlxSbvnRmhJm6Q8rTUVMhDfqDxA8286QmW1xURtcLs6+hK/6Or/Uctkx474NLbnuapXR0QNfmbCxfwr5csJddP1a+u284/P7YTHJ83zKvggQ+uorIggm07Y2rQAK+5BU0IIfKRedNNN92U65MQIp+N76sciUT4yfON3LK+AYCvX7KEK5bW5vIUj8is0gReoPnTng4aupKcVlnEmTNKCYKAqKlJB/CFLWn+6oU0/Y4OpyVFHlOAosqzmeNkiOoAXwbnJ4WhIGoomjOarX0+hZZiTkG4DNxHumzmE0MpDEPROejS3OtQHLcoipsoNdLmb+gStSxcDK769TM8+kobxEz+7Z1n8A9vXXTcwf9zzRlKYgbR4+j0srp+OtOLYjywu5PmziTPt/Vz9bJZxCMWnu8Pv6eOXwEgSQAhRL6TBIAQOTQ++I9GLPpsnxvu2UTPoM25c8v50XvOPqo2SieSE0BzRvNiX8BLA5p5hcZha/SdX1fGb3e00d6XZkv3IB9ZPptE1OLJDodrnhpkbaMLEQNMg5xPH4ncUYqoDpjrpKgaWvIvfw8nXcQItwRs7vPp8zTzC00KLKRLQJ5RgGUoMm5AY3cGPwiYXhTBNBWe5w8XoTUjET51/1bufH4fWAb/dMlSvnThguM+/p4elzd9r5GWpM+li4uO677Om1lGSczioYYO9rQP0Jy0efeSGhTgZ7cCALIVQAghRsltHzEh8tSheisDKMPkx8/vZXfbAJiKf1y9mJh5cmfKXQ2dtqYpHbA7pdmdDNidDNg16LMvHdBmawZTATOnRdhzSeFh7ytumdy8ehFX/OpZdrUMcNvm/XzivHn8+oDHcy0uFJqEnap1+EEGYvlHKco8l9rsrL8s+Z9YEQMsFOs7PQ6kNNfURZidMEj5siUg31imIgg02w4M0tFvc+7sIqYlTBwfItEoP9u0jx9u2A1K8ecr5vCVi0477mMOOgHvu72J3j6HWx/rZPnMBB9dUXJc9/nXF8zn1c4ktz7VwH8/28i5s6bxqfPmobXGz9YxGHqfleBfCCGkBoAQOTG26n94iVomtjZY8V9P8vLeLlYvmcG6P7/ghCzPDXS4DHhvSvNcr09jKmDHgE9jStOYDmhJB/Q7QbgeeKhMuCIszqcAHxZVRtm2uhDrdU5Ia7jgv57g6V3tLJ1TwYufeDOvDvqc9WA3jiac/TdMhhcey4AsT4S/5xo3wwzXlkJ/k0DG1xRYivfVRjivzCITaHwZEeSNkTo0AbbrEzPhnDkl1FcX0dCdYsV/PkZvv805c8t44i8vpCDy2t0DjtR772jm3me6ocgEV2MqxUMfm8vq+uMrJpjxfN7y06fYuLuT4qIYT3/0QpZUFeO67nBRwKGWtOO70QghRL6RFQBCTLDx1ZaHKi0blsX9L7XwclMPREw+s3LeUQX/dgBttqYlE7AvpWlI+jSmNQ0DPh6KR95UwL/vsvmPLemRZ75iVKCvstcf4qiBPuJzUQo+e/48nm7s4qW2fh7Z08Wa+dO5sMri4SYXDB1mCdRrHEucepTCCgLmOGlKfQ9fKZltngTipsL24Y79Di0ZzTtnWJgqfC2RZ2aeGNrvbyqStkdbv0N9teJvH3qZ3gGbRCLCf1561gkJ/r/4h07u3ZgN/jVgKXwn4OrbD/D0p+cyv/zYu9zELZMfXn4mF/zoCQYGMnzhoZf53fUrsUwTZ1RtAwi3AMhqACFEPpMEgBA5MH7hjWGEkfg921vB8Vk6r4K3L6g67H080OaxodNndzqgMaVpzQS0ZgKSbnYmXxMG2oGmvDR8qhtKgwlET+7A592n13BadQmv7u/hvzfvZ8386Vw/Jx4mAIbOSwZf+SFb5X+OkyYeyJL/ySZiQKAVD7W5tGQCrpoVpSyiSMtSgLyQTUfj+wEFMZPz5pXxyO4OfrOtGYDPXFDPeXVlx32c/3qun3/9fRsUGKMPDDGDzh6bK25v4smPz6boOIrDnjWjlL990wJu/sPL3P9KK2tfbuZ9S2qHA/4gCDBNU4J/IUTekzLcQuTI0IBEKUXUMmkbtHl0TycYivcvqSXxOjMu39xp88+bkvxyV4b1LTYNfS5Jxw+/aAERwkA/oijIVlqeqEn3RMTk8kUzQCkeb+wm5XhcXB0jETfC4J/sKgAY+ShOPUpR4TosyKSISfA/aRkKCi3Ftn6fHzTY7BoMOwXIb+vUpbUefi3WgcYNNPWVBZiWwU1/Clvrzakq5u/efPz7/v+0J80n726GiAoTv5kgrDzpBOFykwKTFxsGueGu1uM+1ucumM9pNaXg+vzr+gb8oda6MGYVgBBC5DNJAAgxwcYPQoIgAKV4Yl83bT0pjESENfMrX/d+KqMqDPCzQT6mCkfyk2TUfuWSGszCKE3dSZ450EtdocWZxYysThgqBihOQWHwOMtOM8dJg0Ja/E0BBaai09H8aI/Dk50eCVMdtuuHmJpGv//oICAINBFDsWxWMU/s6+aJxm4wFJ9dOY9p8WNflg+wq9vl/bcdwPP88D3Kh49dNJ3ff2wud/75bFbWF4UJgUKTe5/p5ot/6Dyu45XGI/zNm+aDUmxs7Ob+HW0owxj+uce3OhRCiHwkCQAhcmTMIESZPNfcC47P6dOLOadm2ut+/2Sfn1s2o4R55QWQcXmooQOAN0+PgB8w3AVAnHqUIqIDFthhiz9P9vtPKTEDAuDOAw73tbpEFK9b+FNMQVqj0WgNXqCpKo4QjVp8b+MeSLvMqS7mL1bMOa5D9NsBV9zWREePDVED7IAvvW06t767ircvKOD9y4p5+C9ns2x2QbgaIGHwr39o46eb+o/ruNecMZP5M0rA8fnZiwcAMEclAUYH/5IEEELkI0kACDGBxhcA1FpjZQcmL7b2g9a8cXY5MWvqPzULIybLq0tAw6bWPgDeUBEbKQIIsg3gVKMUBb7PaXaSIt+TJf9TlKUgZij+0Obyq/0umjB+k2fpqWV0ILxoRjGtyQx/aOgABR9YNpOS2PGVibr+f1rYsnsQEiYEmlihxafOH5vcLowq/uK8MvAIV7BZ8LH/aeLxveljPm5JPMKHl9eBUjzU0MHOrkGsSLiSQYJ/IYSQBIAQOTM0+LBMg6Tr0dCTBNPgzOriHJ/ZiXPezGlgKPYPZABNfZGJslS21aAMvk4pSlHiucy3k8SCQJb8T3GGCrcEbOj2+Mleh6QXxnFiahva+6+zdVgCrYlHDGaWJ3hoVyd9fWkSxXFuOGvWcR3n8w92ct+zPVA49o/G9g5+3c+4emTrmmXguQFX397E3l7vmI//viU1xItjJPvTPLCzHQDDMIYLAkrwL4TIZ5IAEGICjZ75H6pErAyDln6b1v4MRC3qywpP4hlMbFC2tKoYoiYdSZfelENNwqQ4Yo50ApA6AKcGpajwHOqdNCZagv9ThAKKLMX2AZ//3GPTmtHDBUXFKSBsEkNJzABDce/2VnB9lteUcnrlsSeif/hsH995aFTFfwBDYXc7/HFX6qDbb27JgBeMXBE3aO3M8L7bmki6x/b+cPr0Yt4ytwK8gMf2doVX6kBWAAghBJIAECKntNYo06Ar7TBoe1gxi5kliVyf1gkzu7QAKx6hL+PSlnKYnrAoNmXQdWpR1DgZZttpNBBM8toU4ugVmIrmtObW3Q47Bn0KJQkw9WlNQFgUr6Y0Ssr1eKG1D5RiTX3FMXdpXdeQ4lNDFf+HKkhqYNDn8vPL+eDyEpr7w241bYM+2ztdvv2u6cyaWRAWA1TZ2xeYvPDqAB+++9g7A7ytvhIMg2eaeuhKu0QikTFFAMOHQd6PhBD5RxIAQkyQ1+w9rAN60i7aCyhLWFQWHF/V5YPvf9wW+/GT7vpILppjaQteErMojVo4ns+A7RNRAfHAHntsMUWFZShnO2lqXJtAiv2d0gpMGPA0P97j8GxPmASQNMDUlN0AABoUmtqyAnb1pNjfn0YlIqyeN/2Y7ndnl8s1tzfh+8FI5UitIenzoQsr+e0NM7lvR5Lz/nMf/XbAx37bxpv+Yw9RU/H7j9SRSFhhMcAhhSZ3Pd3Fl//YdUzn84baaahEhOa+NFtb+1CGmT2lsVsAJAkghMg3kgAQYoKNLwQI4HoB+AFFUYui6JEVXkr6gJu9eIe5+NCf3XfpBOG/Gfo49PnQZcw4SI1cTJPIMfQDK4iYFEZM8AMcPxzYRbQvgf+UpzAJmGenqJRK/3lhqBCgr+GO/Q5PdnsUWpIEmErGBLpao3VAxDQoK4iyo2MQP+VSXZpgcWXRUd93Xybgfbc10dWbrfgP4f6CVMCn11Txs6tm8LMX+rnmp410plwcH7pTHt0dad7+0/0srYryqxtmQaAYzjYrIGHwjQdbue3FgaM+pzOqi6kpiYPjs7M7CYR1AA75eAghRB45vhKvQoij8prLDrNxth9AcISDkn9ZGuOv6iNoFbZXNpUikh2gaw2RbNVuk5HPP39ajGtnRcKBPGEGMDI0HtJgGkNZQYVhhNcpBQlTETfC4xyNQGv87M9z0OIHrUHJAGzKUQor0MxzUhT7vlT6zzNDrzF3HXDxArio0iLja4LX/1YxGQzVoCGMz+MRhWEqtncMghcwuzRBRWH0qO/22jtbeGnPIERVuJQfwNd85bIa/ultFXznyR4+v7YFlKYoaqAUREwFBRabXh3kql82c9e1tfzf99bwt79uCu/HUOH7hKm48c4m5pfN5YLZ8SM+p/JElEUVhTQ397G/LzN8/VAhwPDheI2VeUIIcQqTBIAQk0BB1ATTpN926cu4TIu//jaAPlfTktFEzaHSfuGgLmIohgrtazQKxbRoOFPn6/CSCRiuB+j52U8V6OGiyxpThckADfTYmqilqIod3UAp6fgMuD5YBnErLP7nMa6UuNaHyA6ISUkpIkE4818USPCfr4YSgfc0uTiBZk11JEwCSD5v6sgmAmIRCwyDA31pCAJmlsQxj/J5/bkHOnhgUw9EFPOrE3zxLRUURw1sT/Ohc0r4h4e7+Mf7WiGmQBsHrxYqNLn76W6+PD3G19dUkPE0daUWFQmTHz3by30v9mHbPlfdfoCnPzWXutIjH7rOLy/kUQ3NA2ECwLIsXNfNPgQS/Ash8pMkAITIoXAWQlGeiGFGjLBYXtJmzrSC1/3er+9wWLc7HRZbGm38gMbXlJRY9F1azNd32PxsezqcXTkanmZ2RZSGNYXDWzuPRHfaYTDjURCxKI1ZuNogY0YI0woy8JpSlCIaBNTbKQok+M97poKYAfe1uDgBvGtGBDuQJMBUooGICgu9dKYcQDH7KIvQfn9jL9/9YztEFRXFUR76i9nUl40MLb/3dC//eG8LFIadBjhEG0AACgy+8UArCyoifOUt5cNXX7q4kDVOwLqX+2luz3DlHU386aOzSRzhG1F1YQwUdGfCoN/OZNCEiQAhhMhXUgNAiAk0frZhaCni9IIIpfEI2vbCmZgjUGwRBvLjLxEOuhRnxzoFJuGzfvzlta4fdUkcw6vF7p40ge1SlogwozBKl+0x6A/tLRh+EI7+jsXEUop44DPfTpLQEvyLkKEgZigebHX53xaXqKGOepuQmBiH3O+uyc72a9KOBwoqC45s+b8G1r40yP9Z2xImoT3N6oVFY4J/gNhQoP56NWRMBbbPQzsHD/rStctLwz1rBSbP7BjgQ3e1kHSOLNNUFo+AgrQTdh7wPI8gOHjDitQDEELkE0kACDHBlFJjEgG+5zOjOMas0gS4Pju7D+6TfNzHHP1RHeLyWtePuhzLuP7F1j5wfKoLoxTEIrSmffodPxv0jz64mLSUIhH4zM+kiAcBvvzOxCiGCtsErmtzubvJydYjyfVZicPSeqQzTPZ3NbRywzKObFioNfzo2T6CATes+K8UXSn/oNudNytOeUUsrFr7WkF2tk1gRVWcD5877aAv7+/zGE4aRxR3bezl+ebMQbc7FHM48XBw/Z3x3QCEECJfSAJAiBwZmv33fB/LMFhUWQSB5vnmvlyf2gnzTFMvAPNKw2Wlewd9Ai+QWf+pQikKfJ/5doqoDvDl9yYOQSlIWIrHOjzWNrtElKwEmHSUGtd9JVz6PxT/xiJhbZautHNEd2couPOaGq57y/QwuLfgsZ0D3L55pFr/vl6PmSURGv5uPh96U2XYscYeSRIoCFvT2AHvX1nOK19cwBvnJtiwbyS433jA5ntPdoX7TdI+JQUR7vzL2Vw458i2KvRmPNAQs8Kfb6gLgLQBFELkM9kEJcQEUUodcumhn73u7OoS7jINntrfTVfKoeIIl2JOVp1Jmy3tA2AarJod7unc1G2H7QbHLEkQk1J25r/eTmKhJfgXh6WAQkvxeKdHVCneXWthB0hNgMlEHRzsur4GjPD9RmsO9B/ZFjSA0rjB7e+vYfH0GF+9vxXf87nhzgPcsbmYigKTB3YMEgVuWjOdn101gxtXTuMTdzeztdMl0NCVCqguj/EfV9by/mVFPN9sc/0vm3ilw+btpxcTNeGhV5PYaQ9czaJZBfzyupmcUxM74nPsSNmgoTRbWDcSjeD70rNCCJHfJAEgRI4MbQXQGtA+q+rKIWbR3JNiw/5uLl00I9eneFyeOtBDa28KqzDKxfMqAXiiwwFlyAqAyS6757/eThFBy7J/cUQU4XaAhztcokZYGFBaBE4iGhQquxAgfE572V9OTXEMlDriGjSjfeWt5ZxWGeHGu1oY6Hf4/Za+MPMTMyDQfOJXB/j+hh6+8c4qHv3EXH7xQj9pN+DG88q4bHEhdSUm//p4D19+sA3P9iGq+MOWcPUYlgJHc8lZ07jtmlqqCo5u4erenhQoqCkKkwaWZaFH2t0IIUReki0AQkygoaB/dB0ApRSB73P+rGksri4G2+P+V9tzfKbH79dbm8B2WVhZxLLqYlpSHs/3aTCyM1BKagBMSqOq/Ue17PkXR0cBcUPxYJvLQ20ucVPJX9BkoMcWXlXhtn1s14cgYGFlMVgG+/sz9KTdo777q5cV8+jH57BwZkHYa7bADItBRAwoNNl2IMXl39vDPz7cxecumMbsUotPnldCXYnJe+9o5ot3N+EFAcSz3QLiJlgGuPDpt1Xx4EdmHXXwn3Q8dnQNgqWYVRIHwPNGbUEY914shBD5QhIAQuRYEAQ4rk8iYnLJ/OmgFGu3t9I6aB/2+45pZe0EjXNaBzP8saETDIN3nlaFaRg83u4wkPIPUQ1aBl+ThlJEgoD5dpKYFPwTx8hQYRLgd60ej3V6FFqSBJiMFArHC0jbHqdXFqLiEZr60+zuPbZCtOfWxnj8k3NZc2bpwUX/YgZEFGfVjN3aFmjoTPlhJ5qhwhEKcAIMpbjl6pncclnVMQ1Wd3QmaexNg2Uxv2ykta7WWoJ+IURekwSAEDkwNOswVJDI831A84FlMzELorR3JfmfrU2HvY90ADg6vLg67K/s68NmBo5ryHMU3/zT5xvp7EkSLYrxobNmAfDLxlQ42jOMkdn/oUGYDMYmAYWpNfPsbLV/+Z2I42AoiBrwm2aXxzs9Co6wb7s4OQ4V8CoFru/TPmCzsLKI6uIYXtLhib1dx3yc6kKDBz9Sx6curoJM9n1p+IBQWWiOub1xiOtI+VSXRnnwxjl8+vyDuwIcqeeae/HSLqVFMZZVlwAa3z+4UwEc+vERQohTlSQAhJhA4wcZo5cfuo7D+bPKeGt9JWjN957Zw4D92nsVb1oc4zurivj0kgSXzYlxdmWUqkILy1Rhz2SX4QTBYHYQZnL4BMGJ0J/x+NHz+yGAt8ypYFl1CY2DHuta7eF2UWEHQBlwTR4KE019JkVR4EvwL04IU4VP+bubXJ7t9imUJMCkopQCZdDck6YsHuH0yiLwNQ81HN8WNFPB9y6v4j/ePxNDqbDSfzbne8v6XvxR70HPNtms2z4QrhDQQNLnnHlFPP7JuVyyoOC1DnFEHmvsAs/n3JpS6koTeK4ry/6FEAIpAijEhBu9939oFYDnebiuTyQKn3zDHNbtaOXV1n5+/Hwjn7tg/iHv5/wyg/PLxi6n7HY1HbZmbzJgX0azOxnwar/PUGMny8gG4B4j5bkVYSpwODA/vp/vlqd309gxAFGTv7mgHoD/3p0ilQrCfZ3DBx39UeSSQjPXTlEceHgyMBYnkKnCxh93NjkUWlFOLzY4RLt4MYFUtgCAUgpDQedguOf/zxZW8+j2VjY299E8kKG2OH5cx/nMqmksqIzy579qor3HhoTJupf7uOi/Aq46o4SOpMcPnu5hMJPdApDyueq8cn5yVQ3F0eN7HWoayPCHhg4wDS6cE3ah8cZV/5dEgBAiX0kCQIgcGT0TYRgGgQ4IfI/3nF7DRQum89iONv7liV28/4xaZpYcWc/j8oiiPKJYVHToxT1fOC3GFbVRdqcCdid9dicD9iY1+9MB7XbAgBNkkwOQLRkdJgcCfUTtvPb2pPj3pxog0Lzt9CrWLKiix/a5tSEVRgJKlv9POkox205R6kvwL06OSHYS+Jf7HT5eH6M2rkj5kv7LCaXG7M03FAxkPDIZl8sWVfPlohjdPSnueqmFz54/77gP987TCnjsk3P5wB1NbN49CIUm63cMsH77QHiDaDbx7MKXL63hn9dUHPcxAR7Y0UZXdwozEeUdp1UNX6+1xjAMCfyFEHlNEgBC5EDY/k8Pf66UIggC0mmbwiKLf1q9mNWN3bR3J/niH17m9qvOPSHHrYopqmKKVeUGo5/+dgBdjmZfKmB/WrM7FfDqYMC+VEBjyqclqbM9pDnsqP3zv3+Jrr4MkXiEb158OgC37BikrdeBmCVB/2SjFDVOhgrPleBfnFQxA/pdzW2NDh+rj1FshUkBMXFGv+8MJWINw8B2PXa2DnDm3HJW1ZXzp5ea+dkL+/j0eXMxDyraevQWV0Z47ONz+MjdLdzzTDckjJFisJmARMLkR9fN4vqzio77WABeoPnppn0QaN44t4KVM8sIfB/PC7fUyTYAIUS+kxoAQkyw8VsARl98HeA6DhfOqeBjK+YCcMfm/fx88/6Tek4xA2rjivPLTa6aafHF06L8eHmch95YwLaLi3n57cWsPS8xXKT5UH747F7Wbm0CNJ9dVc+KmdPYl/T4zivJ7Oz/qOBfWgDmnlJUujYzXFuCf3HSaSBuKg5kAu7Y5+DpsD6AmHhDPRnCl2IDQyn2dIaV/z/xhjkQs9h8oId7X245YccsiSnuvq6Wv/uzGeAAXgApn7lVcdZ9fO4JC/4Bfr+zjacbu8A0uG5ZbVjs0A23ORwq8JdEgBAi30gCQIgcGr0FwDAMFGA7DuiAb645nTNnl4Ov+T+/28qm5t6cnGPEgFkJxdJi4+AOflkb9nfzN79/CXzNinkV3HzxYgD+elMffUkv7Oc8FPiPHmzJwCs3lKLUc5nlZAjkdyAmUKGpeGXQ564DLqY6RFdQMSFGEs9hbZjelENrd4r3LJ7BwuoScAO++eQufH1iq8Z+45JKfv7BOqLK4IJFxTzxyblcUHd8tQZG8wPNt9Y3gBcwv7qYD5wxE9D4QTBm+b+sAhBC5DNJAAiRA4cagAwlAbTWJJMpimMWP79iOaXFMfoHMlxz1/Mc6Evn+MwPtqcnxbV3bWJw0KFiWpyfX3EOBRGT/97Vzz0NqTCDYBjjZv5l0JUzSpHwPeY46XBbR67PR+SdAlOxsdvj/laPuKHk1WACDRcAZOT1WBlhBf6tTf1ETYMvvXE+mIrn93Xzk+caT/g5fPDsYp7+q3oe/MhsZpWYr/8NR+H2zft5clc7GIrPrJxHcczC83yCIDho9Z0QQuQrSQAIkUOjVwCMHpR4QYCdyXD2jFJ+/r7lmDGLV1v6ufyOZ2jsTeX4rEfs6k7y7js2srdtgEjC4vYrz2XJ9GK29jj81XMDYZxvGjBqsCl1AHJIKaJBwDwnjaE1gYReIgcUkDAV69o9nuzyKJC9ADkx1I1VKYVlGrT0pGjvTfPB5XWcO7cCgoCbHnmF5v7MCT/28poYJbET+3tvG7T5ysOvQKA5q66Mj71hDmiNbdvDs/+GMTLslSSAECJfKa1P8Pquk6y7aZCHfvwigZ+L01YEgeai606n7vQTU6lW5K+hp57WmiAIhi++7+P7PkopEok4lhXhv1/Yx0fueQHcgNNqSrj9ynM4b1ZZTs//ib1dfHDtJva2D2BETH5x5blcd9YsumyfN/+xk5c77LC4gGGF63yVMXIBSQBMOIWBZoGdpND38eXxFznmZRuNfHRelIVFJklfS0pqAoy894TvOTrQBL6H7XpUl8Z55/KZPNG10iCbAAAgAElEQVTYxUU/Xo92PN539izu+cB5OT7r13fdXc/zy+f3oSIGD95wPm9fWI3rOKQzmTDJYVmYpjmy5U5WAggh8tSU6wLQ25bkD7e+yIe/81YqZxWfkPuMJiyUobCTYZGYeFEU3/VxbR/DVMQKI9hJj1Rfhu/f+BCnvWGGJADEcRuqyDx6FcDQLAWA53mkMzYFCcWHl88GDTf+djOvtvSz5mcb+PY7lvKXK+bk5Nx/sHEPX3joZZKDNpFElJ++9yyuO2sWKS/gyse7ebk9AzETlDl26b/M/ueOgll2miLfl6J/YlKwVNiB5NcHXD5db1ASkc4AE2H4vYdsAKw0yjCIWiZt/TY7mvq4cE4Ff3vhAv71kR2s3drMv9Xt4m/etCDXp/6abnl6N798YT+g+fT59bx9YTVBEOC47tg6OxL0CyHE1EsAGKaicFqcpRfVUVF7YqrGdjUNYCdd5p9TDcC+bZ1U1hVTUhn2Xt/1XCuLL6hFa03p9ASmJTsnxIkxOgkAjFmeaJomvu9j2w7xuOLD58ymoiDKn9+ziZ5+mxt/s5l1De18Y80S6ssLJ+R8d3YO8vcPvcw925ohCKicluDn7zuHdy2qJukFXL2+lz/tT0PUAMMc2fvPUNsnGXjlhFJMd21p9ycmnZgBHXbAnU0OfzEniqkgJwv88lG2FoAeXYw2CNi0t4eaaXG+/rbT2djUw2OvtPF3f9zOaZVFvHvxjFyf9UEefLWdz//+ZfADLlgwnX+5ZAmgyWQy+L5/UPAvSQAhRL6bspGsk/ZOyP3oQPPdDz7IP1+6Ftf26WlJ8vcX/Yqffu4RAJ757S7+6g0/59GfbwuDtRNyVCHGGj8wGRqwmKaJ67okkyk8z+XyxTN45CNv5Ny55eD53PnCAc7/4eN8/U876U47J+38OpIONz+ygwt+9Dj3bGmCIGDlvEoe/Ys38a5F1XTaPpc+2sn9uwYgpsA0s8v9Ry39R2b/c0Ipin2PWteWiv9iUiowFS/1+TzQ5hE3pSjgRBgJgEcFxEphGQYZx2P9zg4sQ3HHFeeyYEYJXsblQ/e8wLqGjpye93iP7+3i+rufx007zKkq5pdXnktBxMS2HTzPO6jGzujAX5IAQoh8Zd5000035fokjkZvW5Kn7t7JW25YStG02HHfn1KKwtIop62oYcGKGcQLIySKo5x9yVyq55VSWBantKKAN1y+gHhhhIf+awtnrp5D7cLc7r8Wp44j6Ukc1gUIqxjPnFbIB86sI+UHPN/ez2DS4ZGGDu55uYVBx2f2tATT4pETcm57e1L8x9O7+dR9W7h3WxNp2ycat/jrN53Gz644h5klcV7scXjPn7p5piUdTueZVhjwG6MTAOO2AIiJoRSRIKDeSWGikR3WYrKylKIhGVAeVcwrNHFlK8CEGPt+EyZfDKXpS3vYbsCS2hJWz6/k3p1tdPak+M2r7cybVsCy6pJcnfKwu19q5pq7N9Hbl2b6tAS/vX4lS6qK8TwPx3HGFP4bv/cfJAEghMhfU64I4N4X2/m3a37HF9e+mxn1005ID6tIPGxD49p+2BM3mv13xseMGBimQgeavo4UN19yN9d940JW/Fn98R9YiFHGFwXUWuP7/nBhwKE2RqZpUlhYACjW7+vma4+8wiMNHWD7oKCyvIC3zZ/OVUtrOX9WGbXFR9djuak/w4YDPdy5rYlHdnfS3ZPtOhC1eMdpVdy8etFwAcKf7uzn85v66U37Ybs/M7vv3xgV+KtRS/9lwDWhFDDfTlHse1L0T0x6roaogk/Ux5hdoEj5smnoZNNag9YEOkAHAUGg0TrA9z1cX7Oivpxls8t4vrmXd9++kaauJMQsvvrm0/iHixdj5uh15Z8e3cHXHt0Btkd1WQG/ufY8Vs0ux/c90ulw6b9pmmMC/9daCSCEEPlmyiUAGrd28m/X/C+JkiimaUzYknwFaB2uQPj4f67h7DVzJ+jIIl+MfiqO7wwwukOA1hrLsojHYliRcKb//h1tfG/jHh5p7MIZtCHQELOoLk2wbHoR59RO48zqEurLCyhLRCmMhEmupOvTnXZo6E6xta2f55t62dYxSHt/GmwPDEW8OM7Fcyv4zMp5vP20KgAaBly+vLmPOxuSgIaIGe75H670r0bt/weZ/c8BpZjpZKh2bdn3L6YEBaR9qE0oPlEfI2GESQFx8oQJANCESWc96v3G8zw0ivMXTmdRTTEvdwxw9a+eZVtTLxiKty2s5jvvXMqyGaUTdr4vtw/wt79/iQe2t0CgWVhTyq+vXsHymlK0Dvf9O44zPOt/qKr/EvwLIfLdlEsA7N3Swb9dcx9v/9hZTKsqYMJOXymclMe9336Wj3znrZzzjnkTc1yRV0avAhi6HCoRMLwawLIoisfCZffAltY+bt/SxO93dbC9YxAvaYMfhCNry4SoSSJqUZBNAKQ8n7TtgeOD64cnYRlECqMsnV7M2xdUce2ymZw5I1zu2Z7x+cGOAf5j+yA9SS8s9mcaBwf+44v+yYBrYilFueswx0kTSO0SMcUMeppV5RbXzY6S8bX8/Z5kQ6sANGECIHzf0QSBP5wEOGdeGctml9E+aHPjvZv5323NAJQWRfn0ynr++k3zKU9ET9o59mZc/t9TDXx3w256B2xA8/bTa/jxe5czqySO53nYtj3cQnco8DdNc0wdAJCl/0IIMfUSANktAP/82DVMqyqY2INrzV+f8wuu/WfZAiBOnsMlAcYnBJTWRCyTb+/2ObM8yuWzRp4T29r6WdfQybNNPezuTdOatOnJuAw6Pr4fBvuWaVIUNSlLRJlRGKV+WoLzZpaxur6SM0bt8dzZ53D7njQ/bkjS0muHQb81tM8/ezHUwXv+QYL/CaeIaZ+FmSQmIFupxVSjgYyv+UBdlAsqLJLelBqmTDnDw8ChrQDZlQA6CAh0uBLA13BGXRlvmB+2QP7GYzv5+mM7SaXC9skLqov5i3Nm85Fz51BVdPz1mYZ0Jh1+9kIjP3p+H6+29AMQi0f4+4sW8OW3LMJUajj4d10XwzCwLGtMEkCq/wshxFhTrg3gkPSAM+EJgFS/w9RKl4ipaHRrwKHPh64PgmD4c6UURRG4ZWear24chIjBmZVRrppTyDtqY6yoLh4TxDueR2fKpd/2sH0NaGKWSXHUZHpBlKhljjmPxkGXJzsc7tqb4o8tGVJpH0wFMWvUHv9R+/xlz/+koNDUORksrWXfv5iSFBAxFPe1uMwpMKiOKWzJZJ00w+8zSmFgEKiAoSZRhlZYFuD7bG3soWfQ5oKFFfz9RQt518Jqvvrwdn73Shu7Wvv5uwe28f1n93L54hlcubSWVXXlxI+hbbLjB2zY38M9LzXzv6+00tgxEGaFLJN3LqriptWLh+vQZDKZMEGRbfcne/6FEOL1TdkEgBCnsqHBylAiwDCMcYkATUHU4MVul7/b5oRBOQFbOmy2tNl8NWayqMTijZURVlbGWFgSoTZhUF0QZ3phQCS7qNZHkdGKNjuguSdDY9Jnc7fNkx0Om3t9BlJuOIVsEVb4N8xxAT/A6CSABP85pRTVToYS35N9/2JKs1S4FeA3zS43zo1iqLC0iTg5xiSbUdn434AgwFAGlgkGPvs7B3kg6XBufTln15Ry3/Xn87tXWvl/T+9m3d4uDnQM8oP2Xfzg2UaWVRezomYaK2dN4+yaUuZMK6A8ESFqjiQFHD+gJ+3S2Jtic2s/zxzo4bmWPl5s64ekEyab4xFWz63g0yvn8d4lNUDYGce2bRzHGdM693DBvyQBhBAiJAkAISax0asBgOFEgGVoXDQf3WyTdI2wAr8OwAz3chIE7Oh22NFp81MGwTKIRgyKLUVCu1jaR6HxMbCNCMnAYNANwjoAAeGgyyAchRujZ/pHFfYbP/MvgX9uKUWR7zHDdWTmX5wSEqZie7/Pwx0e75oRka0AJ5nK1gtROnw1DxTZmi7hSgCAuFKkHI8ntrezu22A5XPLuXTxDC5dPIMnGru4Y2sTD+xoZ39Pkq27u9i6u5P/Ng1IRJhRFGd6QZSyRISEZZDxAnoyLu1Jh9bBDKTdsGYNCuIWM6tLeOfCsA7NW+dVAuC4Hq7ron0XL9sa91Bt/iT4F0KI1yYJACEmuUNtCTAM+PKWFM+0+xA3w6BfK8JyzjoctGULOw3tW3Ecjy4Hwsh+9LLMAPDDwN0aCvQJA/uh6v1jZvgZCfhl1n/SMIOAOicNSqOleZo4RcRNxcPtHvMLDU4rMkn58td9Mg0lAdAKQwVopcI6IkGAYZhoFBGlCPyA/Z1JWnvTzKkq5vTaEi6cU8GFcyroeZvLU/u6+dOeLp5o7KKxL01H2qW1J0Vrx0AY5GvCtw3TAMvEiJpUVRRRVxrnTXPKeeu8SlbVlVNZEBYWtB2PV9sGeflAL9MLTVbOK8U0DQxjpMifzPwLIcSRkQSAEFPA6C0BhmHwaLvLt16xIWpmg/VRwf5Qz0oYkwDADPf9h9ePvvPh/zES1I+6bvzyfjXqdqOH4jLIyp1sy79EEMjSf3FKMRXYAaxtcvnUfIOYAbIQ4OQKkwAaMFDZ9xxNtj0tClOr4aDbD3x2tfbT2D7I9JI486oKqa8q5s8WVvNnC6sBaE86NA9kaB7I0JG0GXB8vCDAMhRFUYvpBTFqS2LUFsepLhxVQFBrWntS7G4fpKkryUDGQylFMuNTW+Yyv6oAN+CgBMDQzzD6oxBCiBGSABBiClFK0e9qPvJ8Cq1VuEQfskG+HkkEqNHXj/r4mg21DhHIHzTbn73d+MB/9G3FxFOKMs+hwnMk+BenpJgBB9KaB1pdrp4VxZfWgBNHKZQmXFUWBNnFZQaGVmiy7WiNAD8IaO5J0dyTYnNjD2WFMaqKo9SUJagoilM1o4SzZ5Qc9lA6COgbtGnvT9Pal6F70KUv5eD6AaaCqBUG+L5WvNiUoqo0QUlBhEBz0Kx/eOryeiiEEIciCQAhppi/fznD3l4/HBUPBfaKMAgfvwJAjU8AMPLv7I6Bg4L34X+PD/qHDjT+diJnlCIaBMxybQL5fYhTWIEFG7o9lpSYLCsJtwKIk2f0qjMYKgw4srVMaY3ObknTgUIZBqYRthHMOB5Nts+B7hTmvl7iEZN41CQRtTCVJvCcsGYNCmVaKDNC2vGxXZ+04+H6Iwlr01DEImY2uA+X90cNA9vXvHggyUWLy8O3uXGvfxL8CyHEa5MEgBBTyFNdPt/fmYFodg//8Ex/9gbDcXo2GTC8jJ+xqwCUkf04OqAffQeMG1BJ4D9Z1boZIrL0X5zisgu6ub/Vpb7AwDJAcgAn33BNAMIkgEKjlQ7r0ujwo1ZG9mOAoQ20kb1eB2ityWQD+25tH7xyQ/mgbZQCQ6mwFI05uojf+D394W3iEYPmPpc9nTb1VQVjuuQIIYQ4PEkACDFF2IHmYy+kwpp95rgvjk8EjL5u6MrxAyOtDxPMyxL/SU8ppnkuZZ4rwb/ICzEDDqQCHu7weHdNhKRkACbEmNUA2S0BSim0GrUaQIPWJjAU/GvQYe0AM7tFbShIP6gETfaz4eD9EAH/QZ8rhYVia9MgNWUxEpHxb4pCCCFeiyQAhJgivrnDZluHB7HDBHujA0E9flnAYW57LF8XOaSwdECtm0HLr0nkkYSpeLwz3ApQX6jI+Lk+o/wx1IVmaIWZygbtYxMBCqV09u1n5GP43+ETNiOz90MJgOEvZBeoZa8P97xhmpB0ArYeSHLevMPXFxBCCDHCeP2bCCFybUu/zze3ZyByFNHe+PZ9R3sRk5eCGscmHgQE0hRN5BFDgRvA71pc3CD8t5g4wzPzo94nFAaGMlCGgWEolKEwzJF/G4aBYRqYpolhmGMq9ocXM/u10deF96OGWvsZ2WOM6VQD8YjJns4Mzb1ODh8VIYSYWiQBIMQkp4FPvpDGcbQ8YwUoRbHnUuE5+JKoEXkobsKupM9jnT4JU54DuTC8L98whovQhvv1DQxljrTmyyYCwtsqDFMdnAAwR4J9Nep7DGUOB/1KGcNJh/EV/5WCzfsHRhUPFEIIcTgSTggxyX2vwWZ9swtRGegKMLRmpmuDeu2mjkKc6uKG4pF2l/2pgJiMZHJqTEA+HKRng/7s6gDDMIcTBEOB/vBlOHGQneUfv8rgEEH/aJah6Et7bGtO5uCnF0KIqUfeNoWYxJozAV/ZlgZLgn8BKEW1a1MQ+LL0X+Q1U0HS1zzY5jG0K1zk3pjgnfFBfDbYJzurz0jwP3qGP7uk4LBB/3hR02BXW4rOQfdk/4hCCDHlTdkEQKIoOuHHLCiJytZoMaG+8nKG/pQ+uOq/yD9KEfd9qmTpvxBAWBBwW5/Hi32yFWCyCXcFqIMuI180xnWXfY3bHunxFAQaXtw/OFL/VgghxCFNyS4Avuvz7P0NlFUXTuhxnZRLJinZZTExnunx+dluR5b+i2E1XgZDa0kACMHw1nPWtbssKjYwFcg28MltbGB/Yl/HIqaifcBhT2ea+umJE3rfQghxKplyCQAzYlIyPcED39sU9kOfSAqihRFihVPuYRNT0N9uTaM9LQkAAUpR4rlM8zwJ/oUYJWYoGlMBG7o93lYVIelJBiCfWYbi5ZYks8riRGXrnBBCHJLSemotlgp8TWYwd+1etIZ4YQQzMmV3T4gp4NcHHD7wZFKCfwGE82QLM0kSWvb+CzGep6HQVHxmQZRpEYU70ZMDYlKxvYCltYWcOaso16cihBCT0pRLAAhxqkv5mmXrBtjd50vxPwFKMd21qXMyeDL7L8QhJT3NhZUWV8+KkpJ9AHlNa0DBmtPLKUlIAR0hhBhPprGFmGT+706b3d0S/ItQJAiolsJ/QhxWwlQ82+PTkPSJy8gmrykFrhewrXkw16cihBCTkrxNCjGJNKYC/m1HBiK5PhMxKShFtWcTDQJkTlOI12YocAL4Y7tHIG0B817EMtjfbdPal7sto0IIMVlJAkCISeQftmcYTOtwNCvym1IkfI8Kz5XZfyGOQNyEl/t9tvZLW8B8p7KXrU2DBJI9FUKIMSZNAqClpYWWlpZcn4YQObOt3+f2vdL2T4yY4TkYWsvsvxBHYKj3/OMdHnagJ88AR+SEZSo6B1wauzK5PhUhhJhUct7P7umnn2bt2rVUVFSgtaazs5Nrr72Wc845J9endkidnZ385Cc/4Qtf+MK4frZCHJ9v7MjgOxpi8neV95SiyPco9WX2X4ijETegIenzYp/PeWWWFATMc6ap2NGaZHZ5DFNW1gkhBJDjLgCbN2/mu9/9Ll/96leZP38+ADt37uRb3/oWX/ziF1m4cGGuTu01+b5PMpmkpKQk16ciTiFb+3yWrxvAB2TzqkAp6jNJSn1PEgBCHCU7gLqE4lPzYwCyBDzP2V7AG+YWs6CqINenIoQQk0JOEwBf+tKXuP766znjjDPGXP/UU0+xbt06vva1r7Fp0yb6+/vZtm0btm1z/fXXU11dfdB9aa154YUXCIKAZ555hoGBAdasWcM555zD/v372bdvH9u2bWPevHlccsklPPHEE2zevBnf93nf+97H7Nmzeemll2hra+OVV14hCAJuuOEG1q9fz6uvvsqMGTO4+uqrsW2brVu3smLFClpbW7n77rtxXZc3v/nNnHvuubS1tbF27Vpc12Xx4sVccsklE/Vwiins/c8kuWu3LP8XZGf/XRZkUgQS/AtxTNK+5rq6KCvLZRVAvvMDTWHM5JKl5ViyCkAIIXK3RW5gYIAgCA4K/gHOOussBgYGAPjud7/Lxo0bec973sOyZcu45ZZbOFTOQinFt771LdavX89ll13GZZddxg9/+ENaW1vZvXs3N910EytXruTcc8/lscce4+mnn+aaa67hrW99K7feeitaa+666y7Wrl3L5ZdfzqJFi7jhhhtIpVJcddVV7Nmzh0ceeQStNb/97W8B+MEPfsCqVau48sorqaiooL+/n1tvvZULLriA6667jg0bNvDkk0+e3AdSTHmben3u3udCRAYmAtBQ7TqyEESI42AoxeNdHmlfS03VPGcair60x57OdK5PRQghJoWcJQAGBweJRqOH/FokEsGywvIEtbW1fPjDH2bWrFlccsklmKaJbdvs2LGD3/zmN9x7771s2rQJgOnTp/PBD36Quro6lixZwjve8Q7Wr1+PaZqsXr2as88+m4qKCu677z5WrlzJwMAAZWVlpFIpGhoaqKqq4oYbbmDWrFmsWbOG2tparrjiCmpra1m9ejV79uwhGo1SUBAuIwuCANu2qaurY+7cuTz66KMYhkFZWRl9fX0sXbqUhx56aGIeUDFlfW17Bu1pWfovQCmKfZeSQJb+C3E8YgbsSwW80OsTlwxA3rMMxc7WNK6sBhFCiNwVASwrK6O/vx/P84aD/SFdXV3DBfamTZs2JlEQj8dxHIdoNDq8Dz8ej+P7PrNnz6a4uHj4tuXl5ezfv59IJMLcuXOBcKtAMplkx44d7Nq1C6UUixYtoqKigkgkQiKRACCTyVBbWzt8Hq7rYpomWuvhFQif+tSnuPXWW1m3bh2f/exnSSaT9PX18fDDD6O1xvM8Lr744pPzAIpTwvouj/v3OzL7L0Iaqj0HNJIQEuI4WdlVAGeWmliG1ALIZ6ah6M94NHSkWTxDagEIIfJbzhIA8Xicuro67r33Xq688soxX/uf//kfzjrrLCCcZQ+CYPhrWmtc12XevHnMmzdvzPUHDhwglUoNJwZeffVVTjvtNHzfx/d9INwqUFlZyfXXXz8c7A/JZDJjjjX0Pa+lpqaGm2++mfvvv59f/OIXLFmyhBUrVnDNNdccwyMi8tE/vZKBgEnQj0PknFKUeC7FUvhPiBMiasCBdMCmXp+LKi2SMvub1yxD8WpbinmVcWKWNIkUQuSvnL4CfvSjH+XJJ5/kJz/5Cdu3b2fr1q38+7//O11dXVxxxRUApFKpMXv+U6nUIe9LKUVPTw/f//732bVrF4888ggNDQ2sWrWK3t5ebNsevu2b3/xmbr75Znbu3MmWLVt44IEHAHAcB8/zgDChMPpYruuSyYS9ZNPpNFprNmzYQENDA0EQYJom559/Phs3buThhx9m7969/Pa3v2Xfvn0n9kETp4znenz+0OzJ7L8IaU21Z8vMvxAnUEQpNvZ4pKQWQN4zDcWg7dPQIbUAhBD5zbzppptuytXB4/E4b3nLW9i1axdbtmxh7969zJ8/n49//OMYRpibKCsrY+bMmcPbBMb/e4jv++zZs4eVK1eyceNGent7ufHGGykqKiIejzNz5kwqKioAmD9/PpFIhA0bNtDS0sLChQupqamhtLSUuro6CgoKMAyDiooKamtrh8+1pqaGyspKysrKqKmp4ZVXXmHDhg1orbn22mspLCxk+fLlPPbYY+zZs4fi4mKWLl36mrUORH77/NY027p9sGRUmveUotj3qHYdqfwvxAlkKuhyNDVxgzkFJq4sAshrCkg5AfMqExiSERJC5KmctgE8kXzf5+tf/zpf+9rXcn0qQryunYM+Sx8awJO93gJAKeozSUpl+b8QJ5wdaOoLTT4+L4oPnBqjHnGsbC/gvLklzK9KvP6NhRDiFHRKbYIyTZN0WpZ2icnv/+2y8Wyp/C8ApSjwPUok+BfipIgait2DPtsHAukIILAMxa6ONIFkgoQQeeqUSQAYhsFHP/pRYrFYrk9FiMNqy2hua3Rl778YNt1zTp0XYyEmGUVYa/WZHo9A8q55zzQUPUmX/T32699YCCFOQafMmFMpxfTp04drBwgxWf2k0WYgFZxCzz5x7BSxwJel/0KcZDFTsXMwYF86ICqvvXlPKcVuKQYohMhT8jYoxASyA/jxXgfMXJ+JmBQUVHgultbIYlQhTh4DSPua53o8TEm25T3LVHT0u3QOurk+FSGEmHCSABBiAv2m2WFPj1T+FyEzCCjzXZn9F2ICxA3Flr6AdjuQl+A8p4BAaxraZRWAECL/SAJAiAn0/d2ObEAVIaUo8z1iQSCz/0JMAFNBjxvwYp9PTIoB5r2IadDUazOQ8XN9KkIIMaGsXJ/AifDSSy/x3HPPkclkeNe73kVdXR0tLS14nseOHTtobGykurqaSy+9FIA9e/YQBAHr168nlUrxzne+kzlz5qC15sEHH6SpqYn6+nouvvjiHP9k4lSyqddnfbsns/8ipDXlvkMgfw5CTJiIUrzY5/OmSgtDQSDZt7ylVNgSsLErwxkzC3N9OkIIMWGm/AoA13XZunUrS5YsYfny5dxyyy14nsezzz7L5z73OQzDYNWqVTz33HP84he/AODmm2/mnnvu4cwzz+T000/nm9/8Jn19faxdu5bdu3ezatUqCgoK0NIiRpxAP9nroF0pQS0ApSjyfQp9n0D+IISYMFEDDqQ1uwYDWQUgsAzF/p4MvmSChBB5ZMqvAIhEIlxzzTVorens7MR1Xdrb2wFYsWIFq1evBuArX/kKX/rSl3AcB8uyuP7666mtrQWgqamJJ598knQ6TXV1NWeccUbOfh5xaupxNXcecE6BZ5w4Ucp9KT4lRC74WrOpx2dpiVRjzXemoehLeTT3OdSVSRtpIUR+mPIrADzP47bbbuPb3/4299xzD/39/fi+TywW4+yzzx6+nWVZlPx/9s47PKpq68PvPudMz6QRQid0EAug2EFUULoFLKBXrr2ggnL9bICiYrlwuQh2rnCxN2wIKCioCBYEuaAiHaRDIG0m007Z3x8nCUS6BiYJ532ePJnMnLLOmcyevdZe67dSUykqKqJVq1bUrFmz7LU6deqwceNG+vTpw4oVKxgxYgSbNm1KxuU4VFPe36yzK2TZRahHCkUFlxvcXtDcIKr8x7va4rJM0kwdyxH/c3A46ngUwYqwyfaYhauKDZNCCDTNhdvjxeX2oKpOVPmvIoRgndMS0MHB4Riiin317c2MGTMIhULcc8893HrrreTk5JBIJNB1ndzc3LLtotEo0WiU9CrBwtEAACAASURBVPR0tm/fjq7vXn3bsmULWVlZ+P1+hg0bRrdu3Rg7dizRqPOF4FAxvLIhceQ+bd4ABNNBSsjfDtvWQ9EuUDVITbcDAg6VByFINw1cTus/B4ekoAoIGZJfikzcVSEIJyWq5iKYlonH66M4VMS2Tb+zc/sWdD1BSmo6/pRURFW4lkqIpghyQzpFUSPZpjg4ODgcFap86FhKSXFxMYWFhaxdu5Y5c+Zwww034PF4eOeddzjjjDPIyspi0qRJtG/fHk3T2LBhAxMnTuTqq69my5YtLFq0iGHDhrF+/Xq8Xi/NmzdH0zRM01GGdfjr/O9IiP9Jaa/y+wOw/Ef49C1YMAfyN4MVAVcaZDeGsy6Arv2hYUsoLgLLxBEhSC5CSjJM3RH/c3BIIpoQLC006VBDQwh7SK2spKRlUJiXy7S3JzN7xnQ2rF6BWZwHqgtfWjYnnXo63fv05fROXTFNg1g04gQDDoNSMcANeXFOqFflp8UODg4OB0XIKq50ZxgGr776KgUFBTRv3pzU1FROOukkFi5cyMqVK/F6vRQWFpKTk0Pfvn2RUjJ69GiaNm3Khg0bME2Tvn370rhxY3788Ue++OILNE2ja9eunHTSScm+PIdqwD0/RxnzSww8FTQhkxI8PtuZnzgMpr7IcZkxunWEdq0gMwjb8uGHpfDpN7ApUQOuvR8uvxsSMTASOEGAJCEEKaZBs1ixk/7v4JBEJKBbcHNjNy2DKjGz8k2FhBAE0zOZ++kHPP3IUIp3rKTHadDpFGhWByIJ+HUtTJsHSzdAu3Mu5q5HRlOrbkPCoUInCHAYmJYk6FW5oHUmqiMO6eDgUM2p8gGA/fH+++/j8/no0aNHuecty+Lxxx9n+PDhSbLM4VgiakpafR5iQ8isuPp/lwdMHUb0I2XJp4y+G66/GNzpgIU9sxWAAvk7YOwr8NgbQJfrYchLEI+WZAIcBv5UUBQ7eBAtpmzJTHODLwB6HGKR3c+7vXaQIhq2tQk8vn0fV0+AHrOPrycgtsex/amgqnbmgqwmmQtC0CARJUtPYDqTcweHpBIxJR2zNK6o5yZSCQMAqek1+PDV53n+kTu5rAM8NRiaNsUeCq2SjVQgDp98DbeOhJC7MaMnTyGneWuKQ0WHHASQUuL2ePH4/EhpEQmFkHuMu4GUVBCC4nCRPT5LiVBVAimpmIZBLFpMIJhmj997H5ziUCFefwBV1SgOFSKlREqJy+3B6w+QiEWJx6JJDVropuScFunUSXMnzQYHBweHo0G1zXWyLItIJLLP1wzDIBKJ4Pf7j7JVDscaX+802FBogquCJjVCsYX+Rt1I2pJPmfYsdOgC6EACKAb28JUzUuDR+6FdS7jioUkYGXXgppEQKjj0c6ou+PFTKMyF+i2gaTvb4ddckLcVfp0HDVpB4xPB0G37Ni6HtUvghI52EGD1TyX2l94HaQcqajeG+i1h3gf24xbt7WNoLvhpln3Oky+0dQ4ON2hRCVEti1TTcFb/HRwqAW5FsDxkUaBLfCpUmhiAlKSkZTBv1sc8/8idDL4Unh4OeIE4EC35XTqMKND7QjjjRDj/5nUMveUqXvhgDl5fAF1PHNIp3R4vWzesZeXPi3B7vZzSoQuKogG2oz7/848xDJ2Tz+6CqmoIBeKxKN998QkZWdk0Pa4tsz96A8M0SswS9r6Aprk4pUMXli3+nqL8XZzS4QLcHg+KorJj8+8sX/IjjVoeT8Omx2Ecor1HAiklG/JiTgDAwcGh2lNtMwBKWwFmZ2eXe15Kybp168jJyUFVnRZADkeWaxdFeGVVHNwV5PClpMFX78GTVzJtJPTsC4Vr4eWPID0Nrr+oZE5o7bGPAGrA2PEwZIICT38LzU+2V9sPhtsHW1bBLSfaf9dtBs+VOPOBIHw2Cf59A5x3NTzwuh1YSE2HZwfBx8/APa/AtjXw+qP7Pn777tD3bnjgQji1B4ycDpEiO7PgtjawaSU8/V2JvfsO6FUZhCDdSNA4HnVW/x0cKgkxUzIgx8PJ6SrRShIBUDUNQ09wbdez6NRkLdNeAgz48DNYuhqu7wUNGmAHAUqRQCpsWg/NL4Nz+93JP0aOpagg75DOmZKazkM3X8oPX04HYMSL73PG+b2IRSNEI2Gu63IcseIwr8xZQUbNWqiqxupf/8fgyzvQ4sRTuPuJl7itd/v9Hv+ZD77jn/8YwKZ1q3hp+mLq5jTF50/h7ZdG8/I/7+Oivw3kzkefoSh/15+9bX8ZS4JbFVx4fCbeqtYewsHBweEwqLYjXHZ29l7OP9g1dU2aNHGcf4cjToEumbZVt1M0KwKh2Cvvr47l4pOhZy+QhXDNY3DP5Ibc+K8s/vUa8MfEFgnkw11/hxOzLXjzaXuF/VDweuDbj+3HmXVgy2pY9i14/fZxlZIhRHNRJmkvsdP+AaIh6H4jPPQhDJsCNerZzw96ER75BG4ebZckALg9u5W4pLSDD/aFH8ZNqtykm47KtINDZcICfi2qXNlF/pRUZn34DuFda3n2H4AX3psOfR4K8PjHTelxLxRHKP/dIoAiO0nr4evhs7cmsmHNCtyH0AXG7fGyce0KFn83m4ysWgDMnTEFRVHt0VdKvL4Abu8fSrlKxmuBoGad+jzy0gc88d8ZdLnkbwB0vvgqnpg8g0cnfERW7fr8cSyXUqKWfIdomkay16MUAZGEybai5GUhODg4OBwNqm0AwMEh2czabrArbFVc7b/bC2t/hc0LufVyQIAZhvkLgbO7Q8M2zF3Ivv1lA0QK3NwXWDQbdmy0V9kPhFAgFoM5b0CdJvC3Efbz8z8ArXTmWXKyP65ol/5t6FC3AXS4BM6+FPxB+/lTu0PHXtD8eHsbsLUNUgWkpkKq79CDFFUEl2WR4qT/OzhUKjyKYHXYYlfcqtBGLX8WIQSGnuDzaZ/QtS00agHoMG8JiNSGdLukD7+sh7xc9i7iFEAIbugNLiL88PVsPL796K/sgdcX4MevZ5KIxfj73SOo07Ap38+eRu7WjWguV5lde9Xnl/wtpYXb4+PMzr04t2d3GrU4HoBGLY7n3J7dOf38nrg9XizLTk1LSU0nNSNIWoaCN5BS7ljJRgjYlB8/+IYODg4OVRgnAODgcIR4d3MFryK43LB6KemqwSnHAcWgBeHBWyAw/yVqFc5myN+BfS0yCyAO55wCwsyFjSvt4x0Ijx9WL4aNv0H7bnB+f7sW/9uPIG/HoWU2CGHrExSHoLgQSiaARIqgOA5xuXvit+w7ePg6ePxv8NgA2Lq20kwK/zJCkGoauKWkciQZOzg4gB2fLdAtVhdbuCqB+ruiahTk7WT9qt/oegb22B2BW/pAs9Tf+PTV0QzqC/UaYuu+/BEdataBkxrB0p9+OugYKoQgkYjx5Sdv4/X5Of+i/px8dmcixSEWfzsHrz9wCFYLpLQoDhURLjJJxGMAJOIxwkUmkXARUlqomh2xeO6RwTx2+98YftO1fPbupMO4O0ceTVHIDSWIJCpXVoiDg4NDRVJtRQD3RSwWw+s9eDqcg8NfJT8hmbPDoEKXlBRg53ZqBuxWf5iADv+4Bi4/B7xuyK4LRNhvFkBWOqQoENq1A5SDfPzdGsz/0H7c6UpoEISzL4HZb8CSr6DHFXtsXAHXueN3+Hxy+edENYlRSkgzdcf5d3CopPwWsjgtM9lWgKIoREJFyGghOXWwaxRi0Lo5LP4PbM2DZo2wA737G1BUyKkDS3fswNATCCH2m17v9vpYv+IXVv68kM6XXE39xml07N6X6W9NYO6n79Ht8msr9NoAvv1iaoUds6IRAmK6xdbCBE1rHjx7wsHBwaEqcswEAD7++GNuueUWcnJymDBhAm3atEm2SQ7VmNm5BvnFVsWJ/0FZbb0lbbEitfS5ODRsWPI4yiH64gdxRRUVQoXwXUn9/0tD4FUfbF1v/z1vCvS8YnfNvqLYAQop7fOrJen7lsUhc3ovuGcyxML2/kO7wbqfD33/SoxLWgQs00n/d3CohLgUwfqIRV7CIlUTGEmO1AlFAaFgli5Cl2RwBYLQLMN+fMAh/DCGGY/Xxw9fzQBg6Q9zufb8jkSKbYHYJd/PZdP6VaSkZiAty67Z36M0q7Q8wLLM3d8FB8DQ7XKvf7/9FbUbNMbr9TP19ReYPPahQzf4KKAIwZaCuBMAcKiWmKZJfn4+W7ZsYcuWLezcuZNIJEJxcTGhUAiAlJQU/H4/gUCA2rVrU7t2berUqUNGRoajoVZNqPYBgDVr1jBkyBCmTp1Kr1692LRpE23btmXIkCGMGDGCYDCYbBMdqiEfbNYr/qAWUKsOW8KwLa9EBdqkLAhwUFywbjOELAVyWoB1AEE6bwAWfQ6bV0IwEwp2QK5uC/UpKvz0BWzNh4za9vbrf7HtyMiwIxNbVtnPp9Y4aKyhDLcXMmtANACqG9RqMjwJQdDUcUmJ4QQAHBwqHZqA/ITFumKL9hkaRhK7AViWSUowDdWfwfL1ReVLrQz2XeK1JwKsCCxbB407Ncfj9RENh/cZFFAUhWg4xDeffoCiKAgh2LB2FS6Xm2BaJqHCPH78eiaXXns7/pQgBbty2bZpPTnNGyMU2LF1IwCB1HRcHi+xyCF0lgHSMrPIrFkLr8+DPyX1kPY5mmiKYFfYIJKw8LurSRaawzGJaZqsXr2aRYsW8d133/HDDz+wdu1aCgoKMEsijC6XC03TcLlcuEqCerquYxgGuq6jlwTuVFUlPT2dli1bcvrpp9O+fXvat29PixYtknZ9Dn+eajLD3hvTNBk9ejQPPvggderU4f3336dPnz4AjB49mqFDh/LGG2/w9NNP069fvyRb61CdKNIlX+TqFZv+D6DHoEU7otLLd0tiNGjBoTn+pSiwMRdA2LX9x7eHqN2reS9UBb5+y348cDycfzVEQrb6//BesPAz+GYKdOlndwdY/j08cRWc1RuWzLVLB9KyoO15EN+jfV9pj+ey1SIBVskyVyIOurS3saTd8QBAHkYWQWVEQpppOOn/Dg6VnN9CFqdkJNcG0zRJy8yi5YltmfHd7ww3sJ33Qx1AFCguhs35oKxbQbQ4jNvrJR6L7iXi5/H5WfL916xb8TPtzu7ME5OmE4uE8aek8eUnb/HUkAHM/ugNLrvhTs7s3Jv3Jz3NmPtv4Iqb/w9D13nzuScA6NTjMlS1VMVfYJZ0OzENo5wGgZ5IlP3WEwk0zU0iEdu9bSXp+CIERHWT7UVxGmc5WQAOVYv8/Hy++eYbPvzwQz777DO2bdsGQE5ODieffDI9e/akYcOGNG3alLp165Kamorb7cbj8ZSVScfj8bKfgoICtm7dyrp161i/fj0//vgj7733HmPHjgWgUaNGXHjhhfTq1YtOnTqRmlr5gnoOe1MtAwCzZ8/mjjvuYPny5dx///0MHz4cv393b7T/+7//44orruDee++lf//+/Oc//2HcuHGccMIJSbTaobowf5dBbtgCV0UHAOLQsCW06sT4N2dyxcXYq0OHqlVUDH26wp2/mDwz/ja7C0DPv0NBIeVml4oKoXxYtQhqN4Y250HJJA1NhfOugt++g1/mQp+b4N7X4Pk74au37B+Ahq3htnGQWReiRbbegKJAjToQD9uK/1Lazr8/DQLpkF5zd2BACDuwkLfNbgeY5PZQfwVNWgRMJ/3fwaEy41IEv0csinSJT4WkJQFIiRCC7pdeyph7P2bRIjjlVKCQQ/OPDQimwYdPQde7P+Oh267mkedfw+P17RUE0DQXK5b+SCCYRueL+qNpGiBIxKO0OeNc6jVqxubfV7N+5QquGTyMndu38PX0dxk3bCBglw9cecu9XNBnAMWhohLzTYJpGQSCaQTTM5GmXR6gKCpZtesRi4Zxud1IKTFNk5RUe9vUjEykrDzCe3YZQMIJADhUCQzD4NNPP+XFF1/kiy++IJFI0LRpU/r168eFF17IiSeeSP369Q/5eF6vtywYkJ2dTYsWLejUqVO5bTZt2sSiRYuYPn06M2fOZMKECfj9fi666CKuu+46Onfu7JQLVGKETHbj1Qpk69atPPDAA7zyyiucc845jB8//qC1/jNnzuSOO+5g9erV3H///QwbNoxA4FBUbx0c9s0d/4vy3PJYxdb/l+IPwpKv4f7OPHc7DBwI7OTAq0MK4MUWB9Tsx4MfhfFTFRgyEXpcC0WF5Z1sKaG4AFxe+5xl/etFSaupPDtF35cKvhQI59v1+uE8u2Sg8UmQkg7FRbtXgISAaLjE6f9DhDicbzv6nhJnXwiIRcCI28GBqooQpBs6jeMRTCcA4OBQaZGAbsENjdy0TlWJJbEMQFFUNJfGLZd0JttYyMI3QFU5sMaLBHzYAeEEkAlzvoTOd8HJnS7ikWdfAyHKBQGEEMQixeh6gtT0zLI2fQCKqhItDpOIRfEHU/H6/Kiqi/Urf2HbpvWomosGTVpQr1FzosVhLMtewRdCYBg60eIwvkAKmuZClgQ1YtEIpqHvTvsXAss0iIRDeP0BXC73fsUKjzaWBLcm6Hp8Jh7NKQNwqJxs2LCBF198kUmTJrF9+3batGnDtddeS9euXTnuuOOOqi3Lli3j/fff57XXXmPVqlXUq1ePQYMGce2115KdnX1UbXE4ONUmAPDCCy/wj3/8A6/Xy9NPP82AAQMOeV9d1xkzZgxDhw4lOzubcePGccUVVxx8RweHP2BKOOGLEMvzK7gDwJ6kpMOEB9Def4pXh0H/y7Enhn8UhhLYE0IJr30M558M9UpK9vHCoEfhmakC7p4Eva6Fwj8EATS3vbPxBz0DIUBz2QJ/pYEBVbNr+BXVdvATsT2CBnuguuz9jcSBj1d6TKGUnL+KDlNC0DAepYaRcAIADg6VnIgpOb+mi0vruogkMQAAEl8gyJplS7izTxf6nFnM60/Z8VZC2Howe+ICgvDdN1AYhm7nYH8fZMCcr+CCwdD2nIt45Lm9gwCKqqIqKoah7+V8a5qrzKGX0kIIBbfHi1biqOuJOHpi7zo0RVFQVQ3TNMoFFVRNQwgFQ989/gtFQVM1TNO0xQQrEbop6dg8jbrpnmSb4uBQjlWrVjFmzBgmTJhAIBBgwIABXHfddbRv3z7ZpgGwYMECXnrpJSZPnoymadx0003cc889NGrUKNmmOZRQ5cOaP/zwA6eddhoDBw7k73//O6tWrTos5x9sAYz777+fVatWceaZZ3LllVfSvXt3li9ffoSsdqiuLC00WVFo2s2ljxTRMFz/CEbXW7hqJNw5FH7fAgSAdCCt5LcPflsFV9wDf3+yZOFIwRaRisH4h2DQRRLGXg/T/gtpaeV7RhuJvZ1/sIMEeqK8s24atl3FhfbvfTn/AKZe3vnf3/FKj2kkqLLOP6BIScAykY7z7+BQ6dGEYG2xRdSUSZ4cCSLhEC1POpWHX3iNDxamc0o/mPU1dtnXnuN8KoQiMPY/cN5dsGQNdsYXQD6cfy58MQ4Wz53KQwP/hpQSj9dX5uxbpomuJ/a58m4Y+h6v2a0E47EoxaFCIuGifTr/AJZloeuJcs4/2HX+ezr/ALJs28rl/ANIKdlamDj4hg4OR4ktW7Zw44030qJFC9577z2eeuopNm7cyHPPPVdpnH+A0047jYkTJ7Jx48YyzbUmTZpw3333kZubm2zzHKjCGQAFBQUMHz6cZ599lpNPPplnn32WM888s0KOPWPGDO68807Wrl3L0KFDefDBB8tpCDg47I9RK2PctygKniPp8El7Jd2XAlNfhIlPkBbbSKe2cFJzSA1CfgEsXAZzl0OcdNKDhax/S5JWCzs91MQOBvjgrkdh3MfAXROh9/V7ZwI4/DmEIGAYNE8UY1UScSsHB4f9I7GHvoFN3TTwKSSSrj8qCabXYNUvPzH+0aGsWPQ5zWvDOW2hQTYkTFvt/6tFUBC3a9VfHBLlluuxNQMkdsA3Hb78GjoPhrYde/PI868hhLJPYUCH3ZiWJOjVuOD4DFTnPjkkEcMwGD9+PA888ABer5dHH32UG264gZSUlGSbdkgUFRUxbtw4Ro4ciaZpjBo1ittvvz3ZZh3TVMkAwBtvvMHgwYMJh8OMGjWKQYMGVfg54vE4o0aN4qGHHqJBgwaMHz+eSy65pMLP41C96Da/mJmbEhUvALgvhICUNNixEb75BL6bDZvXQiICHj80aQ0X9IH8PNIn3Mz3EyE7G6wEeD0Q8GGvJnnhrpEw7iMBd73sBAEqCiGonYhRV4877f8cHKoIEVNyeT0352RpSS4DsJFS4g8EsSyTRfPn8OWnM1i2ZAnhonwURaVmnXqc1qEjZ53XmftuGsDQi9dw+wCwwqAISE8pSezKKAkCDII2HXvxyPOvozhBgAMiAcuSdD4ug8yAK9nmOByjfPvtt9xwww0sX76cwYMH89BDD5GZmZlss/4U27Zt47HHHuP555/n9NNP54UXXqBdu3bJNuuYpEoFAH799VcGDRrEnDlz6N+/P6NHj6ZevXpH9Jxr1qxhyJAhTJ06lZ49ezJmzBhatmx5RM/pUDXJS0iaziqiICaPYnGNBM0DPj+YFsSjdrtAtxc8AUgF3p+MGHMdGard3c/ywoPXwJAbgSJsYcA9MwEGvwwXDoDYofV0dtg/TeMRUk3Dqf93cKgiRE1Ju3SNAQ3dxK3KMz0SioLPn4KiqiRiUeKxKIqi4PUF8Pp9FOzayYBzWxIuyiOg2klixzeDb8bbjzGBDPjqa+gyCE7s2JPhYyeiaq6yfuAOexM3LE7JCdKilpMF6nB0kVLy8MMP89hjj9GxY0eee+45TjzxxGSbVSHMnz+f2267jZ9//plHH32U4cOHJ9ukYw51xIgRI5JtxMGIRqM88sgj9O/fH1VVefPNN7nvvvuOSq/JzMxM+vfvT7t27Zg8eTJPPPEEQgjOOOOMkpY5Dg42X+80mLg6fmTr//dC7BbdK62XV10gLfu5mGUHA5q2Jdq+D5GTexP9fhEdWoTodDa2UJRl/3TrDIXb4PtXp0LHyyGz9v5r+R0OiktKautxZ3XNwaEKIYQgbkHbdBWPUokUSEpE9xLxGJZloqgqAoGhJ4jFohiGToMmLWh7dldO796fnSHYvuY3hvQDoWKP8zFo1Ao6HQf/emkVOi7OOr878Vg02VdXaZESVCFoWMN78I0dHCqIVatW0aNHD9566y2eeOIJJk2aRK1atZJtVoXRsGFDbr31VlRV5aGHHmLevHl06dKFYDCYbNOOGSq9COAnn3xCq1atePzxxxk5ciTLli2ja9euR92Oiy++mJUrV/Lwww8zYsQIjjvuOKZNm3bU7XCovHy+w9hbnfloIuVuJX3LAiTocajTFHreDBddBxfdACmZBFxACuDHFozSgRiMHQ7ntwF2hW0Ffoc/hxD4LROXlJXHgXBwcDgoqoCChGR73DpijVz+KlJKrBLVfCkl0rJQNRfn9rqS3lfdwOXXX8Xx7U5FlaD4sQViA9gzvjzo1AXG3gq5OwrKC7867IWqCPIiOgkj6YIQDscIs2bNok2bNhQUFLBo0SIeeOCBZJt0RBBCMHz4cObOncuyZcto3bo1c+bMSbZZxwyVdoa/bt06+vTpw0UXXcQJJ5zAihUrGDp0KC5X8uqwvF4vI0aM4LfffuO4446jd+/eXHLJJaxZsyZpNjlUHubvMivfJ6q05V6oAMIhCBeAzGfyR9D/Grj8Lhg1GfBgi0UpUKsGYFW2C6l6BE3Dkf5zcKhiCECXko0RWbWE36SkOFRIuDCfcKGFGStgQwH0uBUuuhWufgC27ADcQBQa1AKXS3OkXg6CIiCWsMiPONlwDkeeZ555hq5du3LhhReyePFiTj755GSbdMTp2LEjv/76Kx06dKBz5868/PLLyTbpmKDSzfIty2LUqFE0b96cH374gSlTpjB9+nRatGiRbNPKaNWqFTNmzOD9999n4cKFNG/enMcffxxd30fLNIdjgi0xi58LTXu2UFkpnemddyk/N+3D27F+TFmQw8xvsftIC8ACwyx57PDnkRK/ZWI599HBocqhAL9HTMwq6h0nEnGaH3c8Z15wMZuDl7OooCNvfgGFxdiaL0DCma4cMqaU7Aw7N8zhyHL33XczaNAghg0bxkcffXRMdR/LyMhg2rRpDBkyhJtuuomhQ4cm26RqT6UqYv/yyy+5/fbb+e2337jnnnsYMWIEgUAg2Wbtlz59+tCtWzcef/xxhg0bxqRJk3j22Wfp3r17sk1zOMosLjCJxKyjo/7/Z5ElKYw3/9tO709R4J7ryUj81y4HUIAAuDQqUeFrVUTgliYeaSGdSIqDQ5VDUwRbY5IiA/wqVIJmAIdFNBzizC4XcU7PKwgEPXwzazZDr+1CWgB7rNcg4HUavRwqihDscgIADkeQm2++mf/85z9MnDiR66+/PtnmJI0xY8aQk5PD4MGDycvL44UXXki2SdWWShEA2LFjB/fddx+TJ0+mQ4cOLF68mLZt2ybbrEPC7/fz+OOPc9VVV3H33XfTo0cP+vbty7/+9S8aNWqUbPMcjhLzdhlVx2mOFtsr/EoaxPPYvAlmvo8tCOiBjauB802nNvTPIsBvWmhSOur/Dg5VkDIdgJhF86BCVRPJF0Kg6wkMQ0cogmi4EIC3P4MGvwAqfDMfTG8EoVS6RNBKh6oICqMGCcPCrTn3y6Fiufbaa3nllVd49913ufzyy5NtTtIZNGgQNWvW5KqrrsI0TSZMmJBsk6olSQ0AmKbJa6+9xl133QVQpSNfxx9/PLNmzeLdd9/lrrvuomXLljz55JPcdttt+Hy+ZJvncIRZkGdWobR5aQcrEnHocinfr2xEt7l7vHwSULcm6Ikk2Vf1CVhm1fl3qABKu6XtrwJGYq82VuYKmT2RgG5KLAkuVfzlxh6mBMOyj6cKe4W5qtyLYxEBJKRkY9SiVVCl6kR3yyOlJBGLUbdhQy75+518FgLrV+zusZnQ8ayzSESPfLtXIQRVv9LrRAAAIABJREFUqOP0XigCorqtA1Ar1Z1scxyqETfffDOvvPIKH330ERdffHGyzak09O/fH03TuOKKK1AUhRdffDHZJlU7hEziqLxz505q1qzJRRddxMSJE8nKykqWKRVKOBzmrrvuYuLEifz888+ccMIJyTbJ4QhSoEuazypiZ1RWQlWNAyAl+IMlOf9/IByyuwk4K9h/imbxCEHL4FgJA5iyJKnkAAEAqyQAUJnviABipsSwJI1SXfg1wYawQShhEXQph+UGCiBuSiKGJN2jUNuv4tEEoYRke8QgoktSPUqlvh/HMlFTckqGxjUN3MSsquu8Silxudz4g6llsV+wh/ZELEo0EkZUcMcXKSWqpuEPBO2OBZaJqrkwDZ1IOLR3a1QpUVQVf0oqkeIQpmHstY2UEn9KKqahE49FD9heVUqJprnw+v0Uh4r22D+InkigJw6/PWvcsGhTP0jrusdOXbbDkWXkyJEMHz6ct99+myuvvDLZ5lRK3n77bfr378/IkSMdXYAKJqkZAKWxhxtvvLHaOP8AKSkpDBw4kIkTJybbFIejwG9FJjsjVcz5B3sGGA3D/lpAO87/n0KTEq9lYR0Drp3EdnKfOrsGloT75+/Cp4lyV16sW5xX38c/Tsng7rk7WVeo4/mrS+pHiKghyfarPHpmJmfV8eJRBRtDBo/8kM9XmyKkHGIQQABFukW9gMbNJ6TSNcdPlk9FEWBYsClsMPP3CC8sLcSsQpkRxxKaEGyPWUQtiSp2Z7lUNYQQGIZOUf6u/bxe8c6/x+sjEY8x5eV/89uSBejxGIFgGu3P6UqHrpeiJ+Ll9lFUlXgsyqfvTuKc7peRkpqG+Ye6C5fbw5efvE3Dpq1o1OJ4EvHYfm3QNBehony+/ORtOnS7FFVzoakaX017l/qNm9OoxQl72XAwFCEoiDo6AA4Vw8svv8zw4cMZPXq04/wfgH79+rFhwwbuu+8+6tSpU2WzxCsjlUIDIBwOJ9uECicUCiXbBIejxE8Fpr0EWkmdGoejiBB4LRONYyMAALZj1CrThWlSoppe/roNCekehVYZLnyaqLSOlCnBrQpe6lyTGl6VgXNyCekWD5yawTPnZtHtoy3siJi4D/I5F0BhwuLUWl4mdK6JKuDNFWEW58YJ6xb1UzROq+WlWyM/b60IsSNqojjBtkqHKiBfl+QnJLW8lff/trKhudxEwkWMvLM/6TVq0qHrpXg8XrZsWMu2TeuxLHOvkgB/Sio/fTubCU/eS0pqBt0uv5ZQYf4eRxV4fT6mvvY8gdQ0/vnqzAMGAAKp6Xz06jO8/cIoOnbviyIUPB4vM955mfN796PlSe3/RAAAiqIGlpTO59XhL7FgwQJuuukmhgwZwj333JNscyo99957L1u3buWGG26gdevWnHHGGck2qVpQKQIADg5Vme/yqphClMMRxWeZiL394GpNzJCY1r4vWbBbRX1PJ0oCcUOiS7vfumcftfa6JYmX7OxRBa49lsolkDAlLkVgSYlu2ZP00uwCS9rp/KaUaCXHP9BKe9Sw6NzAR+tMN1d9tp3ZG6OoAu6bt4tZl9bltFpepqwOHzQAEDElTdJcvNo1m//tiHP7lzvZFjHKzm9IeGtFmEyvnf5v229fq1sVGJbEsEBVwKMIWz+h5Fr1khvoVsReduiWRJa8tid73qfSlexEybkoeQ+MEqfGu497JEvuo3GI97G6oAiIGJJtcUk9n4JeRXUAjjY+fwoTRz1AZnYdHnnxHWLRhF0CoGqYhkGkeO8SAClh/syPOe28Hnz7xcdc0OdvewUJLMsiu15Dvvn0fVb+vIic5q2JRyN7nV9RVUKFeXzx4etk1alX1v1GSonPn4Lmcv8pPQJFCCIJi3DMItWnHvb+Dg4ABQUF9OzZk44dOzJmzJhkm1NlGDt2LIsXL6ZXr16sWrWKjIyMZJtU5alqScsODpUKCSwtNJ1PkkMZfssJCB0Ige2sRnVJq0w3vRoFaJ/tQRO7tQQsCUUJixpelS4N/HRu4CfDoxJKlEzmsTtu5qRqWFLi1xTa1nTTONUF2Kn8lpScku2hZ6MAx2W6y/bbH5aEDI89sd9SbJDhUfCqu8sZEtbBmzpKwDAlj56RSShhccucXAoTJjV9KkG3QsClkOZWSPco6JYdDJASvJogJ6gRNySZXpW2Nd3UC2hYskRHQLfICWp0bWjfi9oBlaKEhVFik5RQ06dS26+Wu0YJaAJyghpeVWCWiBo2StUwLUnUkLSu4aZHowDtarqxpP2cKHmfEqYdgDmhhv0+tanpRqnC6fCHiwVsix0ruTx/HSEEeiLGql9+4vyL+hGLJigOFRItDhMuKijRGyh/N11uD+tX/szm9au44+FxbNu4jlW//ITb4y1/cAluj5ecZscx/a0JeL37rsUPpKTy9bR38AWC1MtphmEYFXRtkDAkBdGKOZ7DsUm/fv2Ix+NMmTIl2aZUOaZMmYKu607JRAXhZAA4OPwFtscs1kUsp4jXAQBRUv8vnX+H/aJbEr9LYVSHTHo0ChAxLFJcCkt3JhgwazsJUxIzJHe0SeP2k9JsJ1axHeEnfizg7RUhXIqgSaabVy/MZtKyEJc2C1DHr7Kl2KD31G3UCag83SmLNlkeooZFwKUwZVUx983fScC1b+E9jypYstPufHFBAz+jFxVQ069yX/sMihIWP2yL4T1IC7CYITkhy83Zdb08+O0u8mImNbzqPgMPpQv4Yd3izLp+Rp1dg//8UsQNx6cScAkWbI9z5Yxt5KS6ePj0DC5s6CdqyrIuAm8sD/HUwnwSliRuSMack0WaW+HqmdvLdBjihqRhuot3e9bmltm5zNkY4fTaXiZfmM3Qb/O4okUKp2Z7MKQsew+GzN3J7yEDlyIIuhX+2aEGner5yt6neVti3Dw7F6j+w54CbIvJktIWh0NB1Vy4vV42r1uFr6eb4tCB06F8/hS++ewDGjY7jlZtmtGk1Ul8Ne1djmt3JvFYeYGaSLiICy/7O3OnT2Ht8qXUadikXCmAUBTi0Qhzpr5N9yuuZ97MDyv46iQFEZ2GmZ4KPq7DscBzzz3HzJkzmTNnDtnZ2ck2p8qRlZXFhx9+SOfOnRk/fjyDBg1KtklVGicA4ODwF1gZtgjHLaf+3wEQuKSFW1ocfK342KXYkIw4I51uOQFunr2Dn3cmaJzm4tRaHryqYFfUZHC7dP5xcjr/XJjPJ+siCOCONmk8cVYmawt1vtkcRQhI9Sjc1S6NyctCvLY8RKZXwZSSMR2zyPapXDptKzsiJm1qeqjjt1fB94dHFfyWl+D5pYXc2TaN3KjJzSem0iTNxc2zd5AbNQm4FPLjFn5N4NUEf/QL46bk1FpeJPDt1liZaGBpGURpOUMpbtVO8VeANI/CPaek869FBXz2ewS/JqjpU/nvBdlk+1Xu+CqXJTsTqALOqefjsTMzSXUrDJm7Ewn4NUGKe+8AhSrs11RRkgEhINWtMPacLD7fEOGyGdvIjZocl+HmXx1rMKFzTS6dto38uMWTZ2VxWm0vA2ZtZ1W+TosMN8fXcOMtKVWo7qhCkBu3KDbBrRw7mQ9/Fju1XtL76tsYP3wgzU84hZM7dCZUmI+p63sJywohiEXDLJr3BVff/iDFIcm5va5k0r+GEi7MR1EULMsq297Qdeo3bkGbM8/lkzdfZPBjz5OIRcuO6w8E+fKTd3B5PLTv1I3PP3y9Qq9PCEGhkwHg8CfYuHEjd9xxB4MGDeK8885LtjlVlvPPP58hQ4YwePBgevfuTePGjZNtUpWlSgUALMsiNze3nDqs2+0+aAeBvLw8YrHygjFpaWkEAoH97mMYBrm5ueVqxRRFoWbNmqiqU//lYPNLkQkm4PxL7JuynlNJteLoIMBtmqjIY0YA8HCREryq4PwGPuZsivDuyjANghqLdsRZsC2GWxW0yHBzz8np/HNhAU/+WEANn4JpwZBvdtIu28OtJ6by1aZomTO2YFuM4d/l4dUE6woltfwa7Wt5eGxBPl9uitEgReXzDXYQYX8q/gLQS15YVaCT6lZ4ulMWczZGuXl2LlvCBikuBZciuKttGj9sj/O/3Pg+AwpN0zQK4xYFMQu1ZInclBBwCVpkuMq1YtseMQknrLJr+WB1MaN/KiDNrVCYsLi/fTotM1z0+ngri3LjZHgUpIQXfy4kZkhGd6zBWyvDfL0piinZp1Mu//i75MHCHTFumZOLS7GDHzN/jxAxJO/2qEWPRn5eXx6iYz0fU9cU89GaYnKCGt9tjfHt1igpLuWYaBKiCigyJIW6pLYjBHhIRMIhzunel1DBLh4ffBUX9h3AlbfcS0paOuGiwnLben0BFn87B0NPcOJpHSnMK6TN6Z0QQrDk+684/bweRIrLCypHi8P0vvo2HryuB1s3rCU1owaGrgO2ZsDM9ybRvd+NKIrCgYt+Dh9FQChmYlgSrbqnvzhUKNdddx116tThn//8Z7JNqfI8+eSTTJkyhQEDBvDNN98k25wqS1Irlw+3D2sikeDCCy+kSZMmNGzYkKZNm3LFFVccdL/BgwfTrFkzGjRoQIMGDWjVqhWvv37gyPCWLVto06YNjRo1omHDhjRu3JjTTjuNXbv23UpnfxzuNVYXrPAu4v+blmwzjjj/K6ii9d4SuwB5X5hy/68dJh7VXn08VvBJC8VxEvaLEPYq+P9y45xR28tZdb0UxC1UAUG3QsyQdKrnw5Iwe2OEVplu6qVoNEzVyPCofLslxvE13ARcgtLJ/bT1EUTJKnfApVAQN1lbqHNJkwDN010UJSw8qv3a/t6aUud5VIcajD0ni5d+LmLJzjhpHoXCuIUiBAlLUtOnMOTkdFqku4jv4zMiBARddhbCnq9GDIvWNdxM6Vm77Of9nrXp3MBHSLfKnOkZ6yNl2QXpHoXejQPM2RjlfzsTZPtUXCXif9k+O6gRSlhc0MBH4jA809JP4yvLQmVBEZciyPKpLMmNsyls0KGuj4gh+WVXnPPq+2if7aUwbuFS7O2PFRQBURN2JSTH0DD2lwkXFdD76tt4cvKnrFm2hEF9z+L7OTMIpmeW287l8fDV9Hc49ZyuZGZloGoq6VnpnNG5N19NfxfN7d7r2Il4jKatm9C0dRtmvP0ygRS7TMjnD/DT/C+IRSN07NaHSLjiOzEpQhDVLYrjVfR7/xAxNi9DXzUv2WZUG6ZMmcLs2bN59dVX8Xq9B9/B4YC43W5ef/115s2bx5tvvplsc6osSf0m/zMfhA0bNnDppZfyzjvvcNZZZ7Fu3bqD7rNp0yYaN27MO++8w2uvvUZxcTGFhYUH3Kc0A2DIkCG888473HLLLWzcuLFcOtqh4PEce7ViMhEhNOlG9OVfJ9uUI85vof1In1dmJHg1ODPbxV5zeV3SPE2lc13XX1880SU3NnLz5PFeSBwbXrHXso5JrfBSd3x/1176fKlK/6hFBWwtNvjskrqMPKsGtf22qJ0E6gZUFAEf9a7DV5fVZdal9s+P/epzbesgmgJedbczvyNiljlnpSr798/fRYOgxpd963JHmzT8mkKxvv+8jJBucV3rVK5skcKdX+3kwW93ceucndQJaEy/uA51Aip5MZN6ATtpbunORFm3gT2xJGwpNklx2QKCpRlkfk1h2a4El0/fxqXTtnLLnFyEoCyDoHQxcVfMxKUITEuS5laom6LyW15ir1p7VRGEdIuNYYP6Qe2wPqu7z2WV6ySglARnNoQM0jwCtyJ4bEE+cVMyu09dhp2eSaZ3txDjsYIpJblxC1HlBvrkUpS/k4ZNW/LEf2dw5S338q97r+eT118gEEwDQNU08nZsY+mCb6jfuAW/LFrImt+W8OuihTRo3IJfFs4jd+smNM2117HjMbjomtv59oup5O/cjqZqaG4309/6D+f2uhKf34c8zLnaoSCELfIZjlXvAICMhwlNvg191bfJNqXKo+s6gwYNolevXnTp0iXZ5uyNlOgLvyLy/AgSX36MLNiZbIsOiY4dO9KnTx8GDx5MPH54LT0dbA6rBOCOO+5gwYIFRCKRClnZLlVndbn2HuD3h2maXHDBBfTt25dly5axefPmQzpP69atueyyywC7p+TBzll6fVdeeSXt2rWjdu3aTJw48ZDT/0u36969e4VF/ILBINdddx033XRThRzvSCDjEUKvDiSx/Cv8jdsn25wjSrEhWVtcBev/LUltj8qbp/lpPyfErpi0Q4EJSasMle/OC3LP0qi9LPpXlr0kpLsEWZ4qdn/+LFLilceWAKAAdFOSF7PI9qv7dZFKnw8n7Pr5bcUmV87YTv+WKdxyYhpXtUzhgfm7eOW3EG5VUJSweHxBPkKUj6+Z0m7NBlAq5fdH5zigCRbtiNNr6laubx3kHyenc81xqdz5VS5Ld8bx/0HIz5K2g35NqxRm/h5hyqow9VM0dkQMrpi+jde6ZvNuj9p0/XALnRv62Bw2WJWf2Gc7QFXAb3l2cKBxmosF22IE3Xb9fbEuWbozQdyU1E/Z3c1gT/b8u1SJ/6BuTMlOith3HOBw0tY1BVJcgvy4xKsJ1hcZ9Jm+jWtaBbnphFSubpnCPd/sYvbGCIFjJBNAALlxeUwG9v4SQhCLRhCxKL2uuola9Rvx1N3X0PbMc6lZpwEer5/vZ0+jOFTI7Klvkni3pJZfStxeH9HiMAvnzqLb5dcSKiwod+h4NMEJ7c+mdv1GfP7Ba1x95//xv+/ms33Tejo//iLFoeIjdllSSopiBvWovos7wu1D6jFCr9xG8LqXcDV1+q7/WZ5//nm2bt3K2LFjk21KOcwNq0jMeZ/47Pcwlv+EFQHhBrV2NtrxZ+A+rQuuU85DbXpCsk3dL2PHjiUnJ4cxY8bw4IMPJtucKsdhBQA+/fRTDMPgggsu+MutVYQQRKNRli9fflg9WVVVZf78+TRt2pQFCxag6/pB99E0jTVr1jB79mxisRi5ubmHbP+0adMoKCjg888/JxqNHnYGQOvWralRo8Zh7/dHhBBMnjyZtm3b/qXjHElkvJjQa3egL/8axZ958B2qOJtiku3xKpgBQEkPdnMPh8GQ1E5RmHtekCdXxJi4Mg4V4LgbEvRjZMFQlRLXMSgAaAGbiw3OqOMlza0QK+k5D7tbybXMcBPRJTtjJqoCbiHQLcmzS4p4Y0WYf55dg391zGLu5hjrinTcquCjtcWEdatcX/tSZ/ZAvegldpr6zqjJw9/n8d9lISZ0zmZcpyy6f7QVU5aP2VlSEnQpZPlUlufrKIq91ht0KWyNGFz56XZe7pLNx71rU8On8ugP+URNSeo+AgB+TeG7rTGihuSaVkHmbo4SkLZzrgjwlYjxefcTWCt9VhGCwoTF9ohF83QXlpRlWRYApmWr9jdI0Zi/JYYpoVi3yPIq5YQJTUlZpsIftQB2C/nZrxuWXYbRLN3N68tDJYERQdSwGPNTAa8tDzGmYw2e7pRFlw82kx+3yt7n6owiBHm6RLfKvwcOh4aUkoJdubQ763xq1cth2U/fc0GfFgDMnDKZqwY+wGU3DiFcmF+2T0paBu9OGM2sD17lwr4D9qE3ITF0nd5X38YrYx+i38B/MOPtlzn9/J6kZ2UTPQLp/3sSquYZAEiJcPlLggADCf79eScI8CcIhUIMGzaMG2+8kWbNmiXbHGRRAYn5nxKf9Rb6oi8w86MIDwgvKD57G7NgB+YXU4nPmooIKqj1TiTlridxndU9ucbvg4YNGzJ48GBGjBjBwIEDSU9PT7ZJVYrDCgBYlkXfvn3597//XSEnN02Td95555CdcSkl2dnZTJo0iUmTJgFw1llnHXS/7Oxsvv7667L0G1VVDygACLbgXzAY5KGHHip7rmbNmoec+VAqVPjcc89Rv379Q9rnYMybN++wgiVHE3vl/3b05V8hApnIyIFLLKoDq8Mmpv4XV8mTSNnU35QE3IK55wZ59fcEo36O7e3867L8zNf1h6VZo8SrsqQtirivW/LHY2hi7yKkUm2CPcUDtT+cq/Sem9L2PkWJPfvaH2y7/pi4Y1Fe50DhL76PAjcWWiX9fB5JXArM3RzlmlZBejcJ8NySQjK9Kqpir3rX9Klc3jzA3C1R8qIW6R6FiCExLEnQbWcDvLC0kO6N/LRIdzF3c4yHTxf8rVWQcf8rILVEcC5mSPyaINOrsiN64Al4uCTqlOq2W9v999ciRnWsQZpHkBezUPcYx1UhKEhYJbXvXkYvlIR1iVsFtyJYXaBz77xdfHZJHQB+3ZXAkuzTGdQU2BYxGbe4gPtPzeD641OZ9GsRXlWUOeLFukVRSRr9/vxnRUDUkExfV8ztbdJomeFmeV6CtBIRwJ0xk+tapxJ0K8z8PYJLgTWFOp3q+0hxCUIJO72/MGHSJcful26V/G+WBlH6Ng8wa0MElyLRFMiNWtx6Yip+TfDZ+ggeVRAxJGbJ+7ShSOe5pYWcW99HLb9GbjSxdwlRNUQVUJCQREzwqfaw43BgvP4ARiKBYdgLNIqqIS0Lw9BJSU1H01ys+vUntm1aR4eulxKPls8qjUcjdOzel6mvv8Da5Utp0LTVXueIRcKc0vECPnxlPK8/80+2b/qdv905jEio6IDzNEVRUFUVZc9sTikPeZFGEYJwNdcAsJEIjx+ZiNpBgAHP42rmBAEOh5deeolwOMxjjz2WVDuMxfOIzXybxDcfY27ahBTYjr8HZAKwQPgBRSBcQGmCtGWR+GkJ+oqfKmUAAGDo0KGMGzeOF154gQceeOCA28bjcdavX8+yZctYv349mzdvZv369eTn5xOPx4nFYhiGgcvlwuPxkJ6eTnZ2Njk5OTRq1IiWLVvSpEmTatPC8bACAIqi7KWm/1fIy8s7rO09Hg+ff/45iUQCIez6Sp/Pd9D9xo8fz8iRI0tUYe1ARq1atQ64T7169ViyZEnZl4KUEk3TqFGjxmHZXFBQUGEBAMuyKqWooExECL12O/ryrxGB6r/yX8rKsHUI+bmVFwHETNvZ+PLcID/kG9yzKALuPZdHAUvSr7GHc2tquBT4udDkmdVxzD26H5xfx8X8XSZta2hcl+Pm94jFk0ujSEoyAEzJ5c3sY/hUwa9FJs+tiRPT91iOtQAk1zbzcGamhqrAonyTF9bE7dcU2+bO9VzM2WFwbh0X/Rq4+bXIZNyqOJgSt0twQ0sv7dJVVAGboxb/WZtgY8jcHSQwJJk+hTuP95Ljt1esP9qqM2ur8edVUQS4TQtVSsxK+Bk9kvg1hW82x/hhW4xHzsgk6FL4fGOEqC45JVvj/vYZBN0K4xYX4lLstndDT8tg6c44P2yLk+FRufnENGKGXX++PmTw3qoww0/LIG5KvtoURQAt0l3c1iaNbzZHeWphwR6r5bttMSxJtl9j6GkZfLouwvL8BKfV1rj++CDL8xPsilp7qXcLYZcxPLekiH+fU4Nx59Zkwi+FhBJ2wKF/yxQGnpTGnI1R3Krg9W61uGam3RYv4BJ7BQFS3Qov/xqiRYabkWdmcnotD++tLmZTyEACtf0qlzS1A9CxEm+y1KQ9LQu4BJOWhejVJMAbXWtx//xdrCzQUQVc2izAE2fV4N2VYX7aESfTq/Lp+ggDT0pj+OkZjF1ciGlJrm4V5LYTU+1z7HFsS8LFTQIUxi0m/VpEzJT0bBzgsTMzeXtlmEU74tT0qdzdLp3vtkVZvCNBllfljjZp5MctNoaMY2L1n/9n77zjqyrvP/5+zrj7Zoc9BGQKKIiCIrIUHFWpdRQVR21rrWitWi1a26q1KrVqrdtqta7WjdJfEUVAEVEQEVBApuyQnbvPen5/nJuQQBYYCCF5v155vSD3nPM858k947s+X9x1i1qSCksS0kSbA6AehBDYts2iOTPpPXAo+R27IoTAskxeePhONE3n6BFjQQjmzHiZI/oMpGPXHlSU1XwXNFJJOnXtSc9+g/ngrRe5+vYHsAwD27JqvJMJIThnyjX8/ueTuPRXf6Bj156Ulxah6x6klNhWzQxR27ZIJRMkE3FSiXjV7xVFRdUa9zqsKBA3HEzbQVcPcw+YTDsB0qWdbZkAjcc0TaZPn85ll11Ghw4dDvr4zpZ1pOa/TeqDV7G+XowTxX1fEyB0UEIhtCMGoA0Yjn7sOMxP/kv89X8gwtXu64pABCTCe+gKF+bn5/Pzn/+c6dOn8+tf/7pGyXUqleKLL77gvffeY/bs2XzzzTdUVFQA4Pf7ycvLo2PHjmRmZpKbm0sgEEDXdQzDIB6PU1ZWxqZNm5gxYwbl5eXYto2maXTv3p0TTjiBcePGMXr0aHr27Nlcp/+9aFFtABVFoVu3bvu8X/v27Rs0+PdE07S2/pKNoPLB4Br/2c09nYPKumgLtv5xA+lJR/LmqBBlpmTKp7Ga0XYJCpIXTwiS51V4dbNbvzz5CA9nddQ5/aMoRjoCf+cAH0tKbXqHFT7YYRF1XF0BS7pR0XuHBejkV5hTYIGU/Li7h0u7eRgzL0qp6YZTPQJeOzGEIuDNLSZSSqb09DKxnca5C2M4Dqgq3HOUn/ntLfqlxyp3JNiSXmGVt04Msjri8N5Ok5gtOSlX46MxIX6xNM5720xQBZ2CCjNHhvik2OL/tpv0y1CZ3MXDvF1W1fnsD16ndTb/q7QDr51XxB0jcrjp2CxuOjarqlXWmlKTKe/tYk2pQcijkLAcMj0Kfx2VR9KWKECF4XDd/CJ2xm0yPQp3LCrBlvCnE3IwbFmVYLJge5L/bnSV8m3p7mfYu4suhHB/1y/bwwW9QyQstxxhQ4XJr+YVYcua/q1Kwh6FdzbECOiC3xybxblHBombbop70pa89m2U+74ow6MIXjm9PfePyuWnHxRSnrL3cii4QodwyyfFfF1s8IvBGZzVM4gjXcNbEbA5YvKnz0v536Y4YV3BsCUVhoMtd3/9PIqrhXDZewXcfWIuz01oR8KSKOlL9J/fVDB9SRl+TUFX3MyEWxeW8Pvjs5mvyazSAAAgAElEQVTUK4RhS5K25O/LypncN4Qj3dIGVYAlJU+vqOD8I0Nc1DeE6bilAi+sivCnz0sJ6oK45dA+oPLImHyStkQVUJSwmTq3kNKU3Xo0AASkHCg3JV38rfEK3ze8Pj9ffDybVx6/l47deqJpmivmp3u4afqz+Px+ouWlrPnqcyZddm26hd/eWJbFKZMu4c1//o1YRTneQIBgOBOP11uVCRmPVjB4+MmcfPp5nDD+LOLxaNX+iqoSyqj2TiIgK6cdM154jA/feQXHcaP4UsKg407iihvvIhGL0hBCCFKWQ9xwyPS3gmuguhPg+asJX/Z4mxOgEbz11lsUFhZy8803H/SxnaICyn52ItbmQkTAjfSrXbLQeg5GHzgCbfCJaH2HonToWrWPtWYZ0myRFa1MmzaNp556ipdeeokrr7ySuXPn8s9//pOZM2dSWlpKdnY2o0aN4uyzz2bIkCH07duXjh07NlqfzbZtiouL2bx5M8uXL2fRokV8/PHHVd3kjjrqKC655BIuuOCCFuUMEHIfcsp79erFxIkTeeyxx5pk8MLCQtq1a8fLL7/M5MmTm+SYhwrz589nzJgxrFixgoEDm0ZEo6nX//tSVfO/at5exr+Ml+Mb/ROCZ93WTLM78Jz+SYxZW43dkeWWgi3pGlJ598QgqyI2eR6F0z+KYsk9iqMNye2D/YzK05gwN1KjiPijU8PM3Gm65QK6YOG4EPkehREfRiiO2u5xJFzV18vDRwe45esED61I7LYWJcweH2Zz3OGni1zBpgeHBegeUDh3fnR3frUCX56WwWMbUjy9OoXiEywfH8Z04KS5EWIJV4RR0wSLxod5d4fJHV8m3LCdAEzJmT29PDbEz7EfRCiK2Nx9bID+YZVz50Rca1ACmkBR900wrQZC0CWVIN8yWl0GALhLnbIlpgN9s3W6hDVUAYUJm2+KTVK2Qyjdhk9KMKWkX7aHTkGVlC1ZWWxQmLAJp41K05EkLEn/HA/dMzQcCRvKTdaVmXhVtxWeItw6/Zi1uz4bqDKij8r1kO9XKUs5LC9KkUiXENTXqaDCcI3eATkegrrbOWBVicHOmE3Io+BI16HQLt21IG7KOtP4HQkRwyHbp9A320OOV8EBtscs1peZRE1J2KOgCtAUQVBzlf2rOwEEkLAlUsLAXA8dgyqWA+vKTDZUuBkImth9ThHDoXtYp2+Om8P5dbHBjphNp5BK1JREDIej89x2hGe9s4PvIhbD23vxqIKNFRarSwwCmkBTXAeLLd2/QcegStyUrCg2KE3aVX/L1kLClpzX2cPJeRrxthSAehFCoHu8bP9uPVs3fotppMjr0IW+g4e5xnMyjuM4xKMRwpk5SFm3I10oCpHSYgLhDFRVJxGLoOk6ume3E0AoCkjXUeMa9WnNC8chmYjhD4ar5pWIx0jEIliWWaOrg9fnJyMnr9GdAyxbMqpPJh0zD08hQGvLciqeuMRNdxBpJ4cQyFQc4fG3ZQI0gqOPPprs7GzmzZt30Md2dm6hdHJfnFQCoYJMQtZf30U/+Qd17hN/9FaiT9yDkl3zgeaUScK/vR//RTce6Gl/L84991zef/998vLy2LRpEz169ODCCy/k7LPPZujQoQekI9u2bdv46KOPeP3115k5cyaGYTBmzBiuvPJKzjvvvEO+5WOLygBo49Bhz5r/1oYjYUuiZQoAgmsktfMKjs70cOqCKFbSgaBSw8gP+hQmd3U/x5S7HR2G5I+rkvyhv4/p37glQdm64KUtBsVRB3xK1XY+VbAj6fDQmhR4lN15yKbkphUJ3hoRxOsV+FTB6R00jv0w6i5uZSZCUnLPmhRXdNd5ek0KJ91ZYPraFLGEdMcyJRM76ngUuGNFwtUvqPy76IL/bkqxvKeHS7p7eGhZAk1UM/TVtA6B/B7Gf3q9PPW8yB7uSMCjCnQV1pWbrC41kNI1bL2qIFjNYBQCdARfFxt8VSir2uFVNyo1RRD2CNaVm6wqMdx9FEHYszviZksoTNpooqYgYKUUxRe7UtiORBECnybw12P8g/uVyfQoRA2Hj7clqqL1XlWQ6VXSx3YN461RC13ULUQI7r6ZXgXT2T0XIUATrgMjq5rOhmFL4pabcVD9kBLS7QRhZbHBsvR6eRRBRnotqp9T2KOwM26xOepGVb2qIKALChM2uqh57JCuUGE4fLg1gZSgq7vXV1LpqxOsKDL4cpesWotgKzP+wV2PMrO1nfX+IaXENFJ07NaDrj37pssCLIxUMm20CxRFJSs3H7sh/Scpycprh2WaSOkQzMhEOk6Nen3pOCiKWsP4BzcDIJyZU6VDIKUkGM4gnLG3UJgjnYbnUmN7SSzVyu73NTIB2jQB6mPNmjUsX76ct99+u3kmIARC1YGE+19AZO5b+XJLY+rUqSxdupTTTjuNKVOmNEof7vvSuXNnJk+ezOTJkykpKeGdd97hmWeeYcqUKdx0001MmzaNn/70pw1qzjUXbQ6ANvaZ1lrzX51SU7Ij6dSt4nWIoyuwNSH546o4Lx0XYHxcsrLE2p0fbUv656hk6YKJ7TScfG33u5Uj6RZS6RlU0DwCy5RELPik2NrrjuJT4OMiy3UgeGtaaetjDilHkuER9A6pBFTBjzrpKKJai05bMiBLpXdQrXJAlJiSRdXHkjAuX2N+oeUKEO55V1MEHxVajMhRQYUn1qf4cHSYu48PcN+qJBVJ+b2zOAQSXcpW1QKwNgTp3vYNtMYUwlXEb8iD5lNd51BdY3nquP4U4SrY74+HTlPEXmn91XFPr/HHVRsxF0W4nRHqorHrBa4jZs8WhXWtk66I9Nzqnldjxz2cUYASw8Fpda6P/cN1AhiYhlHnNnWl/u95nOrb1WWkV6bz77XvnhoAlkVTyffFjNYgBLgHbZoAjeKll14iEAgwYcKEZpqBQFLT4YvV8PXWkhk7dixr1qw5IJH+xpCTk8Pll1/O5Zdfztdff8306dO5/vrrueuuu5g2bRrXXnstHo+nWeZWF62ggKmNpqTS+1tb2n9rYnvSodSQLfq9OKwJnlpvcO+aFB+PDdE57EbTq38ugJG5GmPaaYzNT/+01+kRUHhmkxvlRQgMR1KXMHuddfXVou5hzb0ZjcmtNk6+xpgOOvlewTPfuS+SSroeN7FHp4Esj6AgVfffo8iQ5OgCNMHGiMO4+VH6hlQ+HZ/BtIE+N8T3PQI6qpRoUra6FoBttCwku30z6SqdNhqBEIJy072XtcIKnzb2QAhBrFV0AqgFWb07wNWY6xc194wOOZ577jnOP//8RomUHxCEQLayG5UQotmM/z056qijeP7551m3bh0XXHABN910EwMGDGDWrFnNPbUatGUAtNFoqmr+W6Hg354UJCWyUpmsBZPlFTy4IkHXgMKCsWEGz64gkhblSzqSLQmHK9M1+rXatulUfUHtyRBVv6/F0ghp7vJFLVcscF3M4ScLo+4v98yDFu5YCrWPVWpI2nvrsGgktPcp7DLS7QF1wcaozXkfRzk2T+PJYQEGZapctChey86NQaBLG63NnGrjEMejQEHc5sEvy9ges/G0hQAahQrEbEkqXeHUSk2/NtIIAQmjlZUAVGfPcoBWlAngOA6rV69myZIlLF++nNWrV7N9+3ZisVhVp7QtW7Zw8cUXN/dU22hmevXqxWOPPcbUqVO5/vrrOf3007ngggv461//2mTd4b4PzeoAyM4+/I3IrKy9681aIq295n9PtiXTLQBbuAtNcfOouWFJnK6jQswfG2b4+xFMR7Ki3CbXI+iXq7G6xKqZJm9XWuX1k3KoSr2n+i6m5IweHgoNSSLhsLwcugcUOmZr7IjarmOh+lj1ebMFvL/L5IFBgb3HSdvkp7bTeGWrsft3qgAVviiyGDkvwvqJGfTPVllVau27U0eAJiUCSevsA9BGS0FXBEVJh4e+LCfsUfAo9esitOEihCsEmLQl/hZa9tVG0yGAlOVUdTpplbQiTQDbtvnggw946aWXmD17NgUFBSiKQseOHenVqxf9+vUjMzMTIQRCCILBIIMHD27uabdxiDBgwABmz57Nf/7zH6699lr69u3LK6+8wtlnn92s82pS86WgoICXXnqpUf3qhRBEIhEAVFVtymkcEiiKG1p56KGH6Ny5cw3RmrqQUjJp0iSOPPLIAz29faKt5n9vtsRbvvdfVP+HJjh/YZSPx4WZeXKIifMiRKOSGTtMHh/iZ+yHEahMsZfQJ1cloAmWFdug1O0KiNqSfmGVa/r6eHRlokqhLT+kcscAH79clgABhRGH+UUWTwzxc878aI2xBua7t6mVpXWMpQm3HWB/h/uGBLhlSXz3Rrbksn4+OvoEr3xngCbI8gjKko4bxnMgqAkMB2JWA46GetClRDTOJ9JGG81Gpe8ry7u3gGAbdaMISNoQtSR5HoHVtnCtGiEEpi0xLIlWW1/R1sJhrgmwdetWnnrqKf75z3+ydetW+vTpw8UXX8yECRMYPHgwHTt2bO4pttGCuPDCC5k4cSI///nPOeecc7jlllu49957m20+TeoA2Lx5M3fccQdAgw4AoMoobqwDwDAMfvOb3/Ddd9+RTCbx+/0MHDiQu+66q979HnzwQRYsWEAsFkMIQUZGBj/5yU+YOHFinfsUFhZy4403UlpaimmaeDwe2rVrx/3339+oqH6lA+DJJ59s9Pk5jkP//v0PKQdA5Y29Le2/JtsSLdsBUCmSVnWVKoANp86P8tWEDF46McgVn8a5ZVmCN0YGWXhKmHe2mpTbkmOzVIZma9y8PFHV2DygiloD53kewTs7TEZkq5wyNsz7Oy2yPDC5m4enNxjM3Jxuo+jA1C/izDgpxLxTwvx3m0lcSo7L0jgqU+W6ZfG0YIArWlZjLAG2Izn/0xgzRoaYOTbEnAKLpC05Od/d/6LP4sRS7lv7VT28TGyv8+42VxTnou4envvOYHO5vd9igHrju6m2sQ8I3ASQCsMhpAv0toh1G82AAAwJMavy3abtW9iSUBS1qhtBUyAEmLZD0rQJtPY6mhqZAFcTvuzxFu8EKCkpYfr06fzlL3/B6/Vy8cUXc+WVVzJiRMs+rzaan6ysLF599VUeeeQRrr32WhYuXMgbb7xBfn7+QZ9LkzoAhg0bxs6dOxu1rRCCwsJCunXrhlGPUmx1HMfh2WefJTMzk0GDBjFv3jyWLl3aoANgxowZLFy4kDFjxmBZFq+++ipDhgyp1wFQUVHBCy+8wIABA+jatStr1qzh3Xff5a677mqUA8BKq9XOmzePo446qqpnbX1IKQ+pvpFtNf91syPZggUAFcHOpOSiz2NUWNXOQxUkbckJ8yKMydPQvIJ4yuHsBVHO7+ZhZJ5GBwnLKhxu+zpKQdypMpiv+jLOtzGnZvq8JvjPVpPXtpmsq3C4qpeHgVkqMQt+vjTBpzvN3Qa34moBjJ8f5ZIjPByXreJI+LTU4oYVCUqS7li2hJ8sibM2ukcHBlWwLeYw/MMIF3fzMDRLRQhYUGxz1dIEFen9kfD0BoOoDf3CCikHbv8myaxtxvfqBKDL1pn8LwDDkcQtSUATTZ5SbjmQ5VO4pF+I9zcn2B6z0Jsx5bb6+VZ2KDiQpqAA4pbEsCUhj4LWJtzXbEgpqbDaZD4bQlFVvL4Amr67m4tlGCQTcWQztEoVQpBKxrFtG38g2Kh3sQaPiXtvSlktOxDQZBxGmgD/+Mc/uOGGG4jH40ybNo0bbriBnJy2zNc2mpapU6dy/PHHc+aZZ3LCCScwd+5cunbtelDn0KQOACHEPqlehsPhfR5DURRuvfVWfvnLX/Lb3/6W1157rcF9HMfhjDPOqOrJmZ+fj6bVf+qVEfynnnqKkSNHMmvWLM4+++x9LlcIBoOHlFHfWL53zb+UCO3QannRlBSZlVGgFvg6KCBhSRYUmFUiflWogpKk5M10unylVPhrmwxe21jNUaeJGnX6nxVae4v3KbAh4oB0swSe/Da123pR2N1ysGpsQMKL61O8WNU0nsq+a+B+zKe7zL3HSs/JlvCv9Sn+JWv+vsq4F24bwUdXJWvMk3paoTWIBA3ZKg2zhC05MlPnqkEZPPt1BatKTHz7uZZCQNKSpGxZ1ePecCR5PoVbhmXzbZnFxgrzoDkAaptP0pb0yda5rH8Gb66LsqQgtd/nu9d4QNR0W2aEPAIpXeP/9CMCnNTJxyNflVOYsJvVAdKacXDLhNpWv26C4UyiFWUsmPUm61ctIxGLEgxn0u+Y4QwdOR5FUUjEY43KEN0/JJrmwZEOju1KNQbCmcyZ8TJbNqzhmt8/RLSirGlGkpIkh4bqeFMjfKF936mFawIUFBRw1VVXMWPGDK644gruuusuOnfu3NzTauMw5vjjj+eLL75g3LhxDBkyhPfff58hQ4YctPGbVcLMbEQf2D0RQhCLuarkyWSyylBvaJ/KLAPDMBqlUVBJRUUFQJVewb5i1dG39lCmKWr+hcePuWkpiQ8ecQ3AwwQFBxONXbGzQcsGWt7fF6iq+68VhZrRdUHD0fH6jlX5ytyYCPv3Gaux+wv2dj58L9ItAFuhZRA3JWf3DHJ2zyBlKYfbFhbj0/ZP0yVlSfplezixk49X1kSwHfdPVdkq0nIOrvFV23yStqR3locfHRlkXZnJx9uTTeYASNmS044IENQU3t4Qw6cKUrZkTBc/P+wV5D/fRps9A6K1E2+T/6+TcFYOn7z3Fi88fBfZee3pOeBoMnPyiVaU8u8n7uX1fzzANX/4G0f0HkA0Un5AnABCUSkvLULVNPzBMDL9rpdMxIg19Zi6j4olMzGs1djKYeQIEOBU7AJF2XdNnBaqCbBgwQImTZqE4zjMnDmTM888s7mn1HRIkDGQ1r7bW20ceLp168Znn33GmWeeyYgRI1iwYAHHHXfcQRm7RWmYSylxHIdp06bx8MMPs3XrVnr06NHgfqqq8r///Y/OnTtjWRYlJSUNGuaV+gTnn38+WVlZFBcXY5omtn14vwE0Wc2/x4e1ZQXW+s+abnKHAB5pUqhlUz5kAvhUcFqoA6CNJkMA6mHk5GostoRsn8LE7gGSlmR8Vz8P+VVSTk0fjcQ14mvTiKg07hXh1vlP6B7gZwPDPL8qgpR7+w4lYDoSR4Km1K47UXlcK31wTRF7tY20ZVVyC1Ytx5PUPp+wrjB3S5xzZ5psiVpk7VH/KyWYUiLrmF/1z/Vq83IkxC2Ha4/OpDBu8+LqCLpPJexRuP+LMp7/JsKGCpOAVnM8O32eQoAm9j7P6uvrSHfthHDH3h9TyEwfsDV2DxBA3JZVa9qGi5SScGYOH7z1Io/e8Suuv/txTj79PBRVBVmZgp/g9Wce5LYrf8A9z/2PTt16kUrub9vVuvEHQjx06y8YdfqPGDnhHBKxKOBqAKhq077uCt1L9Ot5JNc/h6lnNOmxmx1F278sAGhxmgAzZsxg0qRJTJw4kRdeeKFZarEPCGYKpwxEEDwjRqF0OqK5Z9RGHeTm5jJ//nwmTJjA2LFjWbFiRaNs2+9Li3IAaJrGfffdR1FREaZpous6RxxxRIP7XXfddYwbNw7DMBBC4PV6OfXUU+vdJy8vj/vvv59oNIpt26iqSlZWFhkZh9mNvhpNWvNfWQJwmJUBqE6KmLcjUS0M8vB2BrXROBQpUZG0tuTguOlwarcA3cMav/u0hLtPzGFkJz8zN8aqUuZhdxVHbVQ3WDVFYDmSCsOp2t6u9nnKlkRNh45BD0FNsDNuEzUdQnpNozhqOnhUQaeQ+3jbHrUwHQjpu41WTbjRfNORdAxqex1P1DEfIcB0YEWxgU+taXBHTAddEXQIqHhVwa64TcySBHWB7bif+1RB+4CKRxVsj1okLHdelUZ53HL1Bao7D8pSNrsSNoG0V6VShyBhSbK9Cp1DOilbsjNmYdiScLW1V9JOjojhENQVuoY1DFuyLepmEnj3QcNASsj3q0igNOns5Ww43BG4XQDs9JXe5gdw8Xh9bN+8jif//Btuvv95Rp12DmXFRTVq7RVF5fJf30Y8Ws7Dt1/D9BdmuxdTehtfIIime3BsG0VRsEyjqlRASok/EMJxbFLJRI0ovqIo+AIhYpFyPF4fmdleUskEvkCQjGx/en93WyklqqoRyshys0AVBce2ScT2L7sT6WD6siCQi9CD+71+hyUtRBPgqaee4qqrruLiiy/mhRdeOIClKQcXaVuoGfn4JpyJ/8KpqL0GNPeU2mgAr9fLzJkzGTZsGGPGjGHJkiUH3BnVohwAuq5z9dVX7/N+kyZNYtKkSfu0T2ZmJjfeeOM+j9VS+d41/60EFYeoGiCh+HGrQtto7ahIlFaaAXBBnxCrSg2e+6aCK44Kc0GfIO9uiFVtEzUdTuse4FfHZPGLD3exI25XRY+TlsPDY/JZXWIy67s4s3/YjpAu8GsKc87thCLgwaXlLNiewHIk7QMqT41vxyldA3hUKEo43L+0lLfXxQiljd4Kwx3vhqFZdAtrCODbMpM/fV7K4p1JPKqge4bGAyfn8fdl5ZzdM8joLn50BQoTNvcsLuP1dVG35n5M/l7zeejLcuZsjvPmDzrwu4UlfFmYxKcpRAyHid0DXHd0Jj0ydRQBUcPhma8jPLGynLCucMWAMJP7hukS0tAV2FBucddnJczeHOfaY7K4elAGmV4FJwc+/3EXFAGXzd7FERkaVw/K5Ir3d5G0Hcx068qbj83m7J4BgmkHyMYKk4eXlTNrU5ywRyFqOtwyLJuuIY33N8e5cWgWuT4VVYEPtyT4/aISKlKus6QxxEyHh0bnEbMcrp1bRKa3damfCyFI2rRlAOyBLxDknRceY/Dxoxh1+jmUFhbutY3j2JQWl/LjX9zCNZNGsOzTuRx9whiSiTiapvPVonksnv8eZcW78Hh9nDLpYgYeN6rKsF/26YeEMrPp0XcgZrqcU1EU4tEIn837HyeOP4u1K7/gjWc/ZtumtXzw1ousXbmU3Had+MFFV7rz9AdIJmK8+vT9bNu0DoDhY85g5MQf7pcTQEiJIXw4Ve6gw8N4bDIOcU2AN954g6uuuoqbb76Z++67r7mn06QoOflk3PcGTuFWzEVzMBbPRe3aA61bH0RuB0SgluwOTW/zajYz4XCYuXPncuyxx3LKKaewePFiPJ4DF0RtXU/wNmqlKWr+WwuKlFSoIaTQ2m6WbQDClUxo7mkcZAxb0iWkMaaLn9fXRomYkte+jTKqk5/uGTqG7V4ctoQcn0KfbN01/KtdM46EPlk6vTI1dsVtnl5ZwdJCg6Tt8PyqCM9+HeGbEgNddcUd7x2Zy5GZOr/5uIgr3t/FyuIUfx2Vx7D2PuKWG6k/q0eQx8fl822Zyc/nFHL13EIsR/L8hHb0zNSJWRKPKhiQ4+HvY/LpHNK46aMiLp+9i7VlFn8fk8ewdl62Rmqfz8pigwyPQu8snYAucNItCi/tH+aJcflsrLC4bn4RP5tTyKtrY4Q9CklLMrKTj9uOy+GLghTXzy/iyg8KSdmSJ8bn0z2ss6wwxVMrK9gVt9lUYfL0ygr+tSpCQdymQ0BjUJ4n3XoMfKrgmVPbMblviOe+ifCT93fxq/lFbI3YPDY2n3OPDFKecrDTEfvTjwhwz8hcZm6Mc/n7u/j9pyWc0i3APSfmYjiNF6+UQMjjtuFsjbc+txWgxJL7Xhp9uCKEIJWI8/XSTzn59PMwkqk6t7Uti3BmNn0GHcvShXPQPV4CoTDvv/E8//rbHXTs1oNTfjiFI/ocxX03Xc6Kzz/GHwzhDwT54O0X+WrRPHz+3ZF2VdWoKCvm34/fi23biHr0oDTdQ1nxLh7+w1RSiQRjz5rM4OGjefaB23nvtWcJhjP3/dwBS+hIobSZ/nVR6QQwEm5p6fpFzT0jABYtWsR5553HpZdeetgZ/wDC60ftPwxt+ETU/sfgbNtI7P4bKP1RP4rP6EDZpUOJ3HYh8cd+R/Ktf2At/RhZtKP2kLANNFH7zDYaplOnTnz00UcsX76cq6666oCO1awZAI1pp9fSyczc9wfLwaTJav5bCQoOESUAQgXZdlNs9QhQndaXEhy3JBd28yOA2ZsT5PsVZn2X4LfHZTOhm5+nVlbgUUVVuyyofX2StmuA7orb3LekDF0R9MvW+duycmS6Tn9wvgevKvimxODc/+4kYUkUYNGOFAsv6MyP+wb5eHuCLiGNe0bm8O9vo1w3r4iA7qbwL9qRZP55nbl6cCZXf1hYFcFdW2Zw/v/tJGG6dfFfFqb45IIuXNo/zPXzi+qczzH5rkfekW43jaHtvNwxIodHl5dz12el+DU3fX/+1gR+TZDjU9hQbnHOuzv4qiiFrggSluTbUoNFF3bhrJ5BHlteztwtCU7t5qcgvRbZPgU73e0yYbmTjpoONwzNYUi+lx+8s4PFBSnCuoItJTM2xHh0TD53npDLx9uTbItapNL73bGohKdWVpDlVXh/s1uqcOcJOfTN9rC+3MRXSxZAZalBpTMnajqk7N2lGJWVFx616ds/HopUln9YDuynzuVhh5IW3TOSSbr07IORqtsBAG7Gf+fuR7J5/SqQklQ8Tr8hIzjptB+R264DhpFi9JlnYKSSvPnPv3H0iNFue2R/EN3j3auFn6IoBEIZpJIJ+gwaxvCxo1m7cimn/nAKY876AZGyJKbp4PX5WDD7bf74+OuMPvOHxCJxguEA+e078/T03zL6zAtQFBXHaXxZn0Bio2Kj0vZ1qIdDTBNg586dTJgwgfHjx/Pcc8812zwOBsLrRx86Cn3oKIK/ugdzyTyS772EMf8tUh9/CY6rESCCILwCJQOQEmmCTIJwQNEFItxmGxxMevfuzb///W9+/OMfM27cOKZMmXJAxmlSB8CGDRu44447kFI2WEsjhCCRSLiTaKAlX0uksl3gNddcQ05OTqN6zzqOw69//WuGDh16oKcHNHHNfytBQRJR0w6Alo5Dw6FrtytZWo6dhi5NX6MAACAASURBVDs6KGL3tpX7NebYDSHTP4dgqF1BIlqRBoDErVe/sE+YmRtjfFNikOVRWFGc4n8b45zX241MN7YqQgKq4mYK+DW3rj7bqyClm2lQaVm+uDpCzHTI86Xr0FMOywpT9Mv24EgY29VPUFf4+7JyAppI18wLChMO/90U57TuAcKe3VkIz6+KEDcdcqsd78tdKfrneAjoCoqQtc6n+nklbcnkvmFKUw6PL68gx6dSXZKg8iu7JWISMSWqEGiKoF1AIaQrlKUcemRoeFRBUHc/8yiu0yDL635eOZwjIcOj8KMjg7y1PsbSXSk6BCrvQwLVdHhyZTnnHhnkpE5+/vlNBX5NUJy0mbEhRoeAhqqAqgg+2+m2wTwirLG61KjVAWA60CWk0SmoIYSr+ZDtVfCpMLaLn7DHXZNtMYvtURvtELw2mxIFMBxXxNHfSq71hlBUhWQsim1beLy+Bp8PUjr4AgEsy0RKiWWZdO3ZF0VRME0DXfdiGTBs1AQWzf0/t41gRsNBFCEEppGiolTDMg3isQgVpQkSsSihzGyS8Th9Bh7LCePPpmSXq09gpJL0HjgUr9fPji0b6dqzL46xL7o+ElvRcISabgPb9p2ok0NIE+CSSy7B6/Xy5ptvHjY1/41C09FHnIo+4lRkxYMYn84i9f5/MBd/gF0UQxrSdQjooHbshDZwBJ5h49CHjELt0bwaAqlUioLCQte2/L4HS0drLNOic+dOeL3fv4OHaZeRsgox7FJsJ4rEvY8owoumZODRcvFq7VBF48e68MILmTt3LpdeeinHH388ffv2/d7z3JMmtbxjsRjLly9v1LZCiKo2gIfzRbh27Vr8fn+jHABSyqq2gweatpr//UNIhwo1lHYAtNyYl65AQBeUJyX1hS/a+wVlpiRlQ75fkOdRqTRJkrYrplb14i/hu7hD0oYcn8CSUGHIOg38fL+gKNXIFGQBeT53+0MNVUpEKyoBTVqSvtk6/XN0Pt6e4JyeQYKaQsx02B63OKNHgAG5HlaVGE0yXuWybonY+KqJ1lVGxivb8B2R4T7O/jWxXY0/heVAp5CKrgiCulKl3LE1atcQwVOEK5bXI1NLdzFowJgBvKpgaDsPXxSkqDBcA3nPuUvSmQL5Xi7oE2JwnoeOQRWfqhDUBalGFpVbjiQ/oJLnV1lckNyrHaBPUyiI2URMh16ZGk46e6A06WA54Elf55WGLLiOnLpOM2I4nNY9zK+HZLlrJiWKcB18/zmjPZXlL/cvLeORr8rJOsw1AQRuFwSzTfqlCseReHx+FKG4tfkNBn4UYpEKgqEMhFBcUWafn6KdW1mxeAHbNq2jorSIzetXI/chGt8Qtm3RvfeAtO5glSogiqrh8Qf2EhdsDAKwULFRaNMDagSHgCbAs88+y5w5c5gzZ85hLejdECIjG+/EyXgnTsbeugFjzpsYn3+I1ncQnuET0AYMQ+xHWcyBYuWqVWzYsAG/ptTzniVAmCjeTTjJ3unf7flwc0VFY5EIZeVR+h81gNGjR+/XnCqSX1NQ8R6liaUkjK2YdjmWkwSq37cEAg1dDeLRcgl5jyQ3dCIdwmeiqw1//x555BHmzJnDRRddxBdffLFf86yPJnUADBo0iC+//LLR20ciETIyMqocAYcTle0C3333XY488shmnk1NWn3Nv5RII4bwBPermDOm+GnR1p4taedXmX9yiHM/jbG82AJ9z35lblR2xolBfrMiycdbDCb39nNVDw+p9P2ti1+h3JRELFm1jJcsjvP1TpN7jw3xXczh7hUJ8NSyVrbk7REhXt5q8uiqZO3bVGJKftjdw+/7+xg6Jx1ZPoSWX63bx3FYkrAkE7sHAJjSL8xPj8qoksBKpdPFJ3Tzs3RXiurP6z0fxVLum6BabZeqsltIHI8iiJoOn2xPou3R5u7TnZKSpI0tZVUSSW3ad9WP1yBSoiuCgKYQM606byURw+FHR4b488gcNpZbLNqZZG2ZyYZykwdPzqs1+l7rcLgOBwDTlnup8Fc6GxzH1QmoXABFsNe2lf+v71QzvQpvrIvxwZYEjpRETcnf0iKAv11QQoZHoAhBWcqp0fXhcMaWYFZqABx6vsiDjmPbZObko3s87Nyyge69+2Ma9ZQBCNi68Vt69T8akASCYea8/RKz33iezkccSV6HzgwcNpJeA4bwwdsvUN09XJuBLoRo9DO8sqNAdWS61+j+BaEkttCwhYaQqQP8EGjuh14TjV/dCfCvg5sJsH37dn7xi1/ws5/9jHHjxh2UMVsCapee+C+7Cf9lNzX3VOoklYhj6T4Wau1xUOrMuJRSkkx1RVP0Kgd5ZfIouOa4bdvYgRS9jXXEKsr2eS4Sm3WFD7Oh6GksO4YivCjCgyJUNOGrcS9x7zcSy05i2t9RkfiW7WXvsMH3FIM63UNOoP7vvqZpvPjii4wYMYJnnnmGK6+8cp/nW+/xm/Ro+4hhNE2E6FAm1UBN3MHmoNb8CwFmCilthCewD2/WBxDpIDwB9P5jsNYuRFopEPvy8ipICv2ATe9gYTvQK6jw2ogAg96LuBHBWpYhSxeuba4LHt+Q4pmNhhvrsCRzx4Z4fKPBqxsNRNqBkHQkaIKQCv4GqiSCmuC3fbw8sS6FXd/7hYBpfb208xyadcbKITmrA4Obhi64oHeI/22Kc+dnpWR4d//hIinJXSfmcF7vEI+vKCdiuKJpsLslXSWaItzWfI1cvvpePwUQN9P17p+VkEy30qv8rPLr5VFFnS0J9xUhBCnbdSx0CCq1GoSWI2kXUPnTiTm8ujbKLQuKURA4SHyqaLQCP7gOi9Kkg2FL2gU0TGf3uQHYUhLS3ayCrdHvr0+iCig3HIqSNgJX7DBhSeKmZH256ZZF4GYRaHUnEhw+pM/RciSiVbn86kZKh0AwRO9Bx/LxrDcZfeaPiEdrV9TXdQ8lu3awYfUKzv/5TUjg2xVLePXp+7ntby/Ts/9gHMdB01RWf7WE2W8+X2WwS9xygT2NfQlIp3HR98ZkYe4rEoFNE2QD2ibSttzjKCpC0UFRcL90NtKII/QAKAc581AIsEykmUR49y9gshfNpAnwxz/+EY/HwwMPPHDAx2qjaVEVgYnCOrKwqhwANTEd1zN7dPsQO6IptkVT+LW9BTqlqqDqkh7lG1HrEQ6tC9uJs6XsZUyzHL+nPapQcaSDLR1Mx8aRDk7aPSGEgiYUVKGhKh6EGsC0DUqiS9gVmV3lAJD1CMsOHz6cK664gmuvvZZzzz2X7Oyms9ua1W3vNPLG3ZI5EA+d/cWt+b/moNX8y1QM/ajx+E+6ApmKNbzDwcCxEf4MAhOvB48P5L5/BxOKl5b+uutRYUmpTVFK8tRxATesVQumszu50bQhZrn9xxOWJOXs/n9l//LKiK4l3WhZ3Qi2Jxy6+BUmddHrHB9TMrKDzlEZKmujTpMZb03JITilA0bMcji+g48OQZWX10TYEjX5rsLa/RMxeXl1hPYBlWHtfBi2ZHPENUbz/Rpx031wVxgOnUMa3cI6yWpfFLWakWVLieU0bn11VbBwR5KQrjChW6CqXj7To+BLi/JlePddrbuh+ViO5OPtSYZ38NEzU6uq2ZdpgcCIIekc1PCqglmbXM2bLJ9bO398Bx9ZXqUqa6JyPDt97ViOrJEhoSmCwoTNl4Upzusdwqu6YowS1zFTlHAY2zWApggWF6QanVlQFzI9H58q8KZ//JrAp+3+vy/tUGnZd8PGIXDX2W5lGT8NkUzEmXTZVJZ8PJsvF84nK3fv3tWqppGRk8lzD/6BHv0G0W/wcQB89dlHdO89gL5HH01ZcSEVpcUArFi8gIrSIlRFBQThzFx2bduMrmtVUXtfMMT2TespLtiBqu92ykvHQVEPvEZPZRTS+R5dAKQRRyYjiEAWWtfB6Ecci5rbHYRAWimkbaBkdyZ8xVOoed2QVrJJz6HB+aViaD2PJ3zFk+47o91E2bpV3QGSRJ4/8N0BduzYwdNPP83tt99OKFRLC7wWjrT2dPi6zwXjs4+wtn2HBFKffIC1YysykdivG7asI1O7sQ6474sAPNhoOHiwCWMSSv/4HIOefsEtR+dy59Bc7j4un9M7+wk4DkHpVG3n/hgEnRRq2uK2LAtrr/Xbmy93RthcnkRTwgzt8gj5GSdRmChk2a5lfLptKZ9sXcan21bw6fav+Wz7Nyza/g2Ltq3kk23LWbjtSz7f/gWrildjSEHfDr+md/5U97hFCSrM+sudKp1WN93UtFkaLUp9z7Is5s2bRzQaxXEcFEUhLy+Pk046qd79lixZwrZt29xWMUKgKAqDBw+mR48ede4Tj8eZN28ehmFUjeX3+xkzZkyTiEYcbJql5t800DoNQOs8kMSHj4MncHDGbQgpXYfEfjhnpICE4jsAkzq4CNza/bM/jfPpmBBX9vXyzJoUeOt5lRE1/y1Ip1E3VsivBm7a5atbTab28vLGZrP2LEMJN/f28sJmk67+QzPupsjGt1Jr6dgOnN87xM64zdJdBtletUZ6ueZT+bwgRVHS5oI+IT7YkmBViUFhwubaYzJZUZyiIuXQIaAy/aRcFOEauuD+6YuSNnk+lc5BjYK4TdAn6nUkuV52CGiCxbtSfF6Q5C+jcilOuoayKgQdgypXHpXBxgqLx74qr/f8Ko8HboS/ofkEdIWXVke4qG+Ix8bm88u5RWyNWqgCBuV58KuCVSUGKVtyQe8gi3YmiZkOw9p7+euoPCDt/cc1LEuSDr2zdQKaIOxRsKXrUNg9J3jgy3L+c3p77h+Vx58Xl1KWch1jP+gR4K4Tcnh9XYwVxa6wX/Xz+b6oAjZVWMQtJ62R0PpwqNtX2VpJJRP06DOIS3/1R+745fnc/JdnGTb6NDcVVkqEohAtL+Wh265j5ZJPuO/5WaSSCXTdQ/vO3Zg38z/EIkmycvNRFMG3K79k3rv/JpSR5QoFGimGjhzPI3+8juJdO8nJ74CUUFa8i/++8hS6rlc9yxVFQdV1IqVFZOb4kY6D6y+QdQZjvk+QRiJw9rMHgEyUo3U7Bv+4q9H7nITQ0+8V0sGpKCQ+888kF7+B6HIUnn5jSH70LDgWcBDfPy0TJacLnv5jif/vfhzpNN0z+CBqAjz55JPous4111xzQI7fXCRmvkjqw/8ibBsZ8BO8/Ab0vkcDgugTf8Zathj/1N8R+88TOIVFeEaMxVw8n8y7nmh0FpOTTBB56l7YshkpDELX3IHW/UgkEHvur1grvoSMDMK/fQB77TfEn/kLSjAImofgtXeg1uIQ3F8cBH4sRrOdHAwqXxodIcmUGr4N37HgWxtdEQxHo4d3B44jwMoBUWlku3lzel4YFIVPPppHeXkFus/P6NGjCQRqt1O2R1Lc+sFa/jCmFyO6DGf4Ef+hZ/5nrC6az47Il5QlviNmFGLLOI5jglBQhQePmkHY25GcQB+6ZR7PgPxxeLSuGA68vraET7ZHuW9kl3rPOysri+nTp3Pttdfyu9/9rl7bdV9oUQ4A0zS56KKLKCwsRNM0LMuif//+fPPNN/Xud/vttzNr1iwURanKOrj//vu58cYb69xn586dnHnmmYCr6G/bNoqisG3bNjp06NDgXKtS1w6BDIBmq/mv9GIb8ca9hUoJjg1INy1fqefBWmNbNZ0uV8fnitakjZsPBwcAgF8R7Eg6nL8oxocnh1hQaLGmPK3sdxDI0OBv6wx+39/LD7rozNxs1NQisCTH5Gt0Dyjc/k2cR4/xH5R57Suto/rZbQnXPUPj9CMCPLG8gojhkO2refaVaepvrYvx04EZ9MjQ2FRhMu2TYh4dm88n53dhW8yiS0jjq8IUW6IW4XT9uF8XzP4uwc+Osnj7rI4kbYdHvyrnwy1u5Ly2S1hVBJpwX2UU4Pr5xTw6No9Xz+jAdxUmDtAxqLErbvPfjcU1tAHqOx64ToWG5uNRoDBhc+X7u/j72Hw+PLcTGytMVCHoEtZ4YkU5/7cpzh8XlXDPyFxGdPRRYTh0CWm8uS7GKd38BNPfeU3Av1ZFeObUdnxyQWdUAVPe20XKklX1jEFN8PnOJNfPL+LuE3M5rXuAbVELvyboHNKYudEdK6AJ4pascT7VqfzNntoA9RHUFe74rASg6m/W2nCkm90k2kQAqhBCECkv4axLfoE/GOIf06fx1r8eoWffQeheHyW7drBx9Qqy8ztwzz//j8zcfBKxKJZlcsL4s1jw3lvcesUZjBj3A8qKC9iy8VtOv/CnfPjOyziOQzIR5+gRYzju5IlMu/wMRp9xPiBZueQTjjlxLKaZwrYsVFXDcRxOPv08Xn70bkoKC/AHw1x41Q0gJY5tU5un2ras/X5Pk0LBEco+BxNkvAzv8RcQuuBe7KJNxGc9iLVtJZhJlKxO6L1PBN3v3mQqI6xO7fM/oAixO+q/H9mSDXIQNAEsy+KJJ55gypQph1X0P/Li30jN/BcZv30EtVN3UovnUXbzRWQ98AZ6r36kFs8l5+G3EMEQ0ftvIfe5D1xH8/gf7NvXSDr4xp6F3q0n8beeJfLgb8h+6C2iz/wFa/1KMn/3II5hoGgaiSUfIXLzCF70S1exP9y0QosWCh2I050oJfiIorklmEJQlpJYyd21rEKC7vHgqv54EWlxvkpNAEd1tbxipTFENIW3oICCgn51GtdBXWVtUZSr3/maE7plcUqvdgzvMpxR3YfvsWUCqCxv9wK77QUHWF8Oi3eWsGhHhDWlcfrkBKrKFevjZz/7Gbfffjt33303//jHPxq9ZvXRohwAlZ0Dpk2bxtSpU7n11lv56KOPGtwvkUgwevRoXnrpJVKpFIMGDWqw/KBSyOH555/nlFNO4e2332bq1KmNFovxer1kZmbi8Xgatf2B4qDW/H8PZCoKioaS1RGh6jjREmSsGOEN71X3JpNR0HSUzI4IRcWJFiHNFEL3guMgkxHQfaiZHUAI7LLt7oPG0xQGpMA6HFoA4q5orkeweIfJfd+mePvEIAPfi2BXtuc7wGhCUG5K/r7e4JY+XtcBUB0bbu7r5d9bDbYlHPRDtFvIoalM0PSoQmA5cNnsXXxbapBRh+p7hlfh2a8rWLA9iS0lWV6VuVsTnPXODsZ18ZPjV1lbZvLfjTF6ZepIIKwraIqbAXDp7F1M7B4gYUlmb04QNx0uea+A9eWWqwKcJqQrPPKV2/JPVwReAcUJm0tmFTCua4D+OTqOhJXFBgt3JElakmyfwo643ajjCdG4+ajCHWPSuzs4pWuAHpk6hi1ZuivF0sIUXUIar66N8m2ZyahOfnQFFu1MsXB7gjfXeYmaDmFdQVVgwfYkF88q4ISOPjaVm2yNWkRNhynvFWA6rkGf4RHM2BDji10pxnbx0zmkEbccPt+ZYklBCl11BREVXex1PuDW7Jem3HP4rsIioDfemK+0cw7RS/GgsC/Cla2JSFkJ48+ZzLEnncqXn37Ito1rsW2Lbr36M+HcS+l3zHAsI0UiFnUF+RwHR5HcNP0ZFsx6i60bvyU7rwM/uPgXBMOZdD+yH1K6EfxUIs7Ppt3H5/P+x9qVS/H5A0y57vd07z2AQcNOQtVc4z8ereDk088jlJHF2q+XckSfASRiUU489WyOHXUq8ejuLkuV74BX3Tqd/A5dMM1916SqzADYJ3sqEcFz1CmELriX1OevEn3zD0gjgfD4AAFblmMs/z+EJ4Dwhes5kHQ1jCoNdFVHaN5qF6cAO4V0pPtutOe+ZhKhedwASeUzrMYxRdOl/NfHAdYE+OSTTygoKODqq69usmM2N05FOam3niPzwdfRu/UCIHDmRdjbtxB/+RE8Q0Yht64nOv1G12Yp2khs+s14TrsQc+03BH80hdTXX5B88TGcmIX/vMl4R00k+sidWOs2ofbpQfiqWxGahuIP4h00DAC1z9GYa1ciLQtj8Xwy//wcSNDadwbALi1C6zUQtWf/A3buEld36WuyWEYe3krV/T0yUU1HYqW6oisCwzGr9ACq8g2lezQzpNND2cEx5lf12ncSCOgqugofbyph/sYSsvwancI+umT66ZzhJ9fnIejRCfq9+H06SdMiapZTkjTZGU9REDcpipskbQev4r73qKJxb5Ber5fbbruN3/zmN9x555106tRpv9avOi3KAQCuun6PHj3o1KkTnTt3bpSOgG3btGvXjs6d3S+pz9f4CO6AAQPo1KkT/fr1A2pXoq1rzMrygebCrfmfeugb/4kKPAPG4xt1GagecCyEN4S5Zj7xOY8jpAOqtnvbgRPwnXhxVWRf8WUQf+8BjFXzEN4gvpMuxTNwAgBC8yKtFLG37sAu/g5RX1ZBI7H3STTw0EYCeBT+tCLBKe00HhsW4KqFsfpLAZpw7Cxd8O+NKe4a4OOEDjqf7jTdLAAbjshWGZ6t8YsvEuT5WrHFcYigCVfRfuH2BF7VNSpre3Bpwq3x/2R7ospADukKmyMWT6yowElvE9QV1pSaKOk6cwn4VVfA7pGvyhECQpqCosCiHUl8mlJDbE4TsL7cxJHg19z9fZrAkfDfTTFmbNhd6uLXFPzpzJaEJRt1PPZhPiFdIWlJXl0braoR1xUIaApK+vxXFBksKXBFYT2qIORRWFZkoAmq2hH6Nbd+f8H2JJqAkEehKGGzLWoR1HfXGmd4FIqSNi+sjlSN51EFfl1UveTUdj6Q1mZ1al+DhtiXjIHDjcp1rSzZaGNvohXleH1+Rp9+HqqmAQJHOphGKi0OWFNx37YMFEVl3DkXuUa8bZOMx3Acm14DjiGVdLNtHMcmlYgzfMwZjDz1HKSUpJIJTCNFrwFDSCXjVH6LU8k4w0ZNYMS4MzFSSZLxOLntO6Eoaq3t/nr2G4xppPbrXU0Czr7kgDk2whcieO6dmJuWEn1tGkIPIEJ1ZGbatdQmC4E0kiBttE79UTv0cTfdsQZrx2qEooHuBdtGyeoEmhenZOtux4CUoGpo+f1xKnalgy+qK9jsWGidBqB27Is0Epir5x8c/aY9ywGaMBPglVdeoUOHDgwdOrRJjncoYG34BiUnv8r4r8Rz3GhiT96FdvmNiPZd8I4/B+H1Yaz/Gu9Zk3GiUVIfvo1n5Fgif76G0JW3onU9Enx+Kh7+PYp0yLj9PiKP3k70hYcIX+HWnCc/m4cx4zXMLSvJ+MvLWNu/w4mWE3vh78jvNiF9gsw/PIGWm0/q/RmYiz5AO24UwUuuOyD3ykongJq+5s09rkFHQn5Q59xeORyZ5eOtDaV8viOC7cg9nNcC6//ZO+84qaqzj3/PLdNntrDLwtJBOthAUQTFXqIoEnuiiYbEmGj0DRqNRk1ijRqirzVqYl6NYkNUrIjEgkFRQESK9M4CW6ffdt4/7uzsLiywjeIy389nPywz95577t2Zc87znOf5PQhsKZGOg9oE7RBFCEKZmrqm5bC8PM6SrTFsR2bmB0leOEBpSQTbdlOPhHC1crRMRF4443Q37OaNOVdeeSW333479913H5MmTWrWuY2xTx0ALVEzFELwj3/8g1WrVjF16tQmGeSqqjJr1ixuvPFG0uk0FRUVux3sa0PC7rjjDgYOHMj8+fORUjZ5krAsi2Qyuc9CjvZJzn8LkMkavEf8kMAPbiDxxp2Yy/+LtAzUwq4Ez7mNUIeexJ7/H4SqIZM1+I6+GP8JVxJ/8y6sVV8ipYPW9WB31186qCUH4Rl8MqlPnsFaMw/pWAROvY7QxX+l5tELka30aEvI1P1tR2Tip8/7LM7i0yJ80MfDyysM8O/5Za6ugExJ/rXG4MZ+Xs7elPn7WJKJ/by8V2ZSE7XpEth/Ky+IA2RHUOIagMHM5LWz25ZkJrp6ZXiArHBcfWoNU1nv3MaOa+yatcdujyLITrCNsbN7aKy9pvan9p4jjZSzrD3Gr4kGhji4aQbb9yOgiezr0PBZ1sejCDy7KJ+5s+cD7ld+d3/HHDviGnw5doVtWyTijVcC2BGR3bnfnlrjvxYpJclErJHjEju8Vv84oQgs0wTMRteL21+nZTTtWySNBJ5DzkDJ60Rs8vWAAK05c5tAphMo4WKC4/+EZ8AYZLIaEAh/BOPb6cReucU16k0D/0m/RisdTNWDZyNUDYSCtE3UcBF5v36J6PO/xVjwjhs94AsT/uEdeAafhExUge5DGkmsVXOQRls8o92whzQBpk2bxtixY1FaoPi+X+M0IhznuOGbardeEOmAPvQoRCAIoUL0gYdhLl6AUlhMeuYbeI84Ht8JY93TAOPTafiHnUj6lacRlVGsxNfZZrWuPRGnnIVYWERqylN4jzsLKjcRGP8T9K69qLz+QhIvP07okqsJnHs5dtl6qn5/KWrHLvhPGb/nHgGCIBZ9qEbNiHJKKVEUweiifHpLC1kBF+RB52g1q2tiaLiOyWwbUiFPTxLIy2fzli2YlkUikaBrly7k5+fv8vqqIlC3m5sdRxL2KAQ1BUdp29k1FApx5ZVX8sQTT3DPPfe0Wo+uTR0AW7du5fXXX29SPpWiKNTU1GR/byqjR49m2bJl/Pvf/yYQCDB69OjdnnPEEUewdetWXnjhBYQQHHzwwfTs2XOX5/h8PkaMGMHChQuZN28eHo+HY4891hWcaQK1nqSnn36a7t27Y9u7Vnms5eSTT95t33aHu/N/9d7P+W8utoUSKSFw6nXEX/wd6QXvoIQ6gBBYG76l5qmfkHftNDxDTiT99TtonQfgP/FXRP/1S6zVXyEC+YDAXPYpKBrCH8GuWEf0mV8gjRTC43d3/9+4k/zfvo3W/RDMZbNa3e1mefy/L6iCrQmHi76I88pRQf67zWZ9wt47O1264OEVaeadGGZgkcbibRYdwgqnluic8mlsr2kStJT9u3c5cuRoK3YlJpfjQEQgRTNCaBwb/aCRyFQUa+Mit7Rec7BNhD9C+PK/o0RKiP7z51hrXUNN6zmM0IX3Ef7Rg9Q8dTlI242S3JmDQdFc7SRpAxrhHz2IX6svuQAAIABJREFU1m0o0WeuxFz9FULz4DvmUvzH/8J1AOyNj30bawKsWrWKDRs2cOqpp7ZhJ/c92kFDsCu3YSz7Bk/fodnXUzNfR+071F2T2BYynQRVAcd207dkJr/TTCPrRcMKxwFFQztsFGqHjuhHn4zSqUvd9br0ROvSE8+Y0yj/6XHoh41G7TkIvaubL+8Zfhz2mqWgqohQGC00EO/oM7EWzYU96AAwERxMOYexLVMekGyoVs2aMr7IKPYqQtBJFXQLLMNO9QZZP+0FHF3Byi9k06aNLFuymOrqGrp2786ZZ5yB2M8cR5dffjkPPPAAH3zwQVanrqW0qQNg5cqVXHXVVU06VgiRnUg1rWnd8Hq9TJs2rdn9uu+++7jvvvuadU5paSmzZ7e8NEmtU+POO+9EUZQmLRocx2HKlCmtcgDIdJzoPydgfDcLJVTE/ry/I80knsPH4lRuwFg8EyVSTK05JXwRZGwrxsL38Aw5hdR/X8A7/FzMNXMxV32JEi4mm81Tv7qAmUZahjvgWWmEL4Lwhdw6ut5wmwjZ2KLxmt/fezyC6etMnigxmDIyyIgZ0b2jeK1AZcxhykaTm/p5uXS9wa8O8fNlpc2qCnu/T1TKOQBy5DhwaI9Df44WkLUfmjEDCAW1oAtO1SYwUqA1TyNKpmP4x0xA6zyAqgfHYa3+EiVYABLS815HGgkiE57BM+gE0l+87K53Gtsprr0BKZGpGL5jxqH3GUH14z/CXPIflFAhjpEg/vqfUApK8R56VrP62SqyJQKT1Dx1OZGf/RO9z/ZCa01j7ty5gLsJ2J5QQmH8P76W6psuIXTlH9E6dSf92buYX31Mwf++7laSiNa4EQHSQWYibKRt4ZSX4f35RKonnk9q6AjUDp2Q4Tw8h40iPXcGoUsnYq5bAWYRKmCsWIK9bCFa38GkZ76O0qEE77BRJKb8g+gz9+M9/DhS771C4Mo/kJz9H7RwGKeqnPQnbxG55dE9+xwAPzZxdD6iM8laUcDMm7Le7ryUkmRNNxRF4FMbGvVSupGcjpAYYYtBznLsZAJbyh2Wn0KAaUviRsMNMkUBr6pkRXclEDOdBrafIgSeTPpkSxk0aBCDBg3i8ccf378cAMOHD2fr1q1A03Llt23bRp8+fTCMpomvNDX/fn+gtq7kJ598wqBBg3Z7fO3OQqtTBlQNtdMAxLLPXM/u/pyv7tioRT2xt61uROFWgurBqdyI3nUoQvehlhyEueJzhKbT+DJMINNRtG4H4x02DqWgi+thd2zU/FKkuRfC2L7veAQ3zEvw+clh7j/UT6XRrOVNy9Hgr8vS/OfYEH076ZzdWedncxO0sMJSjhw5cuTIsf+h6m51JGk3U0xTgqrjOeQMzJVzsNfNz2yEuCjhYsxVc3CqNuEZfBKp2ZOb2KrEc8gPsDYtwVoxO7sRIxQNNC/mss9cB8DeXH5LwDJQO/V1o0JbyNy5cykuLs7qf7UnQuN+ilbchfS7r2CYFqJzJwoefh21sCOOYxM880cQCoPHi//MHwMStagTvuPHonfrQ/imh0m9/DSg4Dv/CiIT7yP2yG3EHr4LpbAA/cdXA6D4A6TmfITxyYeIDhHybnkU4fEQuemvJJ64k+TzfydwyW/wHzmG+KvPEP/8E4RPJ/Tb+/BkxAP3JLWq/psIEEPP6gLUJ2m5pdyP6hqmKm2xYGscnyLQt0+RU8DRVEyhoSiNO87SlkOvggBjehbiSDel0HQkm2MGX2+uYV1lgmDQrdxzVu8C/JqCIgQSSUXKYWF5nG0JYwcnRHOYMGECEydOpKKigsLClkd5t6kDQFVV8vLymnz8gRBKV1BQQCTStqUwdoXQvATPuRXh8ZP84BFEMH//dgIIsetdeSld15qiIlTdzW3byf3IdBTvYWPxn3Al6fnTMBZ9iFO9GbtiHZGfPN4wUqAVqNJpv9u+mfsa/984/z0+jF8VJJuWvbJDM0lbQlru+IbeyMNTBeurbN7cZDJtVIj/llvM22KBR7DLQvA5cuTIsZcQQqB8jzYicuxvSGSyGrW4p6vYL2WTS2pIx0F4gyh5nTEWvs8OixChgJHCLl+Dkl+KaMq6TzoI3Y9a1Atrw7eQqaveoM19UHpQxqtQuw4m8tMnUfJKWtzUN998Q79+/dpf/n8G36hT8I06ZYfXFUUleOGE7P+DF7m/q527EjjvJwB4Dz0a76FHNzgv/Js7d2hLK+1O5A//u+PrhR2J3PRgg9eC438C43/SzLtoG3QcdJwGDgBHSuKWZGBhgPP7deCIjgEsR/LW6mpeX1HBtqRJaDu9IFdUd+drzpTp0LcoxNVH9djhvfKkySOfr+XNFeXoisKlg4rxbrfbX56yuPfLjayoSrb4mzV+/Hiuu+46pk+fzgUXXNDCVvZxcG046OYmRYL7tlTensQ090IZlUYInHE9IEnOeNTNld8fnQBCwanejNZ5YOOToG2h5JdgV21GGnGceAVap36kLYM6TeYMjo3wRfCf9Gvib96FMX8aIpDnqv7bFsKfV1fDqjVdBlRaYBHvZ6gCCj2i8QFIE6yvdvjlvCRvjgyi7eSjk68LdlIJDkXAhd08hBSBmvGyKgLWJBweXe4qoRfoggblxDV4aEWaaw/ycsVXRoN1hyrc4/dHcu6JlrHdUrPNELiTeLXhENZ3Xq0gR47mktFLzZEjO3g1a3SREmvtAjxDTkHJ64RdsRaht0V54to+CXetJx23V0JpfN3TYNNFZMp7yJ1MZntx9Kw1/rsMarXxD7B27domReDm2P+RgIGK1cQUXFtKdFXh2qEdObFb3SaspgjO7p3PCd3CvLSskndXVaApO1kLN4IQYGVqwS6vSHL3pyvJ82icO6iEUd3zuXVMHyotKDNtUpaD16Ny++cbqEhZ/PbwzvQIeziuax6Ly5N4Wxjh2q1bN/r168fUqVP3DwfAR58vZcZH37hlDZqY35BIJKBgGE+8+i2fLN5H2rq2Q8jvYewZR3Jw//YVJhQ44wZAkJzxyD50Agg3H99MgZVu+JbuxVz8H/xjfoHW/RCsNfMz/RRuuL7Hj2fQiSRmPIrQ/ZiLZ+I/fSK8fR/SiLs7+pm6tcKxEZGOCN2Hvfk7RLAAoftw4hXovYajdRncZikA6vddB1oRbDMkN3+bIl5bQ2x7vIJp6w0u/ALWJRr5TiuCe75LM7fKdq3z+qiCp1YbHFek4dcbCiRldccVwR1LU8yvrne+KlgVczjhkxizK6y6SAFFsCnlcMfSlFuDez/zA+SMy+YhAMORpG2JVxV42thAtxxJnlflqkMiTFuZYGW1iWcnavhtRcx0suUA98bHM2FKbCkJ6m6ZxdxncO+xnw0/bYYQAq8vgO7xAu7OtHScbLm9/RkpJZqu4/H4SCai1P6V/MEQqqrVO87BtmxMI43dWIm95l8Z0ZyNBY8f49vpBM6YiG/UZcRevAGh+XYSBdCwXaEoyFQcp3I9WucBOx7u2ODxo3bsjfHtDHAsZKoGofsatiVt0H1kP8lWCqe6DLVD98xLtZOscEsy697GutP2ZI3/wUSueBIl0jrjH6CiooKuXbu2Qedy7EtMW+J1TMbI9fisNI6W+XzuAgWBX1PYFDepNmzyPA2t7RrDJmbYrdogqE6bfLqqAnD4YMU2njpnKEd2iTC2fzGPL9ySPW5DNM3amEnUdG2HldUpWpEBAMBpp53GSy+9hOM4LY5waRMHwN/+8T7X3fA0pEw3XLvJrhQFio7gzXeW8ubUBW3RleYjAdvhzr9NZcq/JnL6mKG7PeX7ROCM60FKkh/ui0gAdxGhhIvRSgch/PVSIaSDXbkBe8sKUrOeJXzpo0Sf+40bhiZtt8zNObdhl6/DWPAOSqQj6QXv4DnsbCKXPU7s5ZtwolsQqo7ecxgyHcfasBAnuhXfqMtIvHWvW3Knzwh8x/3cPbZWO0CIzKTWsqWc2gZCgvsUATWG5KnvUm6I/c4egyZ4cZXhGujbf2wUeH5luvH3VJi5yWTm+kaiXxSyhv2zKxo5X7jnotbrl4DytHSP3w+jAHLGV/NIWpIBhTq/OTSfxxZU8/U2Y4fyeE1FCEhZrjMhkgknMSXkeQW/HJrHN9tMFlcae8wBICVYUvL7Iwrwa4J7vqzK5gW2FTWGg0dxSwg6QNqW/HxohAEFOn/+opKE5aDmwtL3OFmzqJ05XKSU+PwBhFCYP3smC+d8SsXWzSiqSpceBzHi+DPo0XcwsZrK/TZtU9N1yss2snHNCoYMH4WUDgjBF/95l83rV+HYrsaQPxiiY2k3eg84mA4dO5OIR7HMxssD7gmE5sUuW0byP0/iHzMBe+NiUrP+D1S9ThDQNt3QfG9wO8eAa5Cn575B8Jxb0XqPwPzuY4Q/H5DIeCXeoy5CCRVhfP0WQvVgl61AGXEhSrgIe9tatzJSvBLP8ZmwccdGOjbGohkEz7wJtetQt8KSPw9MV6TQe/i4Nome3M2Tqdv5v7xtjH/TNEkmk81KS86xf1JcXExlVRUHpctIGwZOXmSXg3CtLsAZPQtYFzX4/WfrOKl7Hmf3KiBhOby0rIJPN9bQJeihd56P7yqTjZba3R2qEAQ9Kh5FpTJlMX1FOUd2idA55MGnKdiZSIFbR3TFrysU+TReXVHF+2uqCOuKu2HeQsaMGcNDDz3EmjVr6NWrV4vaaLUDYMPmSm6892XQVChuQY61nYKgx/3ZVwhIVcaYeNdkTh41GG1nMc/fUwI/uAGE2PuaAIqKs20tYuhphC6ZRH1LUxop4i/fiG0kSX74GNJKEzz3dmS8CmmlUfNKMNd+TeKtexGqDkIFVSf2/LUEzrqZyBVPYVdtRGhehDdA4u37kZZB7JWbCY2/k8gvnkWmEwiPn8R7k/AeehbSttzSN7aFvWVlpvxNc7/0Ep/TNNHK/RqBa/zvjl0Z3Lt6TxO7H112dn5jxuDOtAP2B/bTbu2vJCzJ2b2DnNDNT1nC5vOy8hY7AFKWZEgHD6f0CPD3b2pI265oZWbexXL2rIhl7Rrk5O4BQrrCfV9VYTpNz+vdXduOI/nZkAjVaYepK+L4VIHjSEZ38XFUJx8PzKsiaoCaE8vcKwgyAUv7qSHcXKSUBEJhtmxYy4N/uIpUMsHBR46mV/+hWJbJmmXf8u7L/+SEsRdyya9vIR6rQTr7nwPc4wuwfNF8pvzjb9z//IdYlmvUPzPpVopLutCpWy8syySViFO5rYxYTRWHHn08l/zq93h9ftKpZIucAO4+ZKa0WlPP8YVJvDcJJa+E4Pg/ow8cQ/rLKdgV6xFCQSnsgmfAGMy180l98kzdWCIEwhciPedlvIf+gMiEZ4i/dhvWmvmgCPSjLyY49hZSc17BXP5fRLgIY9EHBE7/LaHz7iX+5p1gpPCMvpzAyde4bSoqwhsiPecVfEddROTyJ4m/fBP21tWIcBGBk65G634I2FabjGmNP5C2y/mvj2VZpNNpAoG20X7Kse/o37cv3bp0wbIsKquqWLzwayQ7iV7N4EiJT1U4u08hK6pTzFhbzZdlcZKmg2E7DCsOke9VWVyRaBOHriLcazaGFIKY6ZDvkYzsHGRldR7/3VjdqnSyww8/HID58+fvOwfA+s2VpGsS4N2JAd/akN29EfIrgYCP9ZsricZTFOS1vwFjX2gCCF8Y49vpGIs+cA3vLJkviWMjNA+oOqmPnsKYOxW1uDeoGk7lRuxtqxHeAKgeQCJUD9gm8Vd+j1rUCyW/M9I2sLesQKbjKKEi7LLl1Dx5GWrpABAK9qalyFQUe/N3mT5FcOIVxCa7ThGUZq6cJficVJs8nxztg71UJ6FdYDtQ5Fc4uXuAmOlwQjc/Hf0qSctp4IGX0s3ha8wrX5u1IoSb5z+q1M/Ph0R4eH41piOzxn+2LcCwJbYEXWGnnn5Hkj1fyxy3/ZGWI1EVke2fwC3tc8m7ZQCYDqiKyOYINoYiRIMIATtzXQCPUveeldEa/Z/D8pm2Ks5zS6LoioJXU7juo234NMG2hN0gukFm+mhlsnZ0RewQjVCrqalmchlNx/1dV5ueB3mgogjXD9k+zH/w+nxUbNnE7y49haNOPIuf3XA3/kAIJ1M6TlE1Vi1dwO1X/pB0KsUV199JtLpyJ63Vfnp293SaehyZcIsmHCclqqrh9dbl00vHwecL8KNr/sBhI48hlXBD/tPpFGu++5an/nITN152Onf98y103YNlNV+vSeCgYDfv86BoCOkQe/F3WKvn4j/uZ3gufaTufcfC3rbWFfpTNLBMnOoysAy3goDjUPPMLwmOvZnQD+9CyowmkW2S/PhpEu9OQnj8oOo4FRuI/ftaguP/TP51byItA5mKEX/7L/hGXIi0TITmcctH/2MCwR/eSfjyp9xSyoC5bBaJt+7Fd/Ql4Fi0+WK8jXP+GzYtUBQFZz90WOVoPrWOHMu2QUpsITBRdrn+sqUkbjp09OtcPrgj//y2DAUY0SlM2nYwbNmqsVxm5m7LllhScHS3fADWRtOkTAc1M/ne+9VGlmxLcPHAYq4YVMTF/TvwVVmMtNVyPbGuXbvSoUMH5s2bx7hx41rURqsdAK7QyE7+AFK4Pw6gNvIllAqoGsTi4FXcKILav4YQkDTAyAzKIR+oe7b+ulYvKUNKiWmaSCkRQmT/1XW9WZ7i/cn7uM80ARwHtt81F9RdXwiEP4I0kphr5wMSoWj1UgZk3b+qhlDDONWbsCvXAQKh6hlFXced+KSDtfZrt2nN44bSZUICGy4+Wubx9zvpFp2bo32SW140nbjlcGa3AF1CGhM/2cZfjy3i2C4+pqyIk1cvIkVVwKsoGI1UgPCpAke63nZXwVdSYzgEdIHHESSsur9IypYkTUmfDjphj8L6mMW2pE3Y03DsixoOPk3QI6wR9iiUJWw2xi00ReBXRXa0COoKMdPBkVASUEnbkoQlqUo72d1hAQQyWgDb9772NcOWWI4kbkryvQo983UEsKrGJGFBQHMFMr2qQsxwsBz3XgO64tYgNiUxU2YXGAI3tcKSktKgRklAJWo4rItZJCzZQOnYpwps6fa5JKBSGtSoMRzW1FjoKm2uydBekLgOAG3PLkP2IgLd4+N/b7uaIcNHcd2dD1NVXkl15bZ6x0i69R7AXf98i2vPP5Zho09i8LBjSMZj+PwBQGAYKQKhMHam9LGme0glYpiGkV0r1ebo+wOhrKGtaTqJeBTbstzjhCAQDJNKxDNtg+PYaLqXVDKOaaR3v/ba/n0hSMSiRKvipJKJzEuC3gMO5i/PfcDEi47nibtvYOI9T+7CsbGLy0mZ0QRqznrALecnFJXUZ8+RnjsVtainu96REie6FbtiHUiJEu6AXb6G6gfPRtqmm88vBJhJYpMnkpzxKEpeJzelsnwtTuUGd72jaCCluwmz6EOstfNRO/YBRcXesgKnZivGV68hbSubamBXbqDmyZ+ideqHCObjxCqwNy1FqBrpr6YiLcPdsGkr9kDOf300TUPXdWpqalrd1jcfrmXp7A3sq3Vf78NKOPz0lu3ytjcsy8KREBEmXUUCr7RwdvJ3qXXim45Ez2gDKTh1jn5Bq6q6aIog36sR9mqcP7QzJ/UuREqYsqgMrV5evq4o+DSFQCa6vHYDozUzraqq9OvXj6+//rrl/W/xmRl2+uhsh4I8jcvHD2P1+gpefW+pa+xn7S9B0GtibPmUE049h88WJYlWV7saAgCpNP0HdueWa8ayet02/jTpNUzbrnt/D7NhwwZOPfVUysvLMU0TXdfp3Lkz06dPp6ioaLfn105Uc+fObdIAJKVESslBBx20R8sG7nVNgMzE3iQU1VXtbwqq7qYGNHpNJSN80/C1Xf6/yUgCzv4tiJRj7+KI3M5pU5HA+f1CLCxP8/zSGBOGRDi/X4jXVsSzx8RMh9N6BLlheD4Xv1NGVdpGU1yj35aSx44vZkG5wZsr4zx/egm+jJDg++NKUQT85asqpq9JYDiSHmGNf59WwsjOPjRFELccHviqin8vjRLSFSSu8X96jwDXHZ5Pr4iOndlx/M/6JHfPqWRD3MajQIFP5ZmTO/KvxVFO7RFgWEcvW5M2P3h9E9cPy6ckqHLF9C0M6+jj2VM7NnAAiMx9aYrg1WUx7pxTSZeQxnWHRRjbJ0jEo6ArgmWVBr//rIKPNya54+gO/HhACL+mMP6gED/oFSRuOpz5+iYuGxTm+K5+Lnt/C4500yp6RTRuPKKA0aXu2KcKwYpqg/u/quKDdUkiHtd58bfjikhbkjVRiwlDInhVgaYI3l6V4NbZ5Rh245EXBzwZbYf2orfg8flYumAOq79byKSXPqGmqqYRYTxBrKaKbr37cuJZF/H6s49x6FEn4PhsvvniE4SqMOCQ4bz0+F9Ys3wxRjpNSdcenPuTa4gUFpFKuN9rXyBIrLqSFx//C5vWrcRxHLr3GcC5P/0NHo8XyzKxLIsPXnuWo088i5nTXmTurBmkEjEKiztx/s+vJ6+wCCOVbHUoupSSZCKKH7jylge4dcLZbFyzgoLiTlhm89L7BBLFsVtmFwolY/Q7WJu/czdKBNmSx3UK/hJpJDLRipmIiMz6x67cgL1tDQjcjZBGNk2EL4Q0Epirv3Ivq3qyryHUbJSF0H1ulYLNS11BQUV1N1QAacS3i+JsLW2f8789mqYxaNAgFixovb7YF28sZ8nsjVx468g26BkIReD1a6STFtKRaB4VVVNIJ1znmMevIR2JmbaZet8cNn5XmXMAZPB4PKRR6GVuoUtiNV6vFzsQdjeb6yGBsoRJnzw/noyp7dQrdKEpbvJO3LSb677Lzo9DS0LM+OkReDKbx2lbctdHK/hyfRWH9yrGl4nOu/XIUgRQkJH9n7aqiqRpo7VyLOvbty/z5s1r8fl7rgyg5iW18UOevP9ZEApaZDSW3htkZoBVNOwt/8GsWsXtvz6ZZ6dX8OhDr0B+MBNXYfPwn37ESaMGA/DNd+t56bmZ7vt7AcMwWLRoEZdddhmHHHIIc+bMYfLkydh200I21ExS5nnnndes606ZMqXF4RxNZZ9pArQT/DLnAMhRRy4CoGkYtmuQjy71c8tnFSQthxe/i3H7UYX0ztPZELPwqgJbQkh3d+MbU7jvEdGoMhw2xC3++HklJ3fzM6arnwfmVmE5MH9rGp8msB3441GFfL45xc9mbCFqSH48IMyfji5kddTis41JbAkX9Q9x18gOvLsmwR1fVFKRsulf4OF3w/N57rQSzp22mYqUjSqga0jjz0cX8unGFL+YsZUCn4LpSEpDKp2DGqoQbEvZ3PdVVYM+V6YdJgwJM7jQwxurEpgOnN07xPi+IZ5aWMPszSl0RfCnowp59PhiTpiygQ/WJtgQs7h+WD4Lyw1eXR7Ho0CNKekUUOkZcR2gSUvSM6Lx0hklJCzJ72eVs7TKpINP5dKBYZ48qSMTZmzlg7XuDmjEo3BcLz9VaYd7v6xi3tY0hxR5uPuYDiQth9/NKifSFH2QAxAh3F2j9hAB4PX6mPvpB/QZeCjFnbtSU1ne6HFCCJKJBMOPO5XH7vgfolXl5HXoyNeff0TZhjXMen8qeQXFnH7+FTjS4b2X/8mNPzmde/71DsFwPkIIKreWcddvLqb/IcP5wUW/QDoOrz/7CPf8z6Xc8r+TUTWNdCrFuy/9k4VfzsJIpzjpnEsIhPN4+4UnuePqC7nzn9NQNC0j6NdaBKlknJ59B1HUqSuL5s3m+LMuaJYDQCJcBwBO6z4PjW1YbNfXnRnfQvPUiQfuCkVDeLQdXtuxQdF4X0QbmgptmPNfUVHBokWLWLhwIcuXL2fjxo1UVVUhpaSkpISamhoqKipa3WXVo9KlXyHDzujd6rZq2bSsks59CwBIJyxqtiUo7u46cCo2xvAGdIL5Xr56eyWWkVtl1JKfl8cRhx9OZUUlRipJVU01VUmjgZi0wDXS315ZwerqFMd1y6N3nj+TfueWBt4UN1hRncxuMDQVXRGURdPMXFWJEG7EXMp2WFaeYMbKchZuqqakIIglJbM2xQjpKt6MI2DuFovZm2N8VRbDrymYrRABBOjTpw9vvfUWtm1nbc7msOccALEoE668jmsuG0M0nuRHE1/g22/LwJ/ZtU2nOe+in/LG/93Olm1VbKuMka2LkJHZXbW+bkKqqKj3/l6gdgf/mmuu4fDDD2fWrFm89dZbTS63UOsoeO655+jbt2+T8pCklPTv37/lnW4G+0IToD0gEYScxHZ1dHMcyOQ0AJpG3JKc0j2A6UhmrEtS7NeYvi7JH0bAqT38PPx1Dd5MHrot3Z/GFtbpzBvlKYenFtZQ6FEYWerjuSVRDNsN0e6Xr+PXBPO3prnkvTJkRpfv+k/THN3Zy/l9Q0xfm6B3ROePRxUydUWcX364Fb/mLg6+2pLmi7IUH55bylUH5/H7z8qRGW2AdVGLn8/YQtyUaAqYtrt5Z9gSXYGqtMOzi6OAe83KlMOYrj4GFni45qNtLCw3KPKrfLwxyVur4qyOmnhVQXXaodpweOfszhzf1c+ry+N8WZbmVwfnsbjCcO/Vp2A77k5GOpO/aDqSW44sQCA4+82NlCVsgprCt47Bh+sSvHB6J/58dCGzN6WoTjvUZkhcOWMrMzckyfMofL45RbewxpVD85g0r4pqw0HPRQE0QOIa/56dlFb/3iEEG9eupFuf/rtV97dNk6LOXbEti+rKbRQUdySS34FX//E3bn7oBcacOY5YdRxFUThyzEnccsW5PPe/d3LtnY/hWBZ/v+d3HDbyBK685S6iVXEUReWwY07guvOPZcYbz/ODCydgpNOUb9lIXoci/vj4FDfU13E45MjRXPPDUXzy9qucdv7lxKPVbXL7blqCh4LiEjavW4W6s4jCXSCQqLRETPgApQ1y/leuXMmrr77KlClTmDt3LoZhoGkaHTt2pFOnToRCIRRFYc6cOSxfvhwpJWVlZZSUtNzRIATYVtstgKN/AAAgAElEQVSt+T56bhGTfvwW1780lmPO68+Tv5nBnDdX8Lf5lxHI8/KHE16ktF8BN79xLo4j95j+4veVrqWldC0tBWD+1/PZumY9KNuVzQQURTBva5zvqlIc3y0Pw3ZI2jZfb4uzLprKzOnNe7gBXeXbshp+83bdOORIiSMlXlUh7NVQFYFhOzw8f3ODNYztSFQB/jYSmu/UqRPxeJxoNEp+fn6zz99zDgCPzvPvLccTKWXthnIWr6gEX73LaYLXP91MKnwM1947nVVlNoTrBFzwe7juT/9m7sLVrNlQzgf/WdDw/b3E559/TiAQ4LPPPqOmpqbJEQC1E+rIkSNbrNC4p9lnmgDfYxyhELFiIGsFcdrDSjBHa7DbyY7gnkRKN/f8gn4hXlseZ3GlQYFXYVG5wRsr45zXN8RTC6NNfo4SN98+36vg01ynQZ5HwXBoIMD37yUxLBsKfW64f2Xa4Ztyg14RDduBMV396IrgkQXVhDwKgUw1Ap+msrzK5JVlcX7QK8Bdcyoz4oCCN1bFqTEkRZk2q+o5d2v7led1NQASlmRwB50XTu/EM4ujvLEyTgefigBWV5vELYmuCHyqQlGeSr5HwXKgJKihK247igCvKsj3KkQ8ClXpuusZtqR7WOP4rn7u/bKKzXGbYr+KBHwIagyHxxZU8+/TShjSwcOMdUkCuuCbcoPZZSlKAm5f8r0KX2xOc9XB0DGgUpFy0HPTQQMk7m6P1k40EqTjkIxH8XTvtVuPhpQSXdNRVBUrk+ufTMToO+Rwjjl5LOVbtjVoY9xPr+GxP/0PqWSC9SuXUrZ+NTc/+G9MA3SPFwmE8xROO/9yvpj5Nmdd/Av3Gl4fZ//4V1iWRSLmpk56vV4OHnEcyxfNQ1XbdskqJSiKgmUau9cX2AGBKi1UaSNzzrLd08qc/w8++IBJkybx9ttvo+s6p5xyCn/9618ZOXIkPXv2pKCgYIdz1q1bxyeffJL9zLay+21GvxGdGX/jCPoO7wTA0eP60ql3HuEOfjRd4bRfHkp+x4x+WHsYbPYgjuMqAFgo2EJl+wfm1VXSUvLmqmp8mpIVytUUzd1s2K49W+xaWFDiCv0G6n8gRJ0L0Km3/vBuV35YtHE54qKiItLp9L5zAEi5k20aj8a2snLuv/t5V9wv7KeBl1QR1FTFwD+IVWuTbk/q767rGvFokscffrPe+XsWKXdUhLzqqquyv/t8uwrTapx4PL77g/Yhe10T4HuORBB2Euw4bOQ4ULER26ef5diOlO0wqNDLQfk6n21KcdnAMAFNkLAkCdOhV0RnSAcP35S3TYnN2rm5Iu2g19OWVQRYNgR1Vx2/e1hja9JmY8zO5uvVoiuC5dUmF/hDFPtVLCmRElZWW+hNEIIzHdfAePyEjiwqN7h7TiX5mRzAWuX/M3oG+GHfEP3ydQp9CooQqAqYjYgfNoYtocjvtjl/axp/ZoFTi1cVlCXcsapPvs57axIowNak7UZF1D4vyNYszvMqNPHyBxSytopEO3H4CUXBFwiSTsR3a/wKRSGZiKMIhUAwhJTg2Db9hg7fQanfMNIUd+qGUASJaDWb162ipqqcl/5+P0a6roKOx+tj+aJ5bN20Acs0cRyb/MJiCopLMI2642zHIRTJZ+vGdcg2j7yTpFMp8os64jjNMxIloGKj5NYCTaDlOf9ffPEFN954IzNnzmTIkCE8/fTTjB07tklaXN26dePiiy9uTcezZOQY2uS737lvAT+++9hsu8PO6N0gveCs3wzLvidtmQsw2QW2IxG2xWhtI4mUQTqeyM7/teK9teHxWenvzJjV2IauBALpagxPoMFjtx3ZoMxfUxxCTfmz2U7LP1HhcBgpJalUyyqTtdoBoGk7elwA95OrqVAQ2vnJqgIy7cbUteT8NsZx6lSVO3fuzKxZs7AsK1sBwOPxUFhYuNf6s7fIaQI0HVsoROy4K5LT1BJFOdo1jhC5NIDdkLTgtJ7ujsY5fYJc0C+UnYzTGWvztB4B5pSl0ZR63vTtvl6S5n3lGnO4C1HXrlsKL1OoZvvjMtd38wldx0FzIhSqDZt7j+lAz4jGiVM24lFEtj9JS/K74QVMGBLhow1JXvouxopqk41xmxdOL2lQ2m931JUN3HWoaH11f7URbdbsoik3pDWKBDxCoLeXr7qUdOnRl6XfzNntalb3eNmwehlef4C8wmJs20YIgappjaYPCOE6DUBgpNMEgmGEIhqsiI10kl79h3Ls6T90HQOZdhpLl5RSZtprOxRVJVpdwbbN6+k7+HBMo7nOR4EqbTcCYA8G037vaWHOfzqd5uabb+aBBx5g8ODBvPnmm5x55pl7uLON4w95WPHlZm49+aW9e2EB5euiHHFWn7173e8RpZ1LqaiqIi8dJ2nGkHp9I11g2RapRKoRJ6fE7w806vxMB7z06de/QV59p5AXRRGYtpMV/WstCcsh36e2ON3O6/UCtDjCpdWjVt+eJXTu0ZFNS9a7xrqEpi+T6k0I+2zVkQnjroxy+HFDCAfdXX6fz8fIkW2j+Pl9IKcJ0DScTASAJtNYwruvu5NjXyPBFnVl4nK2047Y0g0xP69vkKkr4tw2u4K8ek7fGsPhrmM6ML5viIcXVFOVcrClRBHg1wTl9Z3bEnyaoHXVe10EboRAB59CWBfETAc9sxgQgCUlxX63nF55yibPo2bf2227KYfz+4a4ZECYC98pY0vSJt/j7s6nLMnAQp0JQyLcNruCxxbU4NcEliMpDWmuod7E+VDBrS4A0CWk8UVZOpvGAGA7ZEsAro2atFHq4QGJBLxqxhnUDiRg0qkUw0afzFuT/07Z+tXkFRY32KGvj9fv5dP3XmPwsJF4/QGQEikdTCO9gy6SqqpUlW9FIAjnF6CoKkUlpVz+25uIR60G31wBWJZJKpnYq0tAKSV5BYW8/uzjhCIF9Dt4OOlMmcAmt5FJAXAjAHIOgEZpYc7/kiVLGD9+PIsWLWLSpElce+21e7iju8YybfJKAoz8YT9kK3Zsm4tQBZ+9/F1OBHAXdCntTEnHYkzTRAixg0Efj8d54okniMViWYPeMAy6d+/OuRdessP4JaVEURQ8nobimkM6Bpl4TG/+9tkqqlIWQV1BU5Vmb/1ICWnHIWVL+hQEuHxQxxZvH9XeT1M05hqj1aNWXtjPv+77GT+9+jE2rNvavLJvQkA4BMkkmK3P0WkRUoKUHDZqMI/dcRnKAZzLtUc0AdrZdpKDIGTFCdsJKhU/uVSAAx2JQ73Qshw7kDAdTuoeoINPZfJ3MarSbh3eWqKG5IWlUc7oGeCoTj7eWBlnQ9xCAD0jGosrDXRFpdpwGFCg0zmoMXtznaGiZEKyDVtiykxIYBP65dMEn2xIcsOwfM7sFeThr6sp9qsowt2hD2oK4/oE+XRjisqUQ6Fv9yq7AoiaDkOKPPxlVAdum13BjHVJOvgUUplIh6Ql6ZXnCo59vjlFQBOEPApbEjan9Qi4woJOXXu1UQqWIzFs2WBI9aiCVdUWK6tNfjQgzCvL46RsiUcR2FJSZdiMOyhIypIs2Gbg24tCuu0NKSUBVaDQPhx9RjpJ/4OHM+CQI/n73Tfwx7+/QrTSwaynhC+EIL9DEbNnvM3CLz/l/uc/JBWP4QsEUXUPCz7/GMu0UFXVDaeVknBemNkfTqNz9174AwEOGnQozz70R5YvWkZRSSmprKEt8AUCLdh5bx61RoHIrE01TSMUyWPxvC+Y/Pi9TLznKVfPv5lrFQno0kBx7Aahwe2G1ia9tzDnf/r06Zxxxhn079+fxYsXM2DAgNb1ow0wUjYlvfI57cpD9/q1132zDSNp7vXrfp/QNA1Na9yc9Xq9OI5DKpVC191jEokkwWAQv795qeWXHtKZYaVhJn+zmc/WVrIlbmDZDqpwdQFU4Y4jpi2xHJlNG3DqiRr7NIWeET/HdAlzeo88Aq3wyhuZsXNn97472sRtefLowcz/zz18/c0aLMdp8sBRXV3NBRdcwI033siYMWPaoivNR0p8Ho2jhvfFq+e8uG2nCSDAMZG22T5WSxlsaRF2yglbUSo9HUHmBuYDHRuBLQRKe1wEtgG2hPP7hlgfs5i/NU3Eo1Dfz5rvFczdkmZLwuaCfiHeWR3n23KTjXGLaw/LZ1GFQUXK4aA8nQdGF6EIsjnqCq6wX55HoWdEZ0vSRldE9v3GZiJFuD8+TfDNNoNXl8e4dUQBVWmbD9YlsR1J56DKLUcWUBxQeWh+dTYkf7so5h3aNB1XcPCx44uZt9Xg/bUJDi/2ZHclhIAtcZvFGa2DS/qHuWtOJVJKLugX4qYjCrIdF7gaCdtSNgMKPYQ9Cl1CGmujVoNrpm3JPV9W8vcTO3LfqA78bV4VMdPBqwquPiSfywa619iSsNGUuvO2R2z3b46GOEBABUW0n1ifdCrBr29/iN/9+BTuvvYnXHH9XRQUl2Q9mmY6xfuvPsff776eX/7hr3Tq2pNodSW+QBCfP8imdSt5+akHuOAX16MIBUUVzJ31ER+89hx/eHgyiViMLj0P4uAjj+Xh26/h9sdeIa+wCOm4jobZM6bRsbQ7PfsNJp1MIneykyUzEQe7Qkq5w/nScVA1Dd3jxbYdLMtgy8b1TP3XI7z70tNcdu3tHHLUGGqqypsvAigUdCuOMBNI2pFjTeCWJtRaE+HYspz/qVOnMm7cOM455xwmT56cDXHe17R1FYDmYJlOCwQqD1wMw8CyLCzLoqamhq+++opYLI7f788+x1BIZcOGDSxYsIBu3brh9XpRFAWv17vbZz24OMSfTziI8oTJwi0xFm2NsaoyyZZYmqhpE09bBAIeCny6u85QVSIehY4BnR5hD33z/fTO8zaanthcEgnXmbp9tEJTaTOLtyg/xImjBzfrHGmnuSC5gaOHlnDqsUPaqiv7Fbre/NIy+5q20ASQ6RieoafiO+qiPdDDfYdAEgAKlhWxNt6w9miOAxNHCGwEHpycFsB2GI5bo35MVz8PfV1NwpIUeBs+I0VAtSF5eVmMKw/Oo3eezqoai4mflPPo8cV8/MOubElaFPlVPtuYYk2NlRXsC+iCD9Ym+MmgMFPP6kTahvvnVvLuandibMxMywR9IXBTDG77bwWWA389toiqtEPScijyu0r4P3m/jCWVBv5MWL3cTZtx0+EPIwroGdEo9ClMH1eKWm9BIYC/za/i/q+quHtOJTcdUcBZvYMYtiSgCx75upoJQyJ4FIEQ7q7/49/UMOnYIuZc2JW4JTlj6kZMpy4SIOxR+GBtkhtnlXPLkQWce1CQipRNUFcI6QoPzqvm6W9riHgUoqaT7esO97Ddvzl2JJSpONFeMNJpwnkF3PN/7/H4nb/l5ivOpHufAeR3KCGZiLJh9XIs0+C39z7FEceeSrS6EpFJeUolYpx+/hVs27yeP/xsLP2GDqOmsoKFX81iwo330nfIMKLVlVimyYQb7+VvN1/Jby8+kUNGHIeiqqxdvhjbsphw4z11HdrJ4tt9eTdChdtFnwrF1af6+903EM4rREoHKSXpVJLSHn245eEX6TPoUKLVFS0ysBwjQWTEDwmddCKOaF+bR/bWlSTe+kutmEPzTm5hzv/777/PuHHjuPTSS/nXv/7Vgl7nyAEff/wx69atQwhBMpnCNE169erpjlu1GwPCLdX+0UcfEwj40TQNv9/PWWed1eSogA4BneN6FnBcz7rqE2nbIW05SNzqIpoAj6q0ibHfGOXl5ei6TjAYbNH5bT5qxaMVdaurXSAQbN26FQBV231o5feVmpoaEolEk8LLpJT4/f4GwhP7ilZrAlgmSmFX9IOO3iP929d0LEtATaph5YocByQS1wmQs5x2RBOCtC258J3NrK6xGuT+1yfPo/DMoigz1ydJ25J8j1uWbuwbmzim1EehT2VFtcl/1ifpEdbcMmK6O7FWph0ue38Lx3f1k7IkH29IknYk46ZtZlPcahBiF9YVJs2vwpsp5yZw1fhv+qycyd/FOKzYi08VrI9ZfLYpRWXaJs+j4ABRw+HcaZspS9jZvHpwDfD75lahKoKOAZUpy+O8tSqBupOd9q1Jm5KAxlPf1vDlljTDOnqxHJi1KcmySpNPN6aoSNmEPe79TVuVoCxRxuAOHpZUGKRt+L/FMaYsdyvMqMLtw4vfxfh0Y4qRnX0U+VVq0g5zylJ8V2US0hWEcPUAbp1dkX1+tfg1haWVJuOmbWZjzMo6PHLUIYCA1j5KANYihCCZiBMM53HTpOdYsfhrli6YQ7ymmhJvd0afdi6DDx+Jx+sjWlXRwMB2LAvd4+FXt93PzDdfZd2KpXQ/aCDjfnoNnbr2JJZxFliWia57uOH+Z5j/2UxWLl2Aqmr84MIJDDliFGSMct3j4de3P0RhUQmWWRdZl4jWMOrUcxlx/A+IR2savY9UMs7AQ0fQtVc/TCOdEW52uPbOx6mu2IZtu1Ez/kCITt160aFjZ0wjTbSqZcY/gLRMgn0GohapOwiIft9RwsWZdXxzoyJalvO/cOFCTj31VMaPH58z/nO0ikGDBtGzZ08URUFRlF1+v93IIonjOI3m/TcXr6rg3Ytpdlu2bMHn8xGJRFp0fps5AD76fCkvvfYRb737LhKx+3FDCGzLgoJhPDllEZ8s2ke51LZDyO9h7BlHcnD/Lm3WbG1OxvHHH4+maU0SaZBS8sILL+wzpdPtaZUmgBBgt9/w+GIP5Gq/5XARWAhETghgBxQBcdPNP/eoYqcl1FQBSds9zqu6JfpCumBrymbydzEc6YqvBTSFNVFXH8CrusaYTxVUpGyeXRJFAQIZx8C35W5bar1rqgLWRy2czHnglvvTFcG35QbztqTd8l4ZAcKQrmT1HWzptrn9fWgC1mXEzXyaYFW1ucsyerriXlNTFL7ZZvBlWRqROTfsUVhcYWSPkbhG55yyNLM2pvCogqAm2JywsB33nFoiHoWKlM3Ly9znpQj3GUXqOV1UAatrXGPIp9YZs4qAhCWzz+wAlsLZKQJBsL1ZerhOANNIYxppuvXuT5+Bh7iK+1JimQbpdIpEPNpo2QjLNDENhxFjTmfkyWcjHYd0KkE8WpU9vtYJYNsWhxx1HMNGnwyAaRoYqWR2c0QIQZeeB2UN+Fps2yKvsAhFKBhGutEFvXRsAuEIkYIOWSFDKSVde/Wje5+B2eMc6WCbJrGaquw1W/zcFAWPNIA9X6J6byON5gkiAi3O+Y/FYpx11lkcdthhvPjii82/bo4c9SgtLd3XXdhrLF26lNLS0haVqIc2cgD87R/vc90NT7sJkMFI0+WwhYDCzrz+1mJenzK/LbrSfCRgO9w5aSpT/m8ip48Z2ibN1hr8v/rVrygtLW1SBIDjOAwcOHC3x+1N2k4ToH3RxZ9bIefIIMAS7Ss0uC2pVfOHnU8L9Y3u+q95FIHH0/DJetWGbUlcYzlvu+Mau6aEnZbY82tilzvftSkDu2pTyp23X5/a8xu7ZmPXCGgiq+5fe796I0Oxrgh0z86v7yrZN/63ULZ7/jnqkLhVi8OaaJ+CbxlqHQHNQUpJMhEH4vVebcRIl9IVANyF2n5jVQhEZrPIZlcGu8CxbYzt6nrvrKpBWyAAb2NfwgOSluX8A1x99dWsW7eOjz/+eL+Ifs2R4/vCkiVL6Nu3b4vPb7UDYMPmSm6892XQVAgHmt+AnYKgx/3ZVwhIVcb57Z2TOW5EX3RN3cFg13W9Wd7iWgfAr3/9a7p169am3d3btIUmQHujRyD3DHLUYeZEenLkaLdICT7F1QDIFeRyDXEjnSKdSh6QAmW1DiF/zgHQ4px/cPO1n3nmGZ555pnv/To5x/7PnDlzGDBgAOFweF93pU1YtWoVF13Ucp21Vo9e6zdXkq5JgHcnBnxrneV7w9kugYIIi5espLS0OyUlHSkpKaGkpIQuXbowaNAgli9f3qKmq6ur27av+4jAGdfjP+kqZKIKdqPGeyBQ6lNy4d45shhCaVe5wTly5KjDAbyKIKgK9mIZ8P2WdCrJkCNGMWzUSaR3saPfXpESdFXB14oSXu2CFub813LVVVcxfPhwLrvssj3UwRw5XBKJBL/85S+ZPn36vu5Km1BeXs7mzZsZNGhQi9todQSAhMaFQoSApAFGJg885HNdprWTpwDSFnj9kEiAR3GjCGQTz29rLAt/MMB1P78Ov7cuDGnlypU88cQTJJPJPXTh7w+t0gRoZ3T2CbLJxTlHwAGPJdqXOFiOHDnqkBICmrtMyX3PIZ1McNjIExBCkEomDrgoAIlEVxU8B7IDoIU5/7W89tprfPvtt3z++ed7qIM5ctQxY8YMzjvvPJYsWZJ9zbIs1q5di+O4pRYDgQDhcDibU1+r5WYYBqqqIoRAURTWr19PVVUVQ4a41evmz5+PZVkMHz58r93PvHnzsG2bI444osVttNoBsNNhP5Wm/8Du3HLNWFav28afJr2Gadt1qummpFv3QsqXT2fUCWfy38UpotXVde/v7vy2xrIIBMLc9oebGry8ePFinnjiiQNugtsZOU0Al1KfgleD9D7SrsyxHyHBFAoyN0bkyNEusYGwKvCqrtTRgU5tCkDt7wcaUoJHE6h7qr7Xfk/Lc/5ruf322xk9ejRHHnnkHuhfjhwN+eKLL5g4cSIPPvggixYtYtCgQaRSKT7++GNM08Tr9TJ58mTuv/9+li5dSufOnTnqqKMAeOmllxg8eDA9e/bktttuo3fv3vTo0YP+/fvzyCOPZB0G7733HjfccMNeKf8+c+ZMCgoKGDBgQIvb2DPFS6UE0+bhP/2Ik0YNBuCb79bz0nMzIT+YLUJ898RzuOanj/L7nx/HSx/HefShV+re39X5ewIhkFJSWZ2gIK9Oy6CqqmrPXO97TE4TAIq9gk4+hTVRmz1W5DPH9wSJJQQ2AhWZ2yHcn6k1VvYXITdFRSqq+y8CV2veAcdBOBY4OQ/j/oAjJQUegSYE5gHyDZdSons8roPTNA5IQ39nSAl+XT0wg/9akfNfy/z581mwYAH/z955x1dRZv//PeXW3Nz0BiQECKHX0KQXFREQsWDDFbGzYtnKuqtrRezKT7+AusLadS0gCiIgKF2R3jspQAgpN7eXmfn9ccmFQIBAEoIw79crL/HOPM+cuWVmznnO+ZzvvvuuDgzU0anMjh07sNvtxMTE0L9/f3788Udat26NzWZjzJgxAPz4448MHz6c1q1bs3TpUhISEiLjPR4PwWCQUCjEvn37eO2115AkiZkzZ5KSkhKpw58yZQqLFy/miiuuqPNzWrBgAT169IhkKZwLdRMAONoTe29+ceSlkhJXOIW/Yruqsv9AMYIApQ43R0pP2H668Tr1jvXqvwIa3oWXZiaARRJoaBHZ71C46JoA65w1IUEgKAjImnrUkdO5cBCQLFEgymjBsMK5YDCBqqB4XZz3pG5BRDOYCKqgOouRXMXInhKkkA800AwWFEsMSnQSgi0eWZYQgj49GFCPaJpGcpSZKFsU3jLHSWWPmqZhMltQVZXgCa3qwo60CaPRhMdVHhlrNFswmcxHe9aHX3O7ylFCoTM625qmYbVFI8uGSt9egbDyfW2k5UuyTHHhQQRRIDYhGVWpv+9fRTDCZLbgdpbXmx3H22MzXYI3/hrW/Ffw3//+l4SEBAYPHlzLBuronMycOXMoLi5m4cKFlJeXs3jxYsaNG4d4NKN8586dzJkzh4kTJwIgSVKljhSyLCMIAn6/n969e0e2rV+/nlAoxNSpUwHYtWsXqampdX4+DoeDtWvX8uKLL9ZonroJAABYjDz69Ees2bSP/QXFLFi8AaKP65cqCzw1eS6apQd/emkhewuVytvPNF6n3rnUNQEaW0WWXxqLQTpnQCMcALCq6JoQFwqahiAbEU0WnBsWU7Z8Ft68rQCYG7Ug9rIR2DsORA140YKBqrVsahNBQDNY8HlcGPeuIa14O6mBwyTKQayygEkWAYGgW8NxwEeZauSwMZGi+Jb40zsg2+MR/R5dhLUeMJvNlO7eyE+bCujYf9hJrfKMRhP7dm7GZLaS0iCDUCgY2WYwGjl8IJcdG1Zz2eXXoGkaUfYYdmz4lZ+++x9FB/MQZZmMpi244ro/EB0bjxIKncYaAdlgYPn8b8jdtRVFCVHRhFRVFVp27E6nngNr3ALPZo/l/defwmKLZswjT+J0lNZovupSETARgMDRYIrBaOLA/t3s3rKWHoOGI4pitVor1yVW06X1vFPTmv8KVFXlyy+/5Nprr9Xb/unUOYFAgG3bttG7d2+OHDmCKIrExcWxYsUKevXqhc/nY8qUKTz00EMYjWEx+1AoFOnkBuEyp4pAbcU+AEajkQEDBpCVlRUOylqtxMbG1vk5zZs3j2AwyDXXXFOjeWouAqhpVS+gGGTcTi9T35x9tEXgCc67KBDwh8Dahr253rAlx9f3n2l8HaBpevru2XIpawI0jRJ0RSidMEJYB0DnwkGQjSCK5E19lCM/TK+0zb11JcXz/0vilWNoeOdEBIMR7TinrXbRQDbiV0DetpSu5evpmmKmSddUYhLbgSTTomUrYmNjCQQCfPfdt6xdu5Z4g0SWcgT34R/Ym/8ze1K64m81AIPBBEEfeqTp/KABZoMRyVvGlGf/zOtd+2MyW1CUY066JSqaT/5vEunNWnL33yZSXnose9Fqs/PjNx+zfcNqLh85Gk3TWPD1B3w29UX6Db2Rrv2H4Pd62Lb+F4oO5hOXmHLaAIAggGww8L93XsEel0CTFu0iAQlVCR3NQKida5GqKGjnOfNEkmWOHMonFAqR0jADJRTCZLawbd0q3n/jKTr3voIom71SkOV8IwoCUcZLyXmtec1/Bfv27SMvL49rr722Fu3T0amaxYsXk5mZyejRoyOvNW/enE8//ZSePXvy1ltvMXToUDIzMyPbk5OT2bhxI3369EHTNObPn0/btm3RNA2//1jwt2XLlqxfvzcUZDYAACAASURBVJ6+ffsC4HQ6CYVCda4B8N5779GxY0eaNm1ao3lqHACQZYkqvSBNCzvucbZTD5ZE0Pxhad1zGV/LqKqGJOoPVWfLpaoJkG2T9GdwnQh+QdS/DhcMAqLJQu6Uhyme/99T7nXkhxloqkLGuP931Omq7Yiehma04i07QpNt33BNI4GY1CSiE1O55tprK6VpFxUV8e2337Jq1SoEQcBFeLXMbDLRMkakSfFi1i/ZSn6HURgSGyH4XegXoLpH1UAKermsRy9+sMexbd0quva/Cq/bBYAkyThKj7Bp9VJc5WWEgsFjK0ZAKBRky5qV9Bt6Iwajgd1bN/Dh5Gf5x2sf0KFHL3zecH398Nvux+0qx+/zcKbPVVNVTCYz144ZT78hV+NxH3PSAz4vPq/7hBIA4Tj5i1N/xyvGRJoxieIpgwmRfc+wEi9UdEg5Yb9TjY+y2fngjacxW6yM+dPTOB2leFzl9B48kq79rsJssVbp/FfXnrPd90Q0DSRRwHqpBABqoeb/eNauXQtA+/bta8M6HZ3TsmfPnpNKTdq3b8+iRYtYuXIlK1aswGazsWXLFhRFYdiwYQwePJhJkybx1ltvYTQaadasGXFxcRgMhkop/tdccw2TJ09m4sSJxMXFoSgKY8aMqdMAQGlpKfPnz+e1116r8Vw1DgA0z0whrXEyB7flh5318JW+mqOFY/e5s7oQn+u4U8yFBqVOOvdrS3SUuYbzXZqcpAlwCZBtE0HWWwHqhPGLop4QcoEgWaJwblh8Wue/guIFHxDbcyT2DgNQvM5atOKo839wHz0KvmdUl3QOOjys2bIDv38jTZo2pUOHDpG958yZw3fffYfdbkeSJGRZJi0tDUEQUBQFNJHekpstq99mY5tbkNNbIfjdtWivTlUoGtgklbSEeLLa5rB66Xx6XjkiEgAwmi2s/+knElMb4vO4OZS/j/ikVELBAJLBQGH+fkqLDtG+W19UVWPT6mWkZTShbddeFB8uquKI1byZCAJet5PyMh9et/OETcfmsETZEBDw+7wYTCZEUQprEZywv9VmRwmFMwiMZgsWq3jS85WmacgGAxarDb/Pi6apmC1R+H1eAn7f0eNqWG12Aj4fBpM5ElgL+H0RrQST2YLP64mM93ncBAN+ZIORmHgZg9GEJcpGTLyMpsXiKi/FaLYQm5iMo+RIpfOzRkWDIOD3eRBFCZPFit/rJuD3RwIxJrMFUZQIhYKRY8uyjGww4nGVn1UgQEPDJItYq1q4utiopZr/41m9ejXJyck0atSoFgw8P2gaSPXU8lGSRUJ665Fz5t57743U+lcgiiKPPvoofr+fjz76CI/HE9kWFRWF0Wjk6aefZteuXSQmJlZK67/jjjsi/5YkiUcffZT9+/ejqipNmjSp8/P57LPPUFWV66+/vsZz1TgAEBNt4b8v3c2d46dQkFcUzk+rbi2lIEC0DbxeCJ6u5q2WxlWFpoGm0al3G6Y8eweingFwzhyvCXApeMRNoiSijQLOgHYpnK7O6dAgIIioulL2hYEkU7rsq2rvXrbsK+yda1m512DGU1RAv/xvub5bNht255GXl4cAuFwuFixYQPv27Zk3bx6dOnUiNTWVzp07k5qaSuvWrbHb7TRr1gxRFAmFQsyYMYMNGzbSNiUaw6YPWCP8AblhS4SAnglQl6iaRrxBRFZCdO5zJV/P+H/4vd6Ic2kwGvll8RwuH3EbW9auZNPqpVwx8nZCwQAms4Utv60gJiGJBo2bEQwEiIqOofRIYdjhlWVCp633rxk2eywrFnzDotmfEQiEy0Z6XTmCQSNuiwQBJEnGYDLx3Sdvs3b5IhQliMFo4roxD2KNtkeCAJqmYbZY8bpdfDJlEvl7dqAqIexxidzywASS0hrh83qQJANzPn2XnD5Xsn7lYlYtmkPDxlnc9uA/ESWJvds38uM3n1JcWIDf5yO5QTqjx/+LmPgE9u3Ywn9eeofNv61ANhg4fCAXk8XKreMeozB/HxtW/czlI0eHdQ9EEWtUNMt+mMmS778k4AtrHiQ3SOfaMQ+R3CAdj8uJyWJl4y8/4/d6aNqqPZ9NewlHSRGhYJDOvS5n2Oj78Xvc1Q4CqCpYjRLGenIIzxuRlf92Nar5P5E9e/aQnp5+klN2ISOKAqWH3GxZkn/ej11c4CQu7fxlQl9snO57ZjKZKv33RLKysqp1jMaNG5+9YeeApmlMmjSJESNG0LBhwxrPVysigFf0acO6xZNYv3E/IVWtdgDA4XBw0003MWHCBPr371/t45UUFzP69tuZMGFCpPbinNE0zEaZHl2aYzLUnSbipUKFJoD72+cverGqRKNAhlVksz+E/gB+qaMREARCgoCsa4nUL4KAFvTjL9hZ7SH+A7tQA95w+VJtXLdEGa/HQ8fd3zC0U2OWrdvCoYMHEUURURRJTU0lOjoaRVHIysoiOjqavn37nlIV22AwkJOTw+rVqznslGmRGoN/86dsst6PMSYBQoGa26xTJSqQYBIJ+T20yenFh28+R96ebTRqkk0wGMDpKGXf9k1cP/ZRgsEA61Ys4qobxgAgyQbWr1pMm849MRhMuJ1l5PS+nE/+bxLTnvsrDzz+GsGgH5/n3II4BqMRo9mMclxKfDDgR1VVomPjmfX+W/zwxQxuGfcPGjXJ5lDeXt55YQLucgcj7ngQT7kDo9nCG4+P41DeXkbd+xcSktMo2LeLz995jcMF++k3dFT4WAYjHpeTZ8ffTOPmrbnpvr8iG4wsmPkhT/9xFM/+5xts9lhAYMXCb9n023JMJjM33PXo0SCHRumRQt598TE69OjHgGtuxiAb+XTqJF7+21088+7XWKOiad25J4fy9mE0m2nduScaGkajicMHclk46yOuvGEMqqoQZbMz49UnWLVoDqPu/QsZWa0I+P2sWPANT9w7gn++8QkNM7Mwmi3s3baRZT/MIrlBOu269aFNl16UFhXy5pPjCYWC3HDXo7jKq9fyWdXAdtELAAqonjLkRm1rXPN/IgUFBaSlpdXafOcDW6yJwj1lTH1g/nk/dtAfIr1N4nk/rs6Fx5w5c9i/fz9ffvllrcxXax5vYqyNQX3anNWYgM8F3gIua5/C4L5tqz3O7SxF8OTRs0PaWY3TOT9Yh/4N1etA87rq25Q6RRIgK0pkczF6K0AdFEEgIIgYtJDeCrDeEc5Oi0QQERCordBNSDSQuHUmV2VY2HWgiLjYWBo1bEjbtm2Jjo4mOzsbq9UKEFEQVhSF77//HqfTyYgRIyqpDQM0bdqUhIQEHA4HJbJM2ziRI5tmUtjrHgyCUAvlcDpVIQBJRgElFCK5QTqpjTJZt2IxzVp1QBRFNq5eimww0LBJc9p26c2yeTNxOkqRZBm3s5zcXVsZeM0tBPzesKCdNYon3vqMpx+8ib+Ovpz7HnuJ7LY5uMpLw+nyRxdQJNlwdPUqUpGPEgqhaeFWI4IgkL93Fzs3rsHndYc/f0EgLb0JNnssOzet4duPp/Hsu9+QltEUr8tJVpuOJKQ25MW/jKH34JEkN2zEd5/8h/07NvPqp4sQJZmAz0uz1h1p3akH9wzpEFkZt0TZeHvS38nIaslfXpyCs8yFpmk8+tzrPDXudr567w3ue+xl/D4PAZ+XwwX7eenD+QhCOIMlGPBjMJr420vTSW6Ygd/rQZJl/vbyfxl/3WVs+GUZ7br1YUTbbPbt2ExUtJ0Rt/8BR4kPVVURRQmrzQ5oWKKiWbHwW36a8z9e/3wJcUkpeN0uRFGkc69eREXHMO35v/Lsu98AEBUdw9Z1q7h7wvN0uqwfToeD7LadkA1TeeupR7jqxjsRRbGS8vep0bCZL+7FIs3vQm7YGvtd79ZK2v/xuFwumjVrVqtz1jVDxnViwB1tatxa81zQNA2jtW5F5XR+Hzz11FN06dKFnJycWpmvXq9i8tEUKuksU4FkqWKc/pB9oWK74VlCeRu42AvkO8RKzNpX31boXBAIAn5BwHZxf+UvfDQN0WDCnN4K1+Zl1RpiTm+JYLRAwFvzwxvMhPK30UfYj9HenKu7dqdt28qB6vz8fBYvXoymabRs2ZKUlBQOHjxIp06dKC8vx+PxkJubS0FBAfv27aNjx460a9cukqro9/nw2aPpoOznx10r0Vr0RPB7qjJHpwZogFEUSDIJKJqGJAh06NGf9asWc93YhzGaLaxZuoDmbXOQJJmmLdshShJ7tm6gfY++bFmzEg3IatMp3JZPEPB53CQ3aMxrn/3Ex29N5PG7RzDo2tu4/aEnECWZoN+HIIqUFB0k4PMey6jUNKJj4rFG2xFEAUEU+eGLGfz28w/hjgSahiCK3P/PV0hNb8T8r96n5+XDad0pi+KiEGarDUVR6NyrG2npTdi6diVpjW9m0exPuW7sw0gGI66yEhAEAiVHSG6UQe/B1+HzupFkmYJ9u9m+4VcmTv8OTQWjKayXJAgw9OZ7mP7qEwT8XgRRxO/z0O/qGzGaLDhKi6i4IJotVmSDkVAwiMliRQmFMFstpGU05WDubjp074urPBwsCPh9uMpDeNxOzBbrsQ9FCJctzP/qfa6+6S4SUtIoPXI44pwVHw4w9JZ7+HnuF+zesp62XXvg9bjo0KMf7br2paQorLvgKCkhs3kbzNYoDuXvI71pC9QT2jtWhSCA/SIPAIjx6djH/gcxpvZX6jVN+12l/wNY7EYsduOZd9TRqSPmzZvHr7/+yrx582ptzlq7iv20ajsLf9pIQFGhmo65x+OBuBymfbmZJVurn3bpdLlQ47sy9YuNLN5Uw1YwiorNYuSaq7vRvkXNayp0KhCQ0zucebffOR1jJPh93ct06hCvKCFQf+2pdMKooQDxfW/kyPfvVmv/uL43ooXO/PBfHUIqNMpbTkqCiUaNm5zk/EM4pT8lJYVmzZpRWlpKcXExBw8eZP369Rw+fJjc3Fy8Xi9OpxO/34/H46FDhw40b96cAwcOYDAYcLrcJNntpBesZE+TLhgrBG11ag1VgygZ4o0iigZ+n5dOPQfy46yPKC0qxB4Xz86Naxh171/wez3YYuLIzG7D2hU/0nvwQDb+uoSMZi2xxyZQXhZuDSgIAl6PC1k2cO8/XmTgNbfw6j/uY8fG1fz7//6HZDAgSTKzP5zK9g2/IknhxzRFCXHtHQ/S56rrCQUDqIrC7Q8/Qc/Lrz0qAqhF5vd5AhQW5BL0+3j57xOO1v+HMZut7Nm+EUdZMc4yB16Pi6atOuDzuCPBBkEQUBX16Io7yAYoOpRPadEhPp/20tGWyeHjSZJMSdEhigsP4PN6MFujsNrspDdrScDvpcL5r9AQ8Hk9LJ33NXu3b6SsuAiPq5zt63+h39Abq/WZCIKI1+Oi9Egh2e274vNU7nigqWG7YxOSyNu9jU49e6CqKqmNMk8o79GQZAMmswW/z1ut1V0NkEURu+XiTvmT4utOoE8QhDrVvagJP//8MwkJCbRpc3bZzDo6dYmmaYwbN45+/fpx5ZVX1tq8ZxUAUFUVs/lklfzX3/uBR//2H/AFQRSrv/oliJDYldlztzN75obqGyKKEJ/DrO+2Meur9dUfVxUaoKg899pMZn74Nwb3rfzDr1B/jIuLO6tpY2Jizmnc6ZAk6Zza1ujUHS2jRSSDgKKv+uoAPkFE1b8H5w3RbEWQTUfTnwFNQ/V7UH0uolr1IOW6Ryj86vXTzpF8zR+xte6F4q5eDfBpkQyopQdoKZbgChrYsGEDAwYMiCj5e71ecnNzcblcFBYWsnLlSg4dOkR+frjveTAYxGq1YjQaEUURq9WKKIoRleK4uLjIPUBVVbyqQBNK2H9gG1pGW4Sg73TW6ZwlIQ0SjCI2OdwNQAn4yWzeGqvNzu6t60htmImihGjRoSsBvxdRkujYcyALvv6QYBC2r/+VHgOHVarRB45+H0I4SorIyGrFG18s4eEb+/LptBe56y/P4XSUcvP9f0dVFY5reYQsG/C6XRiOlocIgogoCkfFi4852qqqgKaR3CCDhJQGBI9b2dZUlZvv+zsde/TH6ShBQMBoMlf5bKEd5zAH/T6iomNIapBR6Xw0TSM+OY3LBg0/GjhQkA1GZIOh0pwms4X8vTuZ+tyfSUxtRFabjrTs0J1mrdrz9qS/H9VBqB6qEm57aDZbqkzbF46+N+HOBEfHqOpJ51jx/9VN7dZUDatRunRaANYB8fHxHD58uL7NOAlVVXn99ddp0aIFzz//fH2bo6MT4e2332bPnj3MmjWrVuc9qwCAJEksW7aM118/9kDlC4n8++2NYDBAtPU0o0+B4oMoY/jvbFDPcVxVCOAr93Hv39/mT7dkoanHeuru2bMHgDfeeOOsVBd37twZGdegQYOa2wgcOHDgd5c6dbGTaRVJtYgUuJSwKIDOpYum4RdFFASOr9zVqWU0DcFgRDRacO/4lfI1CwgU7kM027BmdcKecyWG2GRUr4tGd7+EIJso/OLlStd1AASRlOsepdHYiYQcR2rFNFUyElW4lVSzRkm5C02UEQSBnTt38sUXX+BwOHC73Xg8HkRRJBgMYjKZGDJkCGlpaZSUlLB06VKcTmfkWm80GsnNzaW4uJj27dszZ86ccI95QcDr8xNvNRBzZDuOxh10KZJaRtE0kk0CJlHAq4Q7BpksVrLbdWHb+l85cqiAjKxWRMfGU15ajN/npU1OT2Z/OIVNv66hvLSYtl164fedqrREwOtyYo9PZPht9zP7wykEHw4gCAJGkyncaSCyJ0ed3WNXFk1TUVX1JCdYkmQkWaZ15x5cf9fdOMtOzkoKBvyUl5WgKCE8znJi45M4/hciCMdq4jU1nL4fZY9l5B0PgiCe9HtSVQWvO6wLUPF3bC4BUZJ598UJdOk7mNHj/4bPE0QJhbDaLJGOCtVC0zCaTMiygZKiQpq3NYTLK45DURQCPi/xyWkoyinmOQcUDWxmCYN+rz9n0tLS2Lx5c32bcRK//PILAwYMwOFwcPjwYZKTkwFYv349Ho8HQRAwmUzEx8eTmpqK3+/Hbg9nyLjdbhRFwW6343K5KC4uZuvWrVx55ZWIosiyZcsoLS2lW7dukXmPx+VysXr1apxOJ3369CE2Nha3240kSRw8eJDNmzeTkpJC165dASgrK8NkMrFq1SqcTie9e/eOLDbu2bOHTZs20aBBA3JycupFt6C+OHDgAFarNbJwu2vXLhISEiotxFYE29PT05Gk8B2zqKiI0tJSMjMzT9LeORWHDh3CYDCQkJAAQF5eHoFAgIyMDAyGsGZDbm4uABkZGZFxZWVlFBUVkZ6eXuWC+okUFRXx8MMPc9ddd1WZTVgTzioA0LZtW5YtW8Zjjz0WeS0gxKAkDAaLsWoRojOtjNZ0e22gAfYocnMP8fcJ0xE5lp4kyzLp6elMnTo13Iu5mhgMBtLT05kyZcpZjTsdcXFxpKen18pcOrWDRRJoaRMpKFd0IUAdgoJIUBAxa4ouBFgnaAhGMygh8qb9ieL5/63siMwDU1pTGt75HPF9bsSxdgGeXWtPOZtn91rKf/sBW/v+4QyAGmZYqapKnKsAySIQDAYpLi6moKAAo9HI3r17w23jDAbMZnPk37fddhu9evWKzNG6dWveeust/H5/5AElGAzi8/mw2WwYDAZCoVCkPaBosZDgOUhJwIukiwHWKgKQahYr/ZIDfh85vS/nmw+nsM9iZeDwWyIr7EooSHJaOg0aN+PL914luUE6KY0yIy33wm0DTYiieMxpFQQkSSQU8GO2WBHF8Gd+KkG66jzQCwK0aN+VpT/MZNitd+N2OiIOtmwwYDCa8Pu8xCWmEB0Tz4ZVP5HdrhOlRYfD9sgyoWCADat+os+Q6wkGNTKyWuH3eViz/Ec69xyIq7yUSG2/NQolFDylEy+IIi5HCYcP5NG9/xCcZS78Xg8mi5XDBw6y6del9LlqZGR/VVUQJSl8riecr6ZpGM0WmrftzM9zv2DANdfh9bgixw5nZ6ynvKyE7HY5BPy193vQNI0Yy8Vd/1/XtGnThtmzZ+P3+0/Zfq0++Pnnn7nhhhtYvXo1CxYs4NZbbwXg4MGDlJaWYrFYmDFjBnfffTeHDh1iz5493HLLLQAsX76c0tJSRo0axYQJE8jIyKB58+aoqsq0adOQJIkGDRrwwgsv8NBDD1VqG6dpGt988w2hUIiYmBgmTpzIk08+ya5du5g8eTIDBgwgKSmJr7/+mh07dnDbbbfx6quvIggCHTt2JBQK8c9//pOJEydSUFDAJ598wmWXXcaePXto3759tR3a3zMLFixg6dKlWK1WBgwYQGZmJm+//TYJCQnk5uYyePBg+vXrx6effsr+/fuRZZlBgwbRsWNHPvroI/bu3UtqaioffPABo0aNol27drzzzjuMGjUqks397rvvcuedd/Lbb78xb948TCYT3bt3p3v37kybNi2ibXHZZZfRuXNn3n77bXw+H36/n8TERO6++25WrVrF3LlzSUxMJD09nREjRpzx3O68806sViuvvPJKrb9vZ3Ul+/zzz0+6wP+yfi99r30WBLly7b8ggDcAgaORZ5sZJPE4Qdsabq9t/H7ikpPYsnY/cTHnkMlwnqh4INS5cOgRL7OwQK/71gFNEPCJIpaQopeE1AWihCCK7HvtfspWzq5yF//BPex7+U5cG37m8LdTTj2XpuJc9yPO9YtpNHYiScP/WLMggCCg+j3YA2Uo5rADFwgEcLlcZGRkYLfbcbvdkZV9v99PTk5OJecfoHnz5rRq1YpffvkFi8WCKIr4fD42btzIlVdeSUZGBtu3b488PIcQiVVd4HVClB20WlzyvITRAIMgkGoOCwBWEPD7aNWpO1Mn/hUBaPd078or/IJA++79eOXvd/PQ028hycceswxGE3m7t6IoKtntcsL3c0GgYN9uZr7/Jtfd+XC1V8NVRTnlfh63iyuv/wPzv3qfz995nevufCh8TqpK/t6drFu5iD6DrwPg2jEP8ua/H6JDj/5ktemIqqoE/X4+f+cVDuXvw2A0oqkKUdExDL5+DFOeeZSJ078jpWEmmqoQDARYNn8mNnsc7br2QVWVk2zTVJUoeyw2exy//DyP2/74F8xWG86yYj57+yVESQr/7I4OiYqOoWDfLiw2Cb/PHMkoqEj997pdjBzzEBPuGMLnb09mxB/+GAmMHDl0gDf/PZ4rrruduMQUFEVBU9Wj5RRn9z5WRaxVDwDUhJycHJxOJ/v37yc7O7u+zQGgtLQUn89H06ZNSU5OrlQCcNVVVwHhTIA+ffowbNgw5s+v3A7w+IyXoqIiHn/8cVJSUlixYgUej4c///nPAERFRTFz5kwefvjhyFhBECLBBoDNmzezefNmjEYjqqoyevRoAAYPHszDDz/MqFGjKC4uZvjw4RHbZFlm7ty52Gw2WrZsydChQ+vgXbpw2bVrF4WFhUyZEr7fv/rqq4wcOZLWrVsD8K9//YusrCxWrFjBG2+8AYTvz8uWLWPnzp08+eSTQDiD4LXXXuPZZ5/l8OHDlbQqDh48CIRX9Xfv3s2MGTMAmDJlCmlpaYwaNSqy76xZs4iLi+Pmm28G4IUXXmDHjh18//33jB07loyMjGpdc6ZPn853333H3LlzI4GI2uSsrmRVRZIqWhmdhM9Pi1YZ/Ouha9iXd4SnX/uaoKKE6/drY3sdIBD+gZpMF3/ETKf26BIn6c6eTgSPKBGvCwHWCZLVTvG86ad0/itQAz4OfzsFa7NOIIqESgsJlRejVqXyr6nk/2cChoQGxPe7GTXoRwv6Uc9WVV8QIejFovkJqeH7lKIobNmyhebNm5OZmcm6desiQVxVVUlKSqpyKpPJVOkBQVVVHA4HoihisVgqb9PATAjB54LoWDiFo6Nzdqga2A0CSUcFACOvKwr22ASat+2EKIjExCdSXlYS2e73emjZvitJaY1o2aEbfu+x75HBaKT48EGmv/IEDRo3JS4hBY+rnLw92+k75AauvO4PuJ3l1bLPaDIjnmJBIBQMYo9LYMJr7/P6v8axbsWPNMxsjsdZTsH+XXTpeyUmixWPq5weA4ZyuCCPSX+6nTY5vTBboyjYu5NWnboz7Nb7jmY3aLidDkbcPg5HaRFP3HMtrTr1wGS2cCh/HwG/jzGPPkWFB280mSOZDBB2kAQExv7lWd58cjz7d27BHhPP3u0buXzkbXjdLoJHhQp9Xg/9h93EpEdv5+lxY7BE2bjj0aeQDYZI54FgwE98chr/eP0D3nzyIdYsW0DDzOb4vR52blpD1/5XMXLMeNxOB1H2GCQ5nPVwyvexGs+VGuEOVHoGQM3o2LEjgiCwfPnyCyYA8PPPP7N161b+97//IYoiv/32G7t27SIrKwsIp3tPnz6dp556Cji5k4EoipH/b9++fSTNf8+ePezcuZPJkyejaRoOh6PKkuDffvuNpUuXoqoqu3fvZtCgQQAMGDCg0n4NGzakqKiIpk2b0rFjx8jrrVq1YtasWYwbN47nn3+eN954gzFjxtSJ03ghYjabGTJkCBAOrK9du5bk5GR+++23SBmFLMtkZWXxxhtvcPvttxMfH88vv/xSKVjSoEEDUlNT2b17NzabrdJnbDQa0TQNSZK4+uqrAQgEAhw8eJB77723kj0rV64kISGBDz74AEEQOHDgAAcOHKB3795MmTKFMWPG0KJFi9Oe0+7duxk7diz33ntvJNBT29T4SlalmqemQVDhzadHc3nvsKjexh35fP7hIoiNqvn2OiR8PnoAQKf6tI+RMBoFAuH2zDqXOF5RFwKsEwQBLeCneNHH1R6SeuNfiO11HcGiPEKuMkLlRwiWHSZUWkigKA/F7cCzZx3evRvJffOPlPz4McbUJsT1vZGo5jko7nLOKu1MDSFrCop6bExRURGiKGKz2SqldcuyzLZt2/D5fCfVAh4+fBhRFFEUBVEUkWWZ3bt3o2ka7dq1Y+3atcfEADUNWdAQwhLIggAAIABJREFUQgH0liS1R0iDJJOAXQ7/+3hc5WXc8/dJCAi4yiuLRwYDfhJSGvDyxz9is8dWqk/3ul106jmQJi3bs2vTWsqKCzFZorj1j4+RntUSj/PM3zdN0wgG/Ix/+k0sUbYqxfMEQcDjcpKZ3ZZJM+aybsUiSo8UYo9L4Kb7/0ZKw8a4nY7IuQy/7T46XtafrWtXoigKvQePpFXHbhw5dABVU3E5y9E0DY/HxR8eeYreg69j56Y1qKpKtwFX06pj93D3AW9Y2+K+f76MNcpWKTPC63HRqmN3nn57JutX/UQoGGTgiFto2rIdrTpdhsFowuN2oaoKaelNePzNz9jw6xJSGjZGEAQys9ty/+OvEgoGAPC4ysls3oaJ079j4y9LKDqYh9kSxfDRD9A4q1Wk7MHtLKfvkOsJhYK4jp4zHCuxePDJyURFx1QSSqwKVdWwmSWizXoWZk1ISUmhY8eOfPHFF4wZM6a+zQHCDtvIkSOJj48HYNCgQfzwww9kZWWhaRqTJ09m7NixlRzqYLCyEGaFLyRJEqqqIkkSoigyaNAgRowYgaIomM3mk0p4Nm7cyNdff829995Leno606dPx+v1YjKZ8Pkqa1u43W7sdjter7fSvaRCEyA6OpqJEycya9YsnnnmGf79738THR1d6+/XhYYkSZF7aCAQIC4ujs6dO0c+k549e5KSksL48eP56quvePLJJ3nkkUcwm83IsnzSXJqmnVS6XfG5GQyGSBBfURQkSTopM1sURTp16hQJ8Hfr1o3GjRtHPqN33nmHXr16MXLkSKrC7XZzxRVX0Lp1ayZPnlzDd+fU1E0oUxBAg735xZGXSkpc4RT+2tiuo3MBkWEVaWIT2V6qgKx7fpc0moZPkAgJIpKm6UKAtYggyYQcRfgP7Kr2GPf2X4ntNRLREo3JFoupQTMESQ7XOVui8e7bzJ5J4TpOxePEsfp7AIrnvUfDu18g8co7UdyO0x3iBCMFVDUsXCMIArIsk5ubi8/no2XLlixfvjwi4Gc0Gtm3bx8zZsxg9OjR2Gw2XC4XCxYsYMuWLRiNRsxmc6Tev6ysDEVRiIuLi6xMaJqGKAhogoQmyejSk7WHommkmgUMokBQqfy+qooSaZGnBINV1qnHJSQTqqIuPhgIYI9NoMfAoUdT38Mp9+7y6n/PKpT3VSV0Wq0An8eNKEpcNmg4oiShqgoBvz/i/FfgdjpIaZhBoybZCELYRld5ePUcLaxtgCCgqSru8jIaNcmmaYt2IISzDQJ+X+R7rWka8UmpKEoI7Tjbwu0PndhjExg04jYEIBDw43SUERufhKqpqIqCIAj4vR7iklK5YuTtKKEgfq8Hg8lEvDUqEgAIBxzCJTU5fa5AkuTIe3l8UEZTFKKi7QiCGB57wmcVn5x2Wv2CClQN7GYZqZptrnVOzY033shTTz2F0+msdwd18+bNBAKBSincffr04cEHH8Tr9TJ9+nRatGhB+/btCQQCyLJMZmYm8+bN49Zbb0XTNGbOnEnnzp0B8HqPBb1ycnKYMmUKV111FdHR0Rw4cACLxVJJlK6wsBCLxUJGRgZlZWXMnDmTv/71r5jNZr7++mtGjhxJUlISCxcuxGg0YrPZyMvL4/PPP+eRRx7B7/cze/Zsrr/+elwuFxaLhREjRrB06VKOHDlS7+/v+UBV1YizHxUVhd1uJyYmJiLcXlGiIQgC1113HampqXz77bf06NGDRYsW0alTJwDKy8spKCigefPmfPXVVxw4cIC4uDjKy8tZs2YNkiShKEokOGCxWFAUhZUrV9KjR4+IPU2aNMHtdkcyOSpsgHAwoGvXrowbN+6UAYAbbriBgwcPsmPHjjrVyai7XCaLkUef/og1m/axv6CYBYs3QLSl9rbr6FwgyAJ0jZPZXqyn3upAUBDwCyJRWkgXAqxVBDRVqeRUnAktFABNQ1OCaMqxFRtBklGcJex+9gZ8edtOGqcG/eRNeQRTSibR7fqheJ3VOJgGshG/ZEIUwtcCURRxOp34/X5SU1MrpRSGQiE0TWPZsmXk5uaSkJBAeXk5eXl59OnTh3bt2pGZmcmyZcuYPXs2TqeTHTt2kJ2dTWJiIsXFxUiShCyJBDUBzWA+oc+5Tk0QBciwiFWHVAQBpSL78RSifMGjjmpVKKEg3lDNyoRCp5n/eFRVwVuNFnvBQIBgoPKcpzrHYMB/2hXzU9smEAoFCbmO+y0K4dcq7yYQCgaOzXM0+BBST55XVVV8HvcpbeFoC05Qqvysqvs+apqm1//XEqNHj+axxx7js88+4+67765XW/Ly8k6qmTcajQwcOJD169ezefNmsrOzef3111EUhR49etCrVy86derEc889R0JCAm3atIkotLdu3TqyWpydnc3VV1/NpEmTSE1NRVGUSF14BX379mXLli28/PLLxMfHc8MNN5CamkogECAnJ4f//e9/BAIB/H4/48aNA8IOpqqqvPLKK3g8nojw3IYNG/jqq6+Iioqie/fuZGZm1v0beAFgNpsjjrIoitxyyy289NJLdOnSBYfDQcOGDRk+fDjvvvsuVquVvXv3cvXVV9OlSxeWLVvGSy+9REZGBuvWrePaa6/FaDQyZMgQpk6dSo8ePSgtLY0EE0wmU6XsgLFjxzJ58mR27NiB2+2mR48ejBo1ihdeeIH8/HysVisej4exY8cyf/58Dh8+jMPhYODAgVWey4MPPsj333/PkiVL6lz0XdBq2Fh+5drdXHb1v8FYhQhgMAROL8jSyc57TbfXNoEQcUl2dv30EvHVEAH0eDzMnj2bffv21a1dtURaWhrDhg2LpDidyPfff8+GDRvOSgznRERRpGPHjlxxxRXnPMfvlXf2+rl3lQeMusN3ySMINAx4SQkGCF1CLXjqGkEUAZHtEwbhy91arTHp971K4pC7UVyV07SlqFiKF75P7psPnnZ8TJeraPrYJygeF2deXRcIijJNVr1LF1MpR1zh9M1AIMCYMWPIyclh4sSJFBYWIkkSiYmJJCYmkpWVxe7du1m+fDkmk4lmzZrx+OOPR2ZdunQp//nPfxAEgbvuuotevXrx7LPPkpubi8FgIDU+ho0O2ND5HkxGox4EqAVUDQwijG9mItEkENTf0kuekKLRr0UsKXa9RLQ2GDx4MPv27WP79u31bcoZOV7kTxCEiINfXl6OLMun1kI7SiAQwOl0RlrGVUVJSQlxcXGRuZcsWUJeXh633norJSUllZ7dn3vuOcaNGxcOAJ9wfLfbHekocKng9/sRRTHSfg/CZRFbtmwhJiaGVq1aIYoieXl55ObmkpmZWamt++bNm3E4HJHgegUHDhxg//79tGzZMtJasCJwf7wmXiAQYO3atciyTJs2bTCbzaiqyurVqxFFkdatW2O1WikrK2Pr1q3Y7XbatGlz0nlMmDCBF154genTp5+X8pgahzNlWaLKByNNCzvucbaqB9Z0ex2gqlq10rvy8/MZNmwY69evPw9W1R6NGzfm66+/jqS7APh8Pm6++WZmzZpVa8e59dZbmTFjRqUf48XOZQkygkEIKxnrPt8lj1uU0ajeypJO9dBUFckWQ2yPazhUjQCAZI0muuOgKsX8BFHEs/PU7QEr8OZuJeQsQTRa0JQq9G4qW4goGymxpBLyF2IwGAgGg4RCIUpKSjCbzZE0UFVVGTZsGN26dQOItPxbsmRJJJW0gsaNGxMTE0N5eTlbtmyhV69eZGVlsWfPHsxmM0ZJoNQQg2ixQchXlWE6Z0lIg4YmkTijQEh3/i95VA0sRlHPAKhFnnnmGbp3786XX37J9ddfX9/mnJbjnf7jsdvt1RpvNBpP6/wDJy3OKYpCWVlZldvcbjdOp7NSf/kKoqLqViftQqSqNPnY2Fh69uxZ6bX09PQqV9WrcsYhLAp4omhjVX6N0Wike/fulV4TRTFyfz/epssuu6zKY1U4/1OnTj1v2hg1LqpvnplCWuNkcBxNwdIIO++18neKg9ba/Noxe0uddG7bmOgo8ykOeozHHnvsd+f8A+zfv5/777+/UvrKtGnTatX5B/j444+ZPn16rc55oZNtk8i0ieEnBZ1LG03DI4qEBEGPBdUyqs9F0tD7MDc6s3p06s2PYUprgnaqFN9qfzhCtUvrRS2EMykbh1/BbAqrBlcI+EFYrVlVVVRVrVQOYDKZuOeeexg1ahRdunSpNGdsbGxEgbjigbBCUNBmsxEIKRyJzUKqww45lxohTaOhRcAsCrqqgg6KqmG3yJhk/TdWW3Tr1o3Bgwczfvz4qsXEL3GysrLo3bt3lduGDRtWSUdA5/fNww8/zAsvvMBbb73Ffffdd96OW+NwZky0hf++dDd3jp9CQV5ROHW/ttJeBcBqOjafAIRU8NbiytrRQECn3m2Y8uwdiGfIAAiFQixZsuSk1yWjFXtKK0zRyQhi/UaJVSWAz3EQZ+FWVKVybd26des4fPgwaWlpAJX6mWZnZ9OkSZNzPu6OHTvYu3cvAD/++ONJrTEuZowi9IiT2VuqgC4SfMkTEET8gohVU3QdgFpECwaQomLIenIW+169C9eW5SftI5qspN36OMkjxqO4SqueR1WIat6FI9//57THszRphxwdj+KphgYAIIQCKMnN2L8rlhwxgFMUEQThpJUcQRDYtGlTJWffYDBUKQpktVrJzMykqKiIQ4cOUVxcTJs2bZgzZw7JcXY2HSzH07g15tDpVcx1qo9AWNxVd/51INxpI15f/a913nrrLbKysnjiiSeYOHFifZtzQdGoUSMaNWpU5bYTV7Z1fp+4XC5uuukm5syZw4wZM7jjjjvO6/Fr5Yp2RZ82rFs8ifUb9xNS1VoLADjdPu7867u4HJ5wOYDHT8u2mbz+xK21Mj8AmobZKNOjS3NMhjO/HYqinBStjM/sToO21yBbEwgpx2qF6gtBEDDIAv7yA+Sv/ZLyQ5srbT++fUngONGfBx54gEceeeScj/vEE0/wzDPPAJzUQuNSoH+SxCd76tsKnQsCQcAjSthCit4SsDYRRQTZQLDkIIKhanVcQZLRQn4UZwmiOQrV6zrpnqT6XMR0H4pldlu8+zZVPY8okTzsgaM19dW8pmsasjmK/OROtCr+kShrNI5gkNLSUvLz82nSpAl2u53y8nKKi4vPPB/htkRxcXH4/X6KiopwOBwkJiaSnp6BQQux0ZiJITYZAqcRQtOpNqoGNlmgkUUkVM/3cp0LA1EQSIzWa/9rm2bNmjFx4kQee+wxhg0bpju2OpcMO3fuZPjw4eTn57No0SL69+9/3m2otZBmYqyNQX2qrqM4VxRF477HZhxLqw4pJMRGMbhv21o9ztlyfC1QYtPeNO5+Bx6PB/xuGqbGYTRI9RYEEAQBnz9I/sFSRHMSWX3/yO4lU3Ac3BjZfrz9x6eh+v01W0E6PphQVb3UxU5PXQdA5zhckkxSSNcBqDUEASkqhsPfvEnB9H+dUuxO8ZRz4IMnKVs+k8y/zMCUnBFewT/umqSFQki2WJo+9im7nhiO/9DeyocyGMkY9/+wdxlM8EjBWQW1xYAHf1ZPNh1eRw/Jj9doxO12U1ZWRosWLTAYDIiiSGFhIYWFhaSkpJxxzqysLNq1a0daWhqyLBMdbSenbUs+XLCS0jbXY1H01f/aIqhBulkkUa//1yG8+m81isRH6RkAdcE//vEPFi5cyNChQ9m+fTvJycn1bZKOTp0yY8YM7rnnHrKzs1m/fj3NmjWrFzsu6Cuaw+mp7EgLAiHlwrkjm6KTadTpBtwuJ00axvLw2EFkN0lGFI86gfWAIEAopLJuSx5vTP+RkvIQ6Tk34Z6/h5BfXyGqS1pGS7SKkdhSEgr3BtS5dDlOB0BE785ec7Swcv/89yl477FqjfDsXsee52+h+dOzES22Y1oAmoZotKB4yime/z6Kp/zkwaqG45fvsGS2w5LZJtxFoLpBAE3FYLKwr8VQUjbOIDM1gVyPly1bttC6dWsaNWpESUkJ5eXlOByOagUAcnJy6NSpE7IcvmXv3rGdX9esYXVSL0xxKfrqfy2iaBrpFhGTKOBR9F/upY6iQqxe/1+nfP7557Rr146BAweybNmyS0rBXufSoaioiAceeIAvv/yS++67j1dfffWMHSTqEv2Kdi4c9e7jG3cHyYrdauCJh4fSvWNGRIipQgrhfP8BGAwSV/bJ5u/3D0bQAhiikolp2OGMp1VT9dD6/CJfCMgC9E+U4dKrftCpgoAg4hUlRD2NuMaIBgv+gl3kv/ePsxrny93Kwc8mIZqOXZsEgxE1FGDvC6M59L8XCZWfnIqvKUHKVnzDrn8Px739F6SoGM4qjBPwIDVszW/pV1J8pIjE2GiKi0sQRZG4uDhcLhcej4ddu3ZVazpRFCPO/6EDBfww+2u+dDdEyO6JqDv/tYokCDSNErlwlhp06hNV00jQ0//rlPj4eBYvXkxBQQEDBw6MaKbo6FwsTJs2jaysLBYuXMjMmTOZOnVqvftMF3QGwIVKxWOgNa4RHq+Xy3pk0jwzmVLHhdKCSaPE4adTm3RaNEtl654yrHEZFHOyYNbxzJkzB7f73B8mFy1adM5jLxYGJsn834Xf1lbnfCAIuEUJ+xnbx+mcCdFspXj+DFRv9cT4jqdk4UckD70fQ3IGWsCHaI4i/+2/4Nzw0xnHhsqL2f/6vWRPWoBotqKFgmccE0ZADLhQWg1gacBN98LFOEsKKS4uoX///sTExJCQkHDK9kNVoaoae3duY+7sWXx40IInZwQm5UK551wcKBrEGQTSLQJBvaOLDiCLAinRl05L4/qiefPmLFmyhH79+tGtWzfmzZtXI1FqHZ0LgYULF/LnP/+Z9evXM3bsWCZNmkRSUlJ9mwVc4AEATdModbih1AUmAzg9lDu99W1WBFEyoyoqMTbLBVfyrWkakiQSHWVGUVVE+cztDefOncvcuXPPg3UXL/2SZOxWkXK/pufX6OAUJVIutIvD7w1RQnE7KF+78JyGqwEvzo0/kzjkbjRBwLN7HUfmvVft8f5Deznyw3RSb5qA4iyp/oE1DSnkJdBxOMu2xVCyfRaGqZO5auSNjBgx4qzO4UhREdvXrWbekuV8E8rC12UIZkJoqr5OXZsEVI10q0SsQcSnBwAueRRVI9okEavX/58X2rZty+rVq7nqqqto06YN77//PjfccEN9m6Wjc9Z8++23vPTSS/z888/07duXVatW0a1bt/o2qxIX9FXNZDRw5419cJV7QRbBF6B5y/T6Nus4wg8IqqZdkDW+4Q6HFZZdiBZefCQaBXrFS8zND8IZWkrqXORoGh5JJiCIGDVNTyk+RwRRIlhWiL9w3znP4cvbBoKIaLTgWPUd2llmZZQtn0nyNQ+CKMLZON2ahhRwo7bqx8b4DA6u+5wtL71A147taZfTjcZNs0hKSsJgqLzCqCgKTqeTokMHObB/D2vWrWdxgY+tDftjaNoRU9CHdgoRRJ1zRwOyokT90q0DhAMACdFGpEtQ1Li+aNKkCb/++isPPPAAN954I3/4wx947rnnTtkST0fnQqGkpISvv/6aV155ha1bt9K9e3e++uqrKtv7Xghc0AEAW5SJ9168q77NuGTIzs6uUcrVjh072Lt375l3vMgZkmpgbl51U4V1LmZUQcAlyiSEArXWHvWSQxDQgn5Eg4mkq+/B2qwTaqB6qe+CZKDwy5dR/V5QFTQgcCQPc3oLUq//M6oS4nSKrZI5Csdv83Bu+AnV60Q0R3EuoRzR70RMasSRQY9Sun8d27csIfXX90iPMdOoYRrx8QnYY2KQZBmfx4Pb7aS41MH+Yid7glHsT8kh2KUTZosFIeA56+PrnBlVgyg5XP8f1HU7dAAQSI3R6//PN3a7nY8++oghQ4Ywfvx4Pv74Y/75z3/ywAMPVEs0VUfnfFFeXs78+fN5//33+f777wkEAgwdOpRp06bRp0+f+jbvtFzQAQCd88sDDzzAI488cs7jn3jiCZ555platOj3yRXJBkSjEO5eqft8lzxOSSJBlwE4Z7SgH0NsMi1e/gk5NgnRFHXKFoAnIQjY2vYGVYmo/Te49V8gSBgSGhx1/k/t7AmiRHSny1GcxQgG41lnDhw3EwT9GAQBrWkORxp34khJAduLdmMpPoA5vxhZPYAIqAYLPoMNt70V3sxMiGuAwWzBHPRB4MIpgbvYCGrQyCySbNLb/+mEA0JWo0iSTa//ry9Gjx7N0KFDmThxIs8++yzPP/88d955J7fffjs9e/a8JNtN69QvxcXFbNq0icWLF7Nw4UJWr16N1+ulffv2PPfcc4wcObLe2vqdLecUACh1uDl4qDScDlmbqCoWq4km6WGBBEVR2bX/MEpICa+enWl7baJpNMlIwmK+dKK/fn/NekkHAnrPc4CW0SI5cRK/FuntAC95NHCJMkFBQEIvxDlnBAk5JgktFEIJlp7VUMkSDWgR512KigUEFFf15hFECTk2BS1UC9c3TUMIeDEAxKehJTfGpUF5KIimKoAGgoQoGxAFMKkhUIKgr/rXOSFNI9smYtTb/+kQTv+Pt///9u48Ss7rPu/8c9+t1q7qvdHdQGMHF4AEKRJcBMkSHUomZVqWLEtH9sibkthxMs7ISuLo5DjWiaKcY8VOnBN7RpZi+YwnnowzVhI7sUT7KIk8E0aKJNMyLZsSF5EUVywkgAbQXcv7vvfmj7ebBEAs3Y1uVHXd7+ecUgvd6KpLdHXVe5/7u7+bqBzTzKeXRkZG9Eu/9Ev68Ic/rM985jP65Cc/qU996lOanZ3Vm9/8Zh06dEg333yz9uzZo9nZWc3Pz+vIkSPKc45jwuoZY5RlmV5++WUdO3ZMx44d0+OPP65vfvObeuqpp/TSSy8pz3M1m03dcccd+tjHPqb77rtPBw4c6PXQV21NAcC//YOv6af/5q9JI/X1Hc3Zlu5403595fd+QZI0f6alu979MZ06flpKoit/fb1YJ6WZ/seD/1h33rJr/e4X3njXTKyvHcmosfGeU2oCLQaRmnmqnBWLNXJrnoC7PL3gz6tbxXc2l+wGXEzmqUyeKpQUSnq1XMilUsoWomvJOakSGO2rh8op/4eK/knTw/4sAPW76elp/fzP/7w+8pGP6KGHHtJnP/tZPfTQQ/r93/99tVpFZVSz2VSr1WIxCusiDEMlSaKtW7dq165det/73qfrr79et956qw4cOKBy+crN1fvZGqcnrpgkr3eXXOtetx3TunMe60pfX8dxXOyxBl2tVruq7+/1mZb95IEtsX4+aRfPIeZ8fjPSfBhpOGdS55VVv4Gs8Q2HUOmqpU7aVjWaqRh1Kf/3nnNSKQ401SAA6DdRFOmtb32r3vrWt0qSFhYW9Mwzz+jxxx/Xo48+qi1btmjfvn1KkuScJtjAygVBoGazqeHhYTWbzU0/0b+UNQUAxhgpDIrbegoDBRe03w2D4LXHutLX14txkg28u676/Oc/r4WFhTV//xe/+MV1HM3mdqAZ6qbhUH/+CtsAvOeKPgCpMQrENgCg3xTl/5EqlP9DUmadtgwlqpfCXg8FV1Cr1bR//37t37+/b7utA/1oTQFAp5tK82fXf+XhzKJOn3mtyZFzTifnF6STZ6VSfOWvrxdrpW6mLPdrKeDBBx/Ugw8+2OthDIRA0rumY/35MbYBwKlrQi0GoRp5xjaAQXetV50ufDyeX6viJJUCo+vrAeX/kFRcW87Q/R/AAFvT1OTGPTN674+9Taqvc1lEu6u912979Y+lJNZPvPfNOnu6JUXBlb++XqykPNfk2ND63Se884Ozsf7xN9kGAC1tA4jVXHMXeQAboWuluWqgrdWA8n/IOSmJAk03S70eCgBsmDUFAPe+ab/ufdP+9R7L69RrJf3mP/2ra/460Es3NUPdNhrqTzgNAM7pdBixDWBQrWnleDXfs4rXD+eoAliF3DndOBSoEhgtUP7vvcw6TTcT1cuU/wMYXJxvAmygH9qaSJxGA0ndINBCECmgzBhEQH3Bquj+f/1QqJTfS6go/986wuo/gMFGAABsoHfPxiqVDdf7kCSdjGgIMXCuycRxlY/BZHZFulbaXgs0WzZKKf/3nnNSOQ4p/wcw8AgAgA20sxronsmoOGcKfnNOZ4JIaRDQEmIQOLeKiba74LamB1zd969qfH6yzummZqg4MGS0UGqtphqxKgmXxgAGG69ywAb7kTm6CaOQBYHm2QbgmY34Wa/iPnmuXVTupOE40A31QF3LvxEkOaO50cE88xsAzkUAAGyw75uONTkU0AsAkqRTYSRHCcDmdsVJ9eVX651zq7qt5TFeN16CgPN0rNO+eqDxUqCMfxrv5dapUQk1xfF/ADxAAABssKHI6D2zsbjKhJzT2TBS24QKKDrenHowkb50CPDq37gm4xgkoZEONkPxbwep6P4/O1xSFJDOAhh8BABXpXijMH165JIx546tP8foiw9uLxVHAXKt6T1njE5FkQKeCwPm0ivyK1vR12XDhZVXBFxuiDzppKL532w50J56oA7N/7znnBSHAeX/ALxBAHAVnMskI3W7WR8eu2zknFM3zWSMkbNprwfktdtHQt01EVEFAMk5nQxjZcYQy202GzmBXsV9X7kiAJeTOadbhkPVQiO2/yOzTuP1WCM1TmkB4AcCgKvQOXNclXJZ33jsBZ2YX1SlHPd6SK+qV0t6/sgpPfn0UZVKsTpnjvV6SN77qZ0JFQCQJHWCUKdDmgFuKqv8WV1yxX55P/6Ftyt9/YK/d+lqAJ5Tl5M7qREZ3dQM1eX3Dyp+l3aMs/oPwB/EnWuwXFZ/8rmHNbH3rfrOCyf1K7/xn/Wzf+1ejTarfVFl+dKxef2zf/UFnTqbqlK2OvXCI70ekvd+YDbWR4YCHW05ojfoRBhrJKMyBxvBiW1fF9exTgebkaZKgVp5H7xZo6esc6qXI80Ol3o9FAC4ZggArsLZ40/o+JN/rKms9airAAAgAElEQVTr364vPPSYHn/6mG66blZJEvWsRNMYo8VWV19/9DkdfWVBzeFRPffwv6UCoA80IqMPzCX6Z3/RlkpcnHvNOZ0JIy0GoSoul2Wy1t8u+3p+8T3/K//+NY5lKYhefqwV96I5dyz9t3dtQzlJkTG6bSSUo1ICktLcae9USXHo1+8CAL8RAKzBuRd3z//p78qYQON7vktHT2Z65o8fk3NOvdrd6+QUBIEqlbLqtbJeeOTf6+i3/ui1r/dDeYLHfnJnol99oqOuFVUAnnPG6EQUa1s3l+Xac5Pq4eupc+dN4J1zF4QAVAFcqGulXbVAe2qBOhzL6j0nKYkC7Ryj/B+AXwgAVunCVRbncj37J/9GJ597WMNbb1WpPqEgiHrWbdkYI5t19crzR3Ty2T/R4onvXDBeAoBe2lcP9Y6ZWL/3TFdKuDj32lIzwKmgq9CxHjkI1rzyf7G/t5LVeUKAVcmd06GRUElgtEj5v/fSzGpurKxGhUthAH7hVW+VkiTR7t279fzzz5/3+TNHH9OZo4/1aFQrNz09rfHx8V4Pw2t/e3dJv/dst9fDQB/IgkCnwkiTaVeZZ+XYm9/5E8h1nfxj3aVW2lIOdKARqkPrf6hYMNk9Uen1MADgmqMIeQ0++tGPKkmSXg9jTT7+8Y+rUuENr5fumYh020QkpVyEes9JL0eJco4E9M+F3f8v9fWV/L3LP9CahjdoutbpDcOhGpERi//I8uLov8nG5ryWA4CrQQXAGtxzzz166KGH9KlPfep1lQCr9fDDD+vll1++7N+p1+s6fPjwVT3O+Pi4PvCBD+i+++5b0/ff9NZp7bp1VEefPquv/cGzyjnP/qr8nT0l/fDRrNfDQM85tU1xJOBwliqnCmAwXGlSzqr/NZU7aSQxesNwqC6r/1DR/X/neIXgFYCXCADW6NChQzp06NBV388DDzygz33uc5f9Ozt27NAf/uEfXvVjrdX3/+x+vetnD0hGCkKjW942o898+KtK6aK0Zj84m+gXRtt68lQuRVyCeM1Ix6NYTY4E7E9M1je9du50eCzSllKgBZb/vZdbp2Yl0twoR/8B8BNbAHosy668CmytvQYjubjJ7XW97a9ep9aZVGde6ej08bbu+v7tOvCWLT0b0yCIA+nDe0oSGQqc09kg0tkwUki59uC7WK+Ai92wLnInDUVGd4xESvl3haTMOu2erCji6D8AniIAwGUl5VBRHMgurZosXz+VaxSPXK0fmUu0pRGKDamQMToeJWzX7jfrPWG8mvtb4fdy0sv52tbppuFQs5WgOH4VXrPOqV4KtYOj/wB4jACgx1bSTDAMw2swkot76dtn9Jf//xENT1VUrsdqTpT1wmPzevShoz0b06CoR0Yf2ptItAKAczodRloIQ6oANqEVTbrXY2LO5H5VrJOqodEbRyNl/NtBUpoXe/+TiMtfAP5iGXeD5XmuT3/60zp9+vRFv/7YY1c+OvDo0aP6xCc+cdGvRVGkn/zJn9TQ0NBVjfNS8szqM3/3qzry9BntvHlUx589qwd//VuaP97ekMfzzd/aVdKvfbur58/mEuWIXnNLVQC1Touj24F10LJObxqNtKMaaJFKK+9ZJ1WTkKP/AHjPOOoFN1S73dbY2JgWFxc37DGeeeYZbd++fU3f+/a3v11f+MIX1nlE0nve8x599rOfXff7HUS/+u2O/vZXF6USsz5I+zqLquaZLCcC9N4l3x7dBX/tIvv6V3pfl/r8pX7+F/v8BZ8zr/s7q7ivAZG7or/q/7q7pC1lQ/k/1Mmsbt5a1/6ZWq+HAgA9RQ3UBjPGaGxsbMPuv1QqKQjW/mOsVqvrOJrXrGRrAwp/bUeiHSOhxNGKMEZHo4QCgEE0wJPtftS2TrcMh9rK3n/otb3/eyY35poHADYTAgDPPfDAAxtyv+985zs35H4HUSU0+sh1nAgASc5pPox0JowUUpzVx6604n6pbzOvDwKWP3fhbSXfe9GHWOHq/wDLXdFj5c1j7P1HIc2d9kxWVeLYXQAgALgW5ufnN+y+O53OVR0T+MEPflA/9VM/tW7jCYJAH/rQh/T+979/3e7TBz82l2jnKFUAkGSMjsVU0PQFVu03pbZ1OkTnfyzJrTRUjrR7gs7/ACDRA2DDWWv1+c9/Xq1Wa0PuPwgC3X///Vddyv/1r39dTz755FWPZ9++fTp48OBV34+PfuOZjv76l+kFgMKezqKG8kw5k9Deu+jb5Br6AKz4vs9xpZ8/+//PkzupFEg/s6ekscQoJQDwXiezesPckK7bQvk/AEgEAEDfSK108385o2+dzIruVfCXMWpkqXZ3FgkA+gEBwKaxkDndOxnr3bOxFqio8l5unWqlUG+7cVQxJ+0AgCS2AAB9Iw6kf3RDWWLFCs7pdBTrNL0A+tgVJt6r7Quw0l4Al3kM3/f/Z04aSQIdHgvVtfzeQMpyp71TVSb/AHAOAgCgj7xva6zD07HU5eIV0pG4JMd1ax9bpxBgTQ/NE+NCndzpLeOhJksBpf9QljuN1CLtHGfvPwCciwAA6DP//KayTGgurDCGb5zTQhjpRBhTBbCJGGPODwJW2L1/lQ9y0ce94DPr+5h9rmOluWqgN45FarP6D0nWSQdm64oCv34XAOBKCACAPnPHaKQf25VQBQDJFVUAmTGeTec2k2v8k2Hy/zpORQ+GeydjVUOjnJdO73Vzp5nhRFtHSr0eCgD0HQIAoA/9k/1lDVUD+gF4z6kbhDoWJVQB9NIVV/FXMClf6V7/VfQEeF21wbr8t2w+7dzpQCPSwWaoFrN/7zlX9NG9abbe66EAQF8iAAD60Ew50D+4viylXMx6zzkdj0pqBYEC9oX01ionzquenK+LyzzmgE38paLMuxQY3TsVyRjHbwjUza12TVQ0Uot6PRQA6EsEAECf+tCeRHvHwqK1NbxmA6OX4pICngp97Con16tcme9NuNB/2tbpztFQO6uB2nmvR4Ney51TNQl140yt10MBgL5FAAD0qXJo9IsHKmwDgOScTkWJ5jkWsM8ZXexkgAtva7rny96H0cUee9ClVhqJA90zESml8R9UdP6/YbqqcszlLQBcCq+QQB/7gZlYb9/GsYAovBSXZGkIuAlc/ifUk9X7AawYSK3TX5mMNJ4E7JaCMus0Wou1e7LS66EAQF8jAAD63P9+sKpqyVAJ4DvntBhGejniWMCeWvFE+vIr8herDLjcbS2PMchaudMNjVBvHKXxH5ZPgpAObq0rHMCwCwDWEwEA0Of21AN97ECFhoCQnNORuKQ2DQGxmon/gE2IcidVQqPv3RIrIBuFpG5mtXuioi3NpNdDAYC+RwAAbAIf2lPSoS0RWwGg3AR6IS7L8FToncsczXeRv3yJ24ofbG3fv+LxbT5t63TPRKwdtUAdZv/ey63TUCnUTVtp/AcAK0EAAGwCoZF+/daqwsiIhV/POaf5KNaJKFbEVoBNbAMn5gM46V/WttLOaqC3TIRqU/oPFQHAzdvqKkVc0gLASvBqCWwSbxgO9fduKFEFAMlJL8YldY3hRbwfrKoi4LxvXMFtDeMYUNZJkaTvnY5VDoqtAPBbN7PaNlrW3Gi510MBgE2Da0dgE/noDRXtGwvpB+A9pzQI9WJcVkAVAKSBnvgva+VOh8dD3VAP1cp7PRr0mrVO5TjQLdvqvR4KAGwqBADAJlIOiq0AMmIrgO+c04k40XwYcSpAv7lWK/EDvM//Qh0rTVcC3TsZq2N5vqM4BvLAbF21UtjroQDApkIAAGwy90xE+pnry1KHi2BIzydl5cZ4ehhcn9vIibkHk/5lVkXm+c7pWEORUcZLn/e6mdN0s6Tdk5VeDwUANh0CAGAT+sT+svZPRmwF8J1z6gShXoxLVAFgYLVyp7dMRLq5EarFxn/vWetUio1u2z5E8AkAa0AAAGxCldDotw9VlUQcgu095/RyXNJJTgXoTxc2CFyvmydaudOeWqj7JiO1Kf33npOUWadbttU1VKb0HwDWggAA2KRuaYb6xYMVqgAgSXouLqsTBApoDoEBkTmpGhq9eyZWEtL1H0XX/x3jFe0cp/QfANaKAADYxH52T0n3zyX0A/Cdc8qCQM/FZRmeChgQXSu9Y0usHbVAbbr+ey+zTo1ypFvn6PoPAFeDAADY5H7jtqom6hyK7T3ndDqKdSwusRUAm5qRtJg73dIMdHgsUouuf95bfkm7fceQShGXrgBwNXgVBTa5mbLRp2+vFr0AuE72m3N6KS7pbBDSFBCbVsdKE6VA75qJZeVocwJ1Mqvrt1Q11Uh6PRQA2PQIAIAB8K7pWH/r+rLUZdLnO2uMnksqshwNiE1ouc/fu6ZjjSWBusz+vdfNrKaaiQ7M1Ho9FAAYCAQAwID45zdVdNeWiBDAd86pFYZ6gaMBsQm1cqe3TUY62Ay1mDtCLM/l1qkUBTq0vaEg4NkAAOuBAAAYEEkg/T931jRRC4r22fDX0tGAL3M0IDYJI2khl24ZDvX2qUgtjvzznpNkndNtOxpqVDjyDwDWCwEAMEB2VAP99p214mqa0lm/Oen5pEI/AGwKbVv0M3nvbLHHm/k/upnVjdN1zY2Wej0UABgoBADAgHn7ZKRPHKxKKVfQfnOyxug7pYoyYxTQIRJ9KnNSOZDevzVRIzbqEF56r5NZzQ6XdGAr+/4BYL0RAAAD6Of2lfTeXYnUYdLnNefUCUI9m1QkJ/ZTo+84Sal1+v6ZWHvqgVrs+/deljs1K5Hu2NnguQAAG4AAABhQn7mtqv3jNAX0nnOaj2IdoSkg+tBi5vSWiUh3j0ZaoHeJ96yTgsDojp0NlWMuUQFgI/DqCgyoocjo/72rqnrZSDkX1l5zTkfikk6GNAVE/1jMna5vhHpgS6yOdWxS8ZyTlOZWt87VNV6Pez0cABhYBADAALtxKNT/fefSHkr21XrO6NlSRS2aAqLHjKR27jRTDvRDW2OFZJRQ0fRv31RVuycqvR4KAAw0AgBgwL1zOtb/cXut6LTFRbbHnHJj9HSpotQENAVEz3SsNBQbfWAu0WhC0z8UTf+2jpR161y910MBgIFHAAB44Kd3Jvr7N5XpB+A759QOQj1TqsjRFBA9kDkpMtIPb0u0rRKolfM89F03txqrxbprZ0OB4dkAABuNAADwxC/ur+iH9pTEcpvnnNPZMNKzSUWBo+M6rh3rpMxKPzAba38j1CJ1/97Lcqd6EurwnqbiiFcjALgWCAAAj/yft1X15hmOB/SeczoZJ3oxKdMPANeEk9S2TvdvKTr+L9Lx33u5dQpDo7t3N1Urhb0eDgB4gwAA8EgSSP/u7pr2jYZSygW415zT0bikY1HCyQDYcAu5dHgs0vdMxWrT8d97dqklzV07Gxqj4z8AXFMEAIBnJhKj//jGmsYqQbEhF/5yTs8nZZ0KI0IAbJiF3OlgI9C7Z2Kl1snyVPOak5TlVrduq2t2pNTr4QCAdwgAAA9dNxTqP72prqHEEAJ4z+iZUlVng5AQAOtuIXO6rh7qf5lLFPByAxXH/d04U9PeqWqvhwIAXiIAADx192io339TXdWIQ7j95mSN0dPlqhaDgJ4AWDeLudPueqgf3Z6oFEhd+o96r5NZ7Zuq6uatHPcHAL1CAAB47J7xSJ89XFdoCAG85pxSE+ipUk1tQgBcJSOplUtbK4F+fHuielgcPkKPd791UqvdExXdtn2o10MBAK8RAACeu38q0u/cXZORkfJejwY945y6QRECdINAIW3asAZG0mIuTZeNfmJ7omZk1Gby771OZrV9rKxDOxq9HgoAeI8AAIB+cDbWb99VlZyTKNP1l3PqBIG+nVTVlVFACIBVauXSeKmY/E+UArWsY/LvuU5qtW2krLt2N2R4MgBAzxEAAJAk/fC2RJ88VCu2AhAC+Ms5tcNQT5WqygkBsEJGUttKI4nRB7cnmiobLeZM/n3Xyaymh0u6e3dDAbN/AOgLBAAAXvU3dib6F7dXCQF855xaYaSnS1VZQgBcQbHn36kZGf349kRbK4FaOWX/vutkVlONRIf3NBUGPBsAoF8Y5+j2BOB8v/50Rz/9tcXiCj7kws1bxmgoT7Wz01IgJ8uUDhdY3vM/lkgf3FHS1opRi14i3utmVhNDid60t6lSxFoTAPQTAgAAF/V/PdvVT3xlUVaOEMBnxqiWZ9rVWVRICIALtHJpaqnh33Q5UIvTRLzXSYuy/8N7mop57wCAvkMAAOCSfveFVD/85QVljhDAa8aommfa2WkpkVVOCABJi7nTbDnQB3ckmiix8o+i7H/rSFl372oo4j0DAPoSAQCAy/r80VTv/dKCFlMnRVzQecsYlW2u3Z1FJdYqp6GX1xZzpx3VUD++PdFIIvb8Q53Mam606PYf8voAAH2LAADAFf3X45ne/d/P6nSXEMBrxqhkc+3qLKpMCOCthdxpb62Y/A9FUssy+feZk9RNrXZNVnTHDo76A4B+RwAAYEW+dCLX9z90Vi+3rBRzhectY5RYq52dRVVtTgjgESdpIXPa3wj1I3OJqmFx9B/PAH85FQ3/9k5Vdfv2oV4PBwCwAgQAAFbsL07nes+XFvT4qVxKuOz3l1HsihCgbnNlhAADz6o46u+OkUjvnY0VB1KHyb/XnJO6udUN0zXdsq3e6+EAAFaIAADAqhzpWL3vywv6by9lUonLf28Zo8A5be8uaiTLCAEGWO6krnW6dzLWO7ZEsk7KuHLwWm4l65wObqvr+i3VXg8HALAKBAAAVq1tnX7ia4v6nae6RSUAcz+PGW3ttjSZdZUbI95QBoeR1LWSMdI7p2O9ZTxS2zpZfshey3KnMDQ6tKOhudFSr4cDAFglAgAAa/Zz32jpl/6yXTQGDHo9GvSMMZpMO5rptuUIAQaCUbG/vxJK79+a6JbhUIuZ42fruTR3qiaB7trV1MRQ3OvhAADWgAAAwFX5l0929L99fbH4A+c++8sYjWRdzXVbMpIsZSGbWiuXxhOjD8zF2l0LtZBzqeC7TmY1Wov1xt1NDZXDXg8HALBGBAAArtp/eDHVj35lQWe7jhMCfGaM6nmmHZ2WYscxgZuRk7SYOe2qBfrAXKKJUqAWk3/vdTKrmWZJd+1qqBRT7gUAmxkBAIB18fX5XB/4Hwt69EROc0CfGaOyzbWj01KVEwI2ldxJHet050ikd83EqoRFp3/4yzopza12T1R0+46GAn6dAWDTIwAAsG5OpU5//eFFffbpblEJwEKRn4xR6Jy2dVsazVKaA24CXSsFRnrHllj3TETKrKPTv+ey3MkY6eC2uvZN0ekfAAYFAQCAdffxb7X1D7/RKuqJI5aM/FT83KfSjqbTtmToC9CvWrnTaBLovVtjHWiEamVOLPz7rZs51UuBDu1saKqR9Ho4AIB1RAAAYEP8p5dSffBri3p50RZHBcJPxqiRpZrrtukL0GeK/f7S9UOB3rc11mQp0CL7/b3mJHUzqy2Nku7cOaRqiWZ/ADBoCAAAbJjHz1r96FcX9JWjWRECMPfzkzEqWavtnUXV6QvQFzInpVb6rvFQD0zHig37/X1nnZRZp+umqjq4rc5+fwAYUAQAADZU20of+rNFfeqJTtETgKMC/WSMAuc0221rIuvSF6CHWrlTLTL6vulYbxyN1LFOLPz7Lc2dotDoDXND2jle7vVwAAAbiAAAwDXxO8919TNfb7ElwHfGaCzrarbbVugcWwKuIeuKyf/eoVA/MBNrrhpoMXMEMR5bLvkfq8W6bfuQxupxr4cEANhgBAAArpmnFq3+5p8u6o+eSzklwGdLRwVu67Y1lGdUA1wDXVvswLlnItLbpyJFlPx7L7dO1kl7Jyu6eWtdEdVZAOAFAgAA19wvPtbWL/xFW2nmiiAA/jFGxjlNpx1Nph1OCdggTtJi7jRdCvTu2Vg3DgXqWFHy77luZlUthbplW11zo5T8A4BPCAAA9MR/fyXT33h4UX/xSk6DQJ8Zo6E809ZuSxVraRC4jpYb/R0aCfV907GGY0OXf89ZJ6W51baRst6wva5qQpd/APANAQCAnjmbO/3cI2198oninHhFTP68ZIwiZzXbbWssS9kScJWcir3+Q5HR926JdfdYpNw5pZT8ey3NnaLA6MBsTddtqfZ6OACAHiEAANBz//HFVB/5RkvfPEE1gNeM0Vja1UzaVkSDwDVJrZQ5p5uaoR7YEmumQqM/3y2v+o/Xi0Z/ozUa/QGAzwgAAPSFM5nTR/+yrV95olNsUKY3gJ+MUcnmmkk7Gs5SOXoDrMjyXv+JJND3TMU6NBJKcjT689zyqv91W6q6YbqqMOB3CQB8RwAAoK/8t5cz/d1HWvrqsYyTArxVTFJG8lQzaVslegNcVtcWAcChkVD3T8UaS4q9/ry5+8s6pzR3mhku6eatdY1Uo14PCQDQJwgAAPSdzEmf+FZb/+SbbbW6rtgWAP8Yo8hazaQdjeZdSVQDnMu6Yq//bDXQ/VOxDjZDZez19143syrHoW6cqWrfFHv9AQDnIwAA0Lf+fD7X33mkpf/8YlpUAtAk0ENFT4hGlmkmbatqc++bBDpJ7dwpCYwOj0W6dzLSUCS1cnn97+K7zDpZJ82NlnTTbF1DZTr8AwBejwAAQN/7re909fFH23ryVM62AF8Zo9A5TaUdTWRdBZ42CexYyTmnGxqh3jYZaXctVNc6ZbyTe2u5yV+jHGn/bE07xsq9HhIAoI8RAADYFOZTp19+vKN/8URbZ9tLTQL9m//BGFVspi1p16smgZmTOtZpWyXQX5mMdUszUCCpTbm/t5ykNLMqRYF2T1Z03ZaqShHpKADg8ggAAGwqj53N9bFHO/o3z3SKK2BOC/BQEf4MZ6mm0o5qA7wtwDqpbZ2acaA3j4c6PBapHhq1aPLntSwvfvrbxkraP11To0KTPwDAyhAAANiU/uuxTB/9y5YeOprRH8BXxihwTmNZV1NpV4mzAxMELO/zjwOj20dCffdEpC3lQO3cKR+E/0CsSW6dMus0UU+0f7am6WbS6yEBADYZAgAAm9q/erqrX36srcdP5VIoKSQI8I4xiq3VVNbRWJYqdG7THhvoJHVyp8BI1w2Fumci0nX1QKkT3f09trzPv16KdMN0VbsmKgo251McANBjBAAANr1W7vSbT3f1y4939Mx8LkUiCPCRMarmmaayrpp5JrPJGgW28+LjdUOBvms80vVDoQLjXv08/LM88a8moXaOl7VvqqpyzD5/AMDaEQAAGBinM6dPP9XRrz7Z0bPzliDAR0sT/nqeaTLtqGEzGae+DgKWO/vvqoX6rvFIBxqBoqAIBHiD9tPyxL8cB9o5XtHeyYpqJY71AwBcPQIAAAPnVFoEAb/yREdHzhAEeGlpwj+Up5rMuhrK+ysIcJK6tpjo7a4VK/77G4HiwKhNgz9vOSd1c6tyFGj7WFl7pyoaKtPgDwCwfggAAAysox2nX3uyo08/1dGxBUuPAB8tTfgbSxUBQzaTehgEFHv8JRlprlJ09j/YDFUK6OzvM7e04p8sTfz3MfEHAGwQAgAAA+9Yx+m3nunoU0939e1TOacG+MgYyUnNPNVE1lV9aWuAvUanBlhXlPqHRtpTD3T3aKgbh0KVQ6O2dbK8E3vJOqc0dypHgWZHSrpuqqpmlYk/AGDjEAAA8MZi7vSvv9PVJ5/q6pFXsuKTUXGmPDyxFAQM2VTjaaqGzRQuNQvciDfD3Ekd61QOjPYNBXrjWNHVPzRGHSb+3lo+zq+WhNo2WtbuyYoaZfb4AwA2HgEAAO/kTvrcS6l+/amOHjySSamTYlNUBsAPS1sAqnmm8SxVM08Vr2MQ0LVS6pxGYqODzVC3DUeaqxoZU2wB4I3XT1lehD6NSqjto2XtmqiokvDCAwC4dggAAHjtqydz/ebTHf3u86lOLPcJYHuAR4oKkJLNNZqlGslTla2VM1K+ytIQu7TaHxij6bLRrcOhbh0ONZEEyp1T1zLx95F1xcQ/CKSxWqxd42VtHS0rph8JAKAHCAAAQNKLbavffS7Vv362q4dfySSrIghgcc4TRRAQOqvhLNNonqqWZwqky1YFOEnp0mp/PTTaNxTqDcOh9tYD1UKjrnXKeJf10nKZfzkOtKVR0o7xsqabSa+HBQDwHAEAAJzDSfrisUy/9Z2u/uDIUlWAEb0CfGKM5Jzqea7RPFUjz5Q4K2sku/QkWN7bHy6t9h9ohLq5GWq2YmTE/n5fLa/2GyM1K5HmRkvaNlrWEPv7AQB9ggAAAC7hSNvpcy+l+q1nu3ro5Uyu6147SpAwYPAt9QmIrVUzT1VPUynNZa3TWCnQjY1QNzVD7akHqodG6VKZP/ziVKz259apEgeaaiaaGylrSzNRGPBCAQDoLwQAALACfz6f6z+8kOrfvZjqGydzKXNSJCkgDBhoTlIuyUqlstE7xozua1iNuEwla+XcUq8AngPeWS7xj0OjkWqsbaMlzQyXVC+x2g8A6F8EAACwCtZJXz6R6d+/kOpzR1I9Np9LmagMGCRWRY2/k+KS0Z0jod41m+j7pmPtqy81hXBOL8539fzJjo6e7mphaek/CqTA8CQYVMsr/UFgNFyJNN1MNDtS0mgt7vXQAABYEQIAAFijrpW+9Eqmz72U6o+OZvrGfF4cKRiIngGbjZWWu/VVykZ3jkZ653Ss+7ZEumHo8iu6nczqyHxXL57q6PiZVItp0e4/CgkDNrvl8n5rncLAaKgcabIRa+twSeNDMT9fAMCmQwAAAOvAOulPT+X6o6NFGPDVk5k67aWX11BsFeg3TsUqv5VkpKlaoDeNR7p/KtZ3T0baWVvb8Q/t1OrYma5emu8WYUAnl3XFinEYGJ4Cm4BzUmadrHOKQqNmOdJUI9H0cEljtYh9/QCATY0AAAA2wJMLVv/f8Uz/5WiqL5/I9cyCLVaYjV7bKsA84tpxKlKavPhjUjK6sRHq8Fik75mK9MaxSGPJ+i4gT1cAAAavSURBVP5AupnTKwtdHZnv6vjZVKdbudLcKjBGIVsF+oaTZJdK+2WkchRouBprqpFoqpFopBqJHxUAYFAQAADABlvMnb4xb/XHx1N98XimP5vPdXTRFr0DguUbFQLr6twVfkmKjfbUAx0aCfXdE7HeMhFpb31tq/xrGo6TTrVSHTuT6viZVKcWMy1282I/OYHANbU84bdOcs4pCgM1yqFGarEmhmJN1GPVaOQHABhQBAAAcI2d7Dr92Xyur5zI9aVXMj0yn+vZRVv0D5DODwSYE17Z8uq+Xfr/RiqVjPbUAt02EunwWKQ7RkLd0AhVunZz/svqZlYnFjIdP9PVKwuZTrcztVP7aiAQmCIQIBO4es5J1jnlVpKKCX81CTRcjTRejzVejzVcjUVlPwDABwQAANBji7nTE2etHjmV68snMn39VK7Hz1qd7LhXG9PJiEoBp9cm+07FhD+Qgthophzohkag20ciHRoJdXMj1K56sGn+qdqp1Xwr0ytnU51YzHS6lanVtUqLWWsRCgSSMfQRuJzlyb5d+hgYoyQ0qpVCNSuRxuqxRmuRGuVIUci/JADAPwQAANCHXu44PX4216OnrR45nesb80UfgRfaVll6Tmn7cpXAoFQMLL8jnTvJXxYZ1RKjuUqgPbVANzdDHWyGumEo0M5aoFq02f/jX5PlTmc7uU4sFNsF5tuZFtpW7cwqK2rXZZYqBcxSpcDg/NdfmVNRvm+dZJdW9o0xikOjShKoXoo0XI00Uo3UrESqlUJW+AEAEAEAAGwai7nTiy2nJxesnjiT6/EFq6fOWn2nZXWkbfVKx52/7116LRQw0qv15L0ICtw5H5ffdi6c4C9VOcSx0VQSaLpitKsaaK4W6MahUHvrxUR/qhTIx8XbbmZ1tpPrTDvXqVamM+1ci51crdSqm9lXS9yl5WBgc4cDzp0/0XfOyamohogCo1JkVElC1UuhhsqhmtViZb+aBHTqBwDgEggAAGAAHO84vdS2er5l9WLb6Ujb6ukFq5faTse7Vi93nc6mTmczp3amc2ZX59wuNme60jzqUu8gy/d37i00qkfFrRFJE6VAkyWjLeVAu6rFhH+mHGhbJdBU2WhogFb0N4pzUivNtdDJtdgtAoLl/9/q5urmTmluZW1REv/qj2VpK4Exy7nQa1sLNqrvgFv6n1ezoKXxLD8VtTy+pcqGKDCKQqNyFKiSBKouTfarSaD60kS/FPVJUwcAADYJAgAA8EDXSmcyp/nU6WTX6UzmdCp1Op299uezmdS2Tq3caTGX2rlTtlRUUNyKt4tiLm8UmuJEwySQKqFROZSqgVElNKpFUjM2Gl66NWJz3p+rofFyFf9ayq1TJ7Xq5MXHxW5RLdBOrTqZVTcrwoFuVhyBl79aUl98XLY8OT/vz5dw3o/0nH4FRlKwdNLB8qkHUWCURIHisPhYjgOVlz5WS8XkPomKz9EMEQCA9UEAAACAp5yTMlsEAGl+/sflzxe3IgAqVuuXPi73p1zeYrA04Q+MFAZm6Vb8/2j5Fr72cfnzAADg2iEAAAAAAADAA2yeAwAAAADAAwQAAAAAAAB4gAAAAAAAAAAPEAAAAAAAAOABAgAAAAAAADxAAAAAAAAAgAcIAAAAAAAA8AABAAAAAAAAHiAAAAAAAADAAwQAAAAAAAB4gAAAAAAAAAAPEAAAAAAAAOABAgAAAAAAADxAAAAAAAAAgAcIAAAAAAAA8AABAAAAAAAAHiAAAAAAAADAAwQAAAAAAAB4gAAAAAAAAAAPEAAAAAAAAOABAgAAAAAAADxAAAAAAAAAgAcIAAAAAAAA8AABAAAAAAAAHiAAAAAAAADAAwQAAAAAAAB4gAAAAAAAAAAPEAAAAAAAAOABAgAAAAAAADxAAAAAAAAAgAcIAAAAAAAA8AABAAAAAAAAHiAAAAAAAADAAwQAAAAAAAB4gAAAAAAAAAAPEAAAAAAAAOABAgAAAAAAADxAAAAAAAAAgAcIAAAAAAAA8AABAAAAAAAAHiAAAAAAAADAAwQAAAAAAAB4gAAAAAAAAAAPEAAAAAAAAOABAgAAAAAAADxAAAAAAAAAgAcIAAAAAAAA8AABAAAAAAAAHiAAAAAAAADAAwQAAAAAAAB4gAAAAAAAAAAPEAAAAAAAAOABAgAAAAAAADxAAAAAAAAAgAcIAAAAAAAA8AABAAAAAAAAHiAAAAAAAADAAwQAAAAAAAB4gAAAAAAAAAAPEAAAAAAAAOABAgAAAAAAADxAAAAAAAAAgAcIAAAAAAAA8MD/BHAJJNc9Dv7AAAAAAElFTkSuQmCC" id="0" name="Picture 1"/>
          <p:cNvPicPr>
            <a:picLocks noGrp="1" noChangeAspect="1"/>
          </p:cNvPicPr>
          <p:nvPr/>
        </p:nvPicPr>
        <p:blipFill>
          <a:blip r:embed="rId2"/>
          <a:stretch>
            <a:fillRect/>
          </a:stretch>
        </p:blipFill>
        <p:spPr bwMode="auto">
          <a:xfrm>
            <a:off x="3568700" y="876300"/>
            <a:ext cx="5105400" cy="25273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Conceptual art showing Windows AD and Azure AD controlling resources.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 user can also use Azure AD independently of Windows AD. Smaller companies can use Azure AD as their only directory service to control access to their applications and SaaS products, such as Microsoft 365, Salesforce, and Dropbox.</a:t>
            </a:r>
          </a:p>
          <a:p>
            <a:pPr lvl="0" indent="0" marL="0">
              <a:buNone/>
            </a:pPr>
            <a:r>
              <a:rPr/>
              <a:t>Note</a:t>
            </a:r>
          </a:p>
          <a:p>
            <a:pPr lvl="0" indent="0" marL="0">
              <a:buNone/>
            </a:pPr>
            <a:r>
              <a:rPr/>
              <a:t>Keep in mind that this approach doesn’t provide a completely centralized administrative model - for example, local Windows machines would authenticate using local credentials. Users can write applications to use Azure AD and provide authentication and authorization to be administered by a user in a single place.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Directories, subscriptions, and users</a:t>
            </a:r>
          </a:p>
        </p:txBody>
      </p:sp>
      <p:sp>
        <p:nvSpPr>
          <p:cNvPr id="4" name="Text Placeholder 3"/>
          <p:cNvSpPr>
            <a:spLocks noGrp="1"/>
          </p:cNvSpPr>
          <p:nvPr>
            <p:ph idx="2" sz="half" type="body"/>
          </p:nvPr>
        </p:nvSpPr>
        <p:spPr/>
        <p:txBody>
          <a:bodyPr/>
          <a:lstStyle/>
          <a:p>
            <a:pPr lvl="0" indent="0" marL="0">
              <a:buNone/>
            </a:pPr>
            <a:r>
              <a:rPr/>
              <a:t>Microsoft offers several cloud-based offerings today - all of which can use Azure AD to identify users and control access.</a:t>
            </a:r>
          </a:p>
          <a:p>
            <a:pPr lvl="0"/>
            <a:r>
              <a:rPr/>
              <a:t>Microsoft Azure</a:t>
            </a:r>
          </a:p>
          <a:p>
            <a:pPr lvl="0"/>
            <a:r>
              <a:rPr/>
              <a:t>Microsoft 365</a:t>
            </a:r>
          </a:p>
          <a:p>
            <a:pPr lvl="0"/>
            <a:r>
              <a:rPr/>
              <a:t>Microsoft Intune</a:t>
            </a:r>
          </a:p>
          <a:p>
            <a:pPr lvl="0"/>
            <a:r>
              <a:rPr/>
              <a:t>Microsoft Dynamics 365</a:t>
            </a:r>
          </a:p>
          <a:p>
            <a:pPr lvl="0" indent="0" marL="0">
              <a:buNone/>
            </a:pPr>
            <a:r>
              <a:rPr/>
              <a:t>When a company or organization signs up to use one of these offerings, they are assigned a default </a:t>
            </a:r>
            <a:r>
              <a:rPr i="1"/>
              <a:t>directory</a:t>
            </a:r>
            <a:r>
              <a:rPr/>
              <a:t>, an instance of Azure AD. This directory holds the users and groups that will have access to each of the services the company has purchased. This default directory can be referred to as a </a:t>
            </a:r>
            <a:r>
              <a:rPr i="1"/>
              <a:t>tenant</a:t>
            </a:r>
            <a:r>
              <a:rPr/>
              <a:t>. A tenant represents the organization and the default directory assigned to it.</a:t>
            </a:r>
          </a:p>
          <a:p>
            <a:pPr lvl="0" indent="0" marL="0">
              <a:buNone/>
            </a:pPr>
            <a:r>
              <a:rPr i="1"/>
              <a:t>Subscriptions</a:t>
            </a:r>
            <a:r>
              <a:rPr/>
              <a:t> in Azure are both a billing entity and a security boundary. Resources such as virtual machines, websites, and databases are associated with a single subscription. Each subscription also has a single account </a:t>
            </a:r>
            <a:r>
              <a:rPr i="1"/>
              <a:t>owner</a:t>
            </a:r>
            <a:r>
              <a:rPr/>
              <a:t> responsible for any charges incurred by resources in that subscription. If your organization wants a subscription billed to another account, you can transfer the subscription. A subscription is associated with a </a:t>
            </a:r>
            <a:r>
              <a:rPr b="1"/>
              <a:t>single Azure AD directory</a:t>
            </a:r>
            <a:r>
              <a:rPr/>
              <a:t>. Multiple subscriptions can trust the same directory, but a subscription can only trust one directory.</a:t>
            </a:r>
          </a:p>
          <a:p>
            <a:pPr lvl="0" indent="0" marL="0">
              <a:buNone/>
            </a:pPr>
            <a:r>
              <a:rPr/>
              <a:t>Users and groups can be added to multiple subscriptions - this allows the user to create, control, and access resources in the subscription. When you add a user to a subscription, the user must be known to the associated directory as shown in the following image.</a:t>
            </a:r>
          </a:p>
        </p:txBody>
      </p:sp>
      <p:pic>
        <p:nvPicPr>
          <p:cNvPr descr="fig:  data:image/png;base64,iVBORw0KGgoAAAANSUhEUgAABAAAAALMCAYAAAB658B2AAAACXBIWXMAABYlAAAWJQFJUiTwAAAAB3RJTUUH4woBFCgqM8HQmAAAAAd0RVh0QXV0aG9yAKmuzEgAAAAMdEVYdERlc2NyaXB0aW9uABMJISMAAAAKdEVYdENvcHlyaWdodACsD8w6AAAADnRFWHRDcmVhdGlvbiB0aW1lADX3DwkAAAAJdEVYdFNvZnR3YXJlAF1w/zoAAAALdEVYdERpc2NsYWltZXIAt8C0jwAAAAh0RVh0V2FybmluZwDAG+aHAAAAB3RFWHRTb3VyY2UA9f+D6wAAAAh0RVh0Q29tbWVudAD2zJa/AAAABnRFWHRUaXRsZQCo7tInAAAgAElEQVR4nOzdd5icV5Xg/+99U4WOUndLaitZwZIcJNkGE2xswGAYbAZ+BGMMeJmAYTFpYHdn2B0YD8wShlmYAXZnMMZ4wbDjcQLbGIwDOBAcZVk559Q5VnjTvb8/qqtU3epWrO5qqc/nefR0d1X1+963q7tU59xzz1XGGIMQQgghhBBCCCHOaFa1ByCEEEIIIYQQQojxJwkAIYQQQgghhBBiCpAEgBBCCCGEEEIIMQVIAkAIIYQQQgghhJgCJAEghBBCCCGEEEJMAZIAEEIIIYQQQgghpgBJAAghhBBCCCGEEFOAJACEEEIIIYQQQogpQBIAQgghhBBCCCHEFCAJACGEEEIIIYQQYgqQBIAQQgghhBBCCDEFSAJACCGEEEIIIYSYAiQBIIQQQgghhBBCTAGSABBCCCGEEEIIIaYASQAIIYQQQgghhBBTgCQAhBBCCCGEEEKIKUASAEIIIYQQQgghxBQgCQAhhBBCCCGEEGIKkASAEEIIIYQQQggxBTjVHoAQQoixGWMqchylVEWOI4QQQgghTl+SABBCiEmmUkH/WMeUZIAQQgghxNQkCQAhhKii4wn2TzUhMDLgH+t4khgQQgghhDizKTMeU01CCCGOaiIC/5GOJ8CXJIAQQgghxJlLEgBCCDEBxnqpPdHbx3rc8QbuR3vcWPdJUkAIIYQQ4swgCQAhhBhHR3uJHXnf8SYDjvWyPTJgP5HAXpIAQgghhBBnLkkACCHEOBjtpfVYgfxoXxtjSsG3UuqowX359xc/L/9oWUfu/HqsZMHxJhOEEEIIIcTkJwkAIYSooGMF/kcL0qEQYBe/LgbsxeDdGIPWGq116fPyJQBKKSzLQimFbdsopdBal4J2rfUR5yg/72gfR35+tNuEEEIIIcTkJgkAIYQ4BcdTtj/abHz5R8uySsF+FEWlwN4Yg+M4RFGE67porYnjGK01llJoYyjE4WpYpQCAbdvYtk0YhqWkQBiGeJ6H1hrP80pjKCYGikYL/kdLDIz1PUIIIYQQYnKSBIAQYtw99MwhDnX51KRsPMeiLu0wvd6jtSlJU71Hwj2yNP10cLTZ/mJAXgzki7eNDNSLgX8+nyeKIhynsDtrKpnEYLBtGzjF4NoY4qGkQhRFRFFUGksqlSpVF4wcOxyuLChey9ESAZIEEEIIIYSY3JxqD0AIceYbyEYc6Mrj2Io4NvhhTNaP6R2McG3Fotk1vPf1s1nQmq72UI/pWEF/+W0jg2qgVJofxzFxHBNFUeF2y8JLJXG9xBHHz0Wa3nzIgB/Rmw/pz4dkw5ggiomHJu89W5H0HGoTNg1Jj/qEQ0PCYVrShaElAUApwRCFIeFQMqDItm0cxxm2vKB8+cHIax6ZDBi5lEEIIYQQQkwuUgEghKiKINJk8zF727P8/OlDDORCvnrj+Tj25A4cj9a4b7QS/2KgbFlWaf1+HMc4to01FHCXGwwi2gZ9tnZl2N6TYXtPlm1dGQ70Zun1I/r9mGwYE8YxOtYYAxiwbIVtWyRdm1rXoT5p01KT4OxpNZzTlGbhtBoWT08zrzFNU8rFGdEQMI5jwjAsjbeYqChPYpRXAxS/LpJmgUIIIYQQk59UAAghqsJzLLxai8baBpKuzf/++Q7CWOMMzVRPNica+BfZtl0qvdda4zgOnuugrMPXuaMny3P7enhuXw9rOwbY2ZOlLRMwmA8h0odXAFgWWAqKgbh7eHlAZAyhgXwQ0ZsLoc+A6edJOgBwPIfpaZc59SmWTa/hotYGXj1vOhe3NlDj2qWeAUZroqHKhGIioHgN5cmAcuVNBUdWA0giQAghhBBi8pAEgBCi6jL5GNtSp7rSfdyMVfZfHviWB8jla+aLgX/C87DKkhs7ezM8u7eX3+7s5KldXWzqzEAUgz0U5FsK27VR7tBMPKCNQWvAaEw8YlxKFXIBlsJyraExFG4yxqCNoT0T0D7gs2pPN//vpb001ni8au403rigidfNa2JlawN1noNrWbiuizGaIAiJogjbtoftRFBeBVD+sxgZ8EsiQAghhBBi8pAEgBBCjGGsWf/ix/Jt+MpL56FQUm+MwbFt7ERhXX+kNU/t7uKedQf5zc5OdvRkCf0IbAvLsbE9G0Uh0I+0IQ5jGCrxx1YoW1Hn2TSlkjQkXGo9m6RjEWtDJowZCCK6cyG9fkgQxRAPfbMqVA1YtsJ2bJQCbaA3iHlkczuPbGlneq3HK1ob+dNls3jn0lnMa0yhlEUikSj1Kojj+KiJgJHbDpYH/aMlB4QQQgghxMSSBIAQQoxitBL/8s9H3la+jZ9SCtd1SwFvdy7kke3t/GzjIX69rZ2+AR9sC+XaeGkPA8TaEAZRoeTfVkyr8ZhTX8v8xjSLpqWZ15CitS7J7PoETekk9QmbtGuTdGxibciFMYNBoUngwUGfAwN59vfl2NWbY0dvlj19OQ705wlzQSEh4Ng4jo3l2mgD3fmYR7e08+j2Dm5dtYf3LpvFO86dxYWzGoYtAyhWNJT3NYDRKwFGWxYgSQAhhBBCiOqRBIAQQpQ51qz/aA3+bNs+POPvOKUqgGwYc//Gg/zrszv544E+4liDZeGmPSwFkTYEYQyxBksxryHFRa0NXDZ/Opec1ciyljoakg4p59h9EeoTDjM5cgeBWBsGg4h9/XnWtPXxxz09/HFPNxu7MmT8EFDgWLiOhXIL1QRrD/ax9mAf//bCLt53/ll89JVnc/6MulJiwxhDGIZorUuJgfKZ/3IjlwbIkgAhhBBCiOqRXQCEEFW3emsfP35kD1+98TySXnWbAB5P2X/x62LZexzHKKXwPK/wGAw/33CQ217Yw2Pb2wlCjUq6uFYh6A1iDX4MjmJJSx2vmzuNy+dP55Wzp3FOUw0Je3iH/ko7OJhnXfsAz+zp4YndXTx/oJeBwQBsheM6WBZoDVEYQxBxdkstN1w4lz+/eB4Lph3eqrGYBCivBhi5JGCsnQIkASCEEEIIMfEkASCEqLrJkAA4Vpf/kQmA4jr4MAxJJBKlWf9NnYN88/fb+NFLewlDjfJsXMcGYwrr8oOYZMLhkrMaefcFs3nHshksnFYzQVd5pGwY87s93dy1fj+PbGlnb28OACfhYFsW2hSXJsRc0NrI/3j9Et5zQSve0JIHrTW+72NZFo7jEMcxwLDg3yrbclC2CxRCCCGEqB5JAAghqm4yJwDKu/sXb7NtmyiKAHBdF8sqlM5/7/ldfPuPO9jaMQCeg+cUAt8g1JALqEm7vPO8Vt53wWxed3YTTSlvAq/w2Na09fPQ5kPcuWY/a/b1gmPhJFxsq7CUIPIjEo7Ne8+bxd+8YQnLZ9QDDFsS4LruEUmAkU0BpRJACCGEEKI6pAeAEGLKO1qTv5HBf3mpe7Hkf2dPlq88sZnbnt8FtoWb8rCUIoo1cT6kNuXy5uWzufHVZ3P1OTMn9uJOwIqZ9ayYWc+HL57Hrc/u4s41+9jUNUhkWXieg5dyCWLDT1/cw+93d/H1t13AdRfMLv0soigqbRmotUZrPWz2v5z0BBBCCCGEmHiSABCijPGzmGwPJgrAslGJWqza6dUeVsWF7e1Evb2YOMZKJnGmTcNpbKz2sKriWEVQI4P/KIpwXbdU8v/4jg4+//AGXtjbXVjn71gYA342AK15y9KZfPrSRbx5Ucu4r+2vlLNqk9z8pmXc8Ip5/GjVHm55dhdtfVlUysN1bEx9kl19ef78nlU8t6+Xm9+4lPqEg+M4WJZFGIZYllWojIhjLMs6IsCXHQGEEEIIISaeJADElGfygwQbfkO4+Unizl3ovjZMmENZDqpmOlZjK+6CV+KtvAa7eX61h3vSshs30n733fQ+8QT57dsJDx1ChyF2XR1eayvppUtpfs97aL7mGpympmoPd0KcyMy/67qlte7F4P/2VXv461+vp3PAx61JYClFGMbofMCSGXV8/DUL+ctXzqfOOz1fahc2pvnSlcv4k3Nm8r+e2soDmw4RhDFu0sVLeeSCmG89vY09fVm+ftV5LJpeU+oFEAQByWSytEPAyEqA0XYHkISAEEIIIcT4kh4AYgoz+C/cR/53PyI6uLnQ9tx2ULZb2Ccdg9ExRCEYjaptIrHyalJXfhyrfka1B3/cggMH2P3Vr3LoJz8h6OsDwALKQy0NmKHb0osWMe9zn+Os//yfYYzy7UqrVg+AsRIAI4N/xzkcwFuWRag1X3tyC1/97RZ8A17SAQNBEIHWfHDFHL5w5TKWNddO2LWMt3yk+Y81+/jSYxvZ2ZPFSnm4tkUYa3Q24FXzpnPLuy7iwtZCXwCtNcaYUtVEMQkwVl+AIkkCCCGEEEKMH0kAiCnJ5PrI/PxL+C89WCj1d1NDQf9RxCHGz2DPWETNu7+Mu/i1EzPYU9Dz2GNsvvFGBnftwqYQ+B9LTCEZMPOd72TpbbfhTkA1wEQnAE505r98q7uBIOILj27gO3/YAY5NwrMLDfJyAfOaavj85Uv4yCvnl7b8O9OsaevnS7/ZzH3r94NtkfActIYw67NkZj3/9s6VXLmgGTicBLBt+4gtA4ExEwGSBBBCCCGEGB+nx4JUISrIZHrov+NT5F/4OSpRg/LSxw7+AWwXlW4k7trDwI8/Qbjpt+M/2FPQ9eCDrH3Xu8ju2oXL8f+x2xTWBh26/37WXn01YVvb+A2yCo6W8xw5+29ZFkEQAIWZ/8Eg4lMPruE7T21DeQ4JzyGMDVE24NXzmrjrulfx8VedfcYG/1BoFPiT917Ml998LjWWws+FKAVuTYItHQP8+T2reGx7B0CpD0D5zxCOTLaU3zbycyGEEEIIUTmSABBTi9Fk7v8y0ZansWoaQZ34n4BK1GKCHIN3/jXR3rXjMMhTN/jyy2z8T/+JaHCQk51Pd4Hu555jwwc+gBkK4E53o231V/xXnK0uD/593wcK2/4N+BGf/sVafvTibqyaBJ5j44cxOoi44RXzufcDr+LVc6ZGI8WUa/PFNyzltnddxJz6FEEuBAxe2mNPb5YP3/UCj2xtByjN+Adlv0Mjf9aSBBBCCCGEmBiSABBTSv65u/BXP4RKNZzCUQzKS6MzvWQe+jomzFdsfJVggoBtn/oUfm/vSQf/RS7Q8ZvfsPeb36zE0CaV0QLP4m2O42CMwfM8EokEfqz5b79ex+3P7sRKFta++0GEjeG/XLGY771zJbPrk9W8nKq4bsUc7nz/K1neWk+Yj9DG4KUTHBjw+dj9q/nD3h6g0EMhmUyWtghUSpWSACCVAEIIIYQQE0USAGLK0INd5J/6Idj2Sc38D2dQqTqi7c/gr7q/IuOrlPY776T76acrtsWHDez9xjfI795doSNWx1iB5cgg1Lbt0my167poA1/6zWZueXbXUOM7he9HuMDX3nwu37jqPNLuxDUunGwumzedO697Ja9f2EKUCzG6UAmwqzvLX9z3Euva+4FCFYXneaWdFIqOZxtGIYQQQghRGZIAEFNGsP5R4vYdhYZ/lWK5+M/fA6FfuWOeAhPHHPj+96lkyGQBud5eDt1+ewWPOrGO1e2/vGN9oVFdIfgH+Ndnd/KPT24Bx8Z1bYIwxrMUX3/r+fy31y3GkoZ1nNdSxw/euZLXzJ1OmA8wgJv22NzWxycfWMPevhxQSAI4jlOqBDiepQBCCCGEEKJyJAEgpoxgw28rMPM/nPKSRPvXE+15qaLHPVnZDRvof+65Uy79H8kCOu66Cx2GFT5ydYxMCJQHnmEYkkgkUUrxi82H+LvHN6EtC89zCCONiQ1/8/pz+NylC6s1/ElpcVMNt737Ii44q4EwX2gM6KQSPLm1nc89tI5MEAPgeR5AKQkwMgEgSQAhhBBCiPEjCQAxJZhsD7pzFzhuZQ+sLIh8okNbK3vckzS4ejVxGFLpOWkF+Hv24O/ZU+EjT6yxAn+gtF99MlkI/te3D/DZX62nJ+vjJQqz1Tof8tFL5vPfLz+nGsOf9M6bUce33nYBM2oTBPkQ2wI77XHPhgN86/fbS49LJBKln79SatTmjEf7WgghhBBCnBxJAIgpQfe1YXJ9KDUOa7Utm7hjZ+WPexJymzePy3EVEGUy5LZOjkTHqRg5y6y1xrIsjDG4rott2/iR5ouPbWRbWz9uygMDUcbnysUtfPWqc0k58tI5lqsWtvDNt11AyrIIQo3jWGBbfP2pzdy38QBQ2BmgmAQoJgCkAkAIIYQQYvzJu1gxJZgwj4lDGK/12kF2fI57guKBgYqu/x9JZzLjePTKO1p5efl2f1DYmq647v8bT23lZ2v3Y6dclILADzm3tYFv/+lymlJe1a7ndPGhlXP4zKWLMH5IFBs8zyYbaP7+8c3s7S/0A7AsqxT8j7YUAMbeHUAIIYQQQpwcSQCIqcFyYDxm/4sq3FvgZKlEYtyObaCwg8JpbmRAWdySLpksbOP3x709fPuZHeDaOLZNGMYkbcU/XHUuF8yor9q4R+rzI367d4Db13dx69pO7t/Rx56BoNrDKvn8G5bwlqWziPMhGHBSLmv39fKl32wm0oWfved5qLKk3LECfkkCCCGEEEKcmkrtFCbEpKZqpqESaUyYhUq3yDMGVddc2WOepMScORVf/19kWRZeS8s4Hb3yRltHPtosM1CqAshFMV9/agtdmQAv7RJrg8mGfPSKxbzr3NYJHf/RrO3McefmbvYPBKUsrjbw6C6bty1o5JoF1U9UNCQcvv7W81jX1s+BjE8i4RAnXX68ag/XnDODd51/FlD42cdxXNqBARi2NEDJLgtCCCGEEBUzOaYthRhndmMrVv1MTBxV/uDKwpl9XuWPexJqVq4clwSAARKtraQvuGAcjj7+xkoGAMRxjOMUcqE/fHEPD248hJ0ofB3lAy5Z0MT/eOPSSbPd3+rOHLes6eRgf560Dcmhf2kH/DDi7k1d3Lu1t9rDBOCi1gY+e9kiCGOiWOO5NqE2/PMfd9CbL+woYQ9VlRxtS0CZ+RdCCCGEqAxJAIipQVm4i14NUYW3sYsCrMZWnHkXVfa4J6l25UrSCxYQV/i4MdDw+tfjNDRU+Mjjb7R1/0BpZtlxHJRSHBzI82/P7cQAjq0IQ42tFH99xTnMrBm/pRUnYnVHjtvWdJIPQpKjNCJ0LUXCMvxiew/3bpscSYCbXn02bz+3sBTAAHbC4emdndzy/K7SY4q9F0buCCCBvxBCCCFEZUkCQEwZ3gVXQbIGdOXCYxPm8M59I1bDzIod81Q4jY00veMd6Aoe01BYNDHrwx+u4FHH19ECx5HN/5yhGegfr97L+rZ+7ISDNmD8kPevnMs7ls2akDEfy+qOHD9Y20EuCPHssasRbEvhKcMvtk2OJEDadfivly+hLuERBBGOpUApbnlhFzt6Ck0llVIopYY1BhyrF4AkBYQQQgghTp4kAMSU4cxZTmL52zC5AahAobyJAqzaFpKXfujUB1dBcz7zGZL19RVLAsRA81vfyrS3vKVCR5w4I4PI8tn/UhJAKTZ3DvK9Z3eCUtiWRRjGzJlew99csRjPrv7L5EtDwX8+iI4a/BfZliJRSgL0TcAIj+6KBU1cv3IO+CFaF6oAdnZl+I+1B0qPsW172JaMsgxACCGEEKLyqv/OVogJlL7qk1hNczFBhlNKAhgNQY7UGz6CPWNRxcZXCckFC1jwD/+AhlPeEjAGvNpaFvzjP1ZgZBNjrKC/fI15MQFQXPv/72v3s6sni+M5aGMgH/L+5bNZPrP6zfRWd+S4bW0n+SAicRzBf5FVSgJ0c8/W6iYBFPBfLl/E/JY6wjDCHqoC+NFLe9jbV9gW0LbtIxr+jQz8ZUtAIYQQQohTIwkAMaVY0+dS+97/iXISmCDLSSUBTIzO9pF4zXUkr/jzio+xEmZ/+tPM/cu/JOLkkwAxhQ7ty269ldqVKys4uvEzVrl4+cfy7vJKKdozPg9sbQPbwrYUkR8xa1qKD188d8LHP9Lhmf+QhK2OeC6NMcTaEGlTSFyMYA31BHhoezf3VLkx4JKmWm5YORdigzbgeA6b2wf59zX7So+xbbu0I8BYvRuKJAkghBBCCHHiJAEgphx3yeXUXv9NVLIOk++HEwgkTJjH+FlSl91AzTv/DlSFtxSsoHNuuYV5N95IDCe8HCAC3Lo6zr39dlre//5xGN3EGS141FpjD/UAeGDzIdYe7MdybGINRJobL1nABTOqO/u/ujPPD8vK/kf+lgaxIcKiJuFSn3CwbJt8bI74dbZUMQlQ/eUA772glZYalyiIsIaqAO7ddIiOrF8Ya1ngD6MH+RL4CyGEEEKcPKfaAxCiGrzz30x9YyvZB79KuOM5QKHcJFgWqLK8mDFgNCYOIfSxmuaSeuPHSL7m+qqN/Xgp22bJ979PzYoV7Pryl8l1dGBRyPqNVvdgoLRsYPqll7Lom9+k/jWvmcghn5KRgeNYSwEsyyKKImzHod8P+enL+4iCmETaxfdjZk9Pc93y2RN/AWVWd+S5bW0HuTHW/Odjw8Jpad48r47FjWlcW7F/wOf3BwZ49sAgDnrYtoXFJMAvtnUTaM31S6ZN5OWUrJzVwLXL5/Cvv9+O9hyUZ7OmfYA/7OnmnctaS0sAtNbDdgQYGfQXH1es5BBCCCGEEMdHEgBiynJmn0/9R39MsP4x/BfuI27bgvFzmCgPShUiYctCeTXYDbPwlr0B7+L/D3v6nGoP/YTM/uQnaX7Xuzj4gx/Qce+9+Hv3ogcG0HFcSgQoz8Otr6fmoouY+aEPMfP970d5XlXHXQkjkwKWZRHHMd7QtT2zr5cX9vehXLswcx7FXLW4hWXNtVUacWHm/7a17WMG/35sOL+lho8ub6HOsyj8ogY0NCU4rylBS9rlF9u6cZVBlaV6HKXIE3Pnlg5iY/jQ0ukTd1FlbrxkPnetO0BnPsRzbfL5iJ9tOsSfLp1VSFQkEvi+X1oOIIQQQgghKkcSAGJqs2y85W/FmbeScPuzhOsfI9q3Dp0fQHlJ7JmLcZdeTuL8q7Ca5lV7tCctMXs2Z998M03XXEPXL35B189+Rm7nTuJMhkRrK3WXXELL+9/P9Le+FaexsdrDPSWjzRqPbADouoWXvt/u7GQwH+ImXcJYk0y5vPf8swpN6qpgdWeO29Z0kA0ikqOU/cfaUJdwuH5ZE3WeRVf2GXb3/IgwztBa/xbmNV7POxY2sKM3z/qODImhFSoKCIHQGJIW3LO1C4Xig0snvhJg+cx63riwmbvX7AfPBkvx6LZONnYMcP6MeizLwrIstC4sXBnZuLH8oxBCCCGEODGSABBTVty2jWDD44TbnyXu2AFxCFoXOvxjMFFAfGgLcds28n/4KXbLAtyFr8JdegXOWedWe/jHxQQB3Y8+StcDD9D39NP4+/dDFGHiGBPHYAxhZyc9jz5Kz29/i9vYSN2rX820t7yFpre/HW/mzGpfwkkZbfu44QGjYsCPeHJXF6jCPLkJY16/dCZXzG+a+AFTLPvvJDfU7X+0le6hgYua0pxV45CP9rCp46tk820o5TLofwfPbmRW3du5ZFYtG7pyGDNUSg/k4hgN2EPLAe7e2gkw4UkAWymuWTqT+zYeJIwNtm1xoC/LYzs6OX+o70KxUmPkMgAJ+oUQQgghTo0kAMSUE+54jvwzdxJt+yN6oB0sB+V4hbX/SgFqaAlAiImDUh+AsGc/4aYnUE/+AHfxpSRfez3uosm5Rt74Pgd++EMO3X47/c8/j6YwC1zsblAeRmnfx/iFJmxhXx+Du3dz8K67SM+Zw8wPfIDZn/wkibnV74h/NMfaHs4Yg23bwx7z3P5e1h4aQDkWsTEo2+Jt58ygLjHxL4vFrf5yQThq2X+RAVrSLgD9+Q34YSe2qkMpi1iH9ORfZFbd22lOu4UqBl14rnNaExpTet7LkwAG+NAEJwHecHYTC6bXsK1jEDvhEBv4w54ebnqVwbVUKdAv9msYLfiXagAhhBBCiBMnuwCIKUP3t5P52d8zcPvHCF66H+NnUKkGVKIGbBcsuywJAIVEgFW43XZRiRpUqgEin+DlXzBw+8cYvPeL6L5DVb2ukboffpiX3vAGNt10E33PP4+ikOmzKQSDo4VKxdutocc6QH7fPnZ84xu8+LrXsf///J8T2i1hMhit+V8QBDhDiYCHt7YzmAtwbIs41rSkPV47d+JL4ld35PjBcQT/AApFdz4CIO3Nx7ZTxCaHNj7GiqjxFgHQk4/QutADIDKGvD5yH4hiEuCerZ38ZHNP5S/sKOY3pnnLopbDv1OWxZpDfezrzxXGZtuEYQhQCvLH2g5QCCGEEEIcP0kAiCkh3PYM/T/4C/K//zGYuBDI2yc502s5he/H4P/xp/TfcgPh1t9XdLwnw2jNrptvZs3b307PM88MC/pPhgW4gL9nDxs/+UnWvvOdBAcOVGy8lTZa2f/IYDEIgqHu/xHP7ysEvUoBkeb8mXWc11I3oWMuBP8d5ILgmME/AEazr98nHxtqvXNZ3PRxahIzSHhp5ja+m7Pq3gnArn6fIIpBQVZrDKP/HgxPAnRX9NqO5ZpzZpJIOoRao2yLnT1ZNrYPAIWgX2tNHMdY1pH/TR2r4kMIIYQQQoxOEgDijOc/fw8DP/o4cds2VLoRrAqVeFsOKt1I3L2XgR/dhP/8vZU57kmIBwfZcN11bP/ylzFxXNG1PcVEQNuDD7L6qqvIbthQwaOPv2L3/yAISCQSAOzoybKjNweOhTaAMVw+r4lab+LK/1d3Fmb+80FIwj72S3GkDXUJmyXTPbb3Bxhgdv17ecWc73Px7O+xrOVvcaw6DmYj6j3FwkaPvjAaVvo/msNJgK4JTQKcN7OWhY1pTGxwbIUfRDy9+/D5U6lUqQrgaLP/kgQQQgghhDh+kgAQZzT/hfsY/NnNEAWoRHpczqG8GtAxg/d9kfyzd43LOY4mzuXYeMMNHLznHhzG74/aBQY2bGDNNdeQ3bhxnM5y4o4WAJZ3kI/juNT9f0dPhkNZHzVU/t8eT0YAACAASURBVJ9Oebz+7Ilr/re6I8cP1nSQDwK84wj+Q21IuxaXzq5lZspmd1+ejd0+xkDCaSHtzgfgQCZifVcOVxle2VrLrBqPMD6y/H+k4UmAiVkOcFZtknObayHSpQTF73Z3kw0KW/85jnNcwX15o0AhhBBCCHF0kgAQZ6xg/WNkfv73hS/c5DieyYCTAGWRffB/Emx4fBzPdaStH/0oh37+c9wJOJcDZHbtYv111xEcPDgBZzwx5YFg+edxHON5Hq7rAbCxY4AwiLCVwkSapc21LGupnZAxvtRZKPvPB+EJBf+vnV1LU8rBoAjCmKf39uGPWNv/Ytsgewf8wnUZxevOqufs+iR+fOwAuXw5wB0TkATwbIsLWxtAUajCsC12dA2yZ6gPgGVZJBIJ4jgetQeABP1CCCGEECdOEgDijBR37iJz/5cxUYhykjDqpmqVZFBOAhNHZO79InHHznE+X8G+b32L/T/5yYRu5+EAfWvXsuXGGyfwrKMbqyR8ZJBojCEMw9KWeBvaB8EMrf83hhUz65lVmxj38a7uyHHbmhMP/i8dCv61NsTa8PyhDHv7A5wR3e8zgeaZ/YMcyoRgCkH961rrObveO6EkwL1bO7ljApYDXNzaQNK1ibQG26I/jNjRkyndX+wDMNoOACOfe0kICCGEEEIcmyQAxJnHGLK/+ia6Zz/KSzP+wX/pxCg3he5vJ/vLfwRz7NLrU5FZv56df//3WJx8o7+T5QJtDz3EwVtumeAzH7/y4N91XTyvMPufCSJ29WQPP8ayWNyUxhrnreSKDf9OJvhvLgb/Bp49mGHPwOhNAz1b0R9EPLa3j45ciGMVkwANLKhPnGASoGvcKwGWNdcysz4JscG2FNlQs7MnV7rfdV2SyaSU+QshhBBCVIgkAMQZx1/7MMG6X6OSdUxc8F9kUMk6gvW/IVjzq3E9087//t/xBwaq9kesgF1f+hJhe3uVRnDY0baHU0oRRVGpodyBgTwHMj7YFrGGhGOxcNr49IcoWt2ZP+Hgv6Ys+I+Hgv/nDg6ytz/AsxSj5Su0MYQYBsKYJw/00Z4LsVUhqL+stf6EkgDJCagEOKs+yTnTayAu9AHQxnBw0C/dH8cx+Xy+9HX581y+PaAQQgghhDg+kgAQZxQT5vF/fwegQFXp11spsCxyT/0Q42fH5RS9Tz5J50MPTWjp/0g2kDl4kP3f/W4VRzHcyIBwWHA49Pnevhydg3lQCoOhxrOZ35AatzEVGv61n9Sa/+akQ2yKwX+Gvf0hrq3GrPjwtSYyhoRtkQk1T+wfSgJY4AwtBzjeJIA1lAS4Z2vXuCUBUo7N4qaaoRIWBRraB/KjPrbYzLH4uQT+QgghhBAnThIA4owSbX+GcPdLQ6X/1aPcFNG+dYQ7nh2X4x+85RYirSe89H8kC2j78Y+JBwerPJLhyhvGWZZVKCVPFYL89kGffKBRlgJjaEi5tNSMz/r/l45R9m9MIeAPYkNszPCy/6RDbCDWZTP/Rwn+YXi9i2spMqEuVAJkQyzrcE+AQhJAE5vCuYvnH8kqrwTYND5JgMXTa8AqJGNQ0JbxyYWFnQBc1yWRSGDbduH6ZBtAIYQQQohTIgkAcUbx1z0COmTU+uiJpBQYTbDmlxU/tH/gAD2//jV2xY984mwgs2cPPY88Uu2hHFUQBKUKgM5sSKRN4cXPwPS0R3O68gmA1R05bjtK8B9og1aKmXVJ5k+rIem5JFyb15xVczj4N6Y08z/amv9jGZYEyB1OAlw6q445tUmUZTO3Mc38aTV4jkMuPnJmvdATAO7d1jkuWwTOrUti26rw9CjozkUMDiUALMsiDMNSI0AJ9oUQQgghTk01K4iFqCiT7SXataqwJd9k4CSIdr6A7m/Hqp9RscP2PvEE+e7uSZEAgMKsc+d999H87ndXeyhjKnaTtx2HjlwARqOUA8YwpzZJXaKyP82Xj7HVXz42LJ6e4uoFjSxsSJF0oCMb0Z4L6fEjgqiw9d3zhzLs6Q9InETwX1RKAuzv4w2zG2hOuli2zfuWttCUtJlTm8BScCDj8/DuPp7Y24eDGdYUsXyLQKXgg0umnfR4RpqWdkk5DoNRDCj6g5B8FJfuz+fzJBIJLKvwcywuBSh+HLlDgBBCCCGEGJtUAIgzRtS2lbh7H8p2qz0UAJTtEvceqviWgH1PPsn47i9wYhQw8OKLmDg+5mMr6URngy2rECgO5gpb5BVr6WfUJnCtyr0UHsyE/Gh9F7kxgn8/NpzbXMNnLprJhS0p6r0clmlndq3DRS0pzm9Ko1E8d3CQPX2nFvwXFZMAT+zv40A2ZGFjksta0yyblqDG6SFhdbG4IcEnV8zg3ec0ERp1RPtMWykSynD3lk4e3TtwymMqqvUc0q5dek4yYYwfH/4NL1YAHA+pEBBCCCGEODpJAIgzRnxwE8RB9cv/ixRgNHHb1ood0kQR2fXrJ9UfrgLCtjbyOyub6KgUpRRaHw4o/TAGYwrxv4HpycomjB7fO0hn1icxSvCvjaHGc3jfkunUuBadmd/xwr6beG7fx9jc8TUiPcDMlE0+MmzvHX2rv5PlWopeP2Zbf56ljR5g2NPzY/6w8338cde1bO/830DM+8+ZzrKmNMEojQJtS2EZzYM7exkMK5OGqnFt0o5FsYNBEGmisnOHYTisAaAQQgghhDh5kymOEOKU6J4DQzHEZAkUCk3m4s5dFTtiPDCAv3//pLlCKPy0g54e/D17qjqOkd3/yzvFG2Mots+LYg3mcMO8+mTlVkLlIs22Xh9vjGA10IazGxLMr3cJ4kNs7foW3ZkN5Pxudnffzd6+nwKwqCFBynXQlZ7RVooljUkStqI7+wyb2r5Kf243g7kDbOv4Fm0Dv8JScMmMGqIxzu3ZivZsyPY+f9T7T1TStUk4VqkCINZ62HWPfB6LH2UbQCGEEEKIEyc9AMQZI+49gMn1gpk8BfIm14/uPVCx48WDg+R37SJicmXvIiDs6Kj2MMY0bAu5YXeAVcH4MR9psmGMNUaGxhiodQp3ZoO95Px2HFWLUhbaJBgMtgDQmHBJuhZ5Px4znxUX+uafEKUUzSkPgEF/PbHO41jTAEWo8/RkX2Zm3duZ5lmFAhaOPL0CQq0ZCKITPPsYY+IYOxtIgC/EaUUbQ6xBa1NariZ/xkKI04FShfc5tqWwVOHjmUgSAOKM4c5dCaGP8sZvT/cTZfwszryLKnY8K5mk5dpr0X5lZl8rJQa82bOrcu7RZv5HKu8gX+gFYEpbz/cHletdkHQsalyb7jHe7CpgMCrcmfbmkUrMZDC3D4sERvnUuEsB6PVD8mE85moWjSEXn3iiyxhDZy4AoC55AY6dIooGUdjYts20msLvak+gS+M94hiAY1nUJyrz30c+jvGLJf+m0GvAKjtzKXEz4nktbwIoSwSEqB5tDH5kyIcaP9RE2hBrgzaHA3+J/4UQpwNFIQlgqcL7D8dSeI4i6VokHQungkszq0kSAOKMkbziL0he8RfVHsa4cltaOO+uu6o9jNOOUqo0X570HLCs0mqR7nxQsfOkHIvF0xLs6MnijXK/ayt29vns7A9ZUD+TJc3/lV09txFEPTTV/CnzGj8IwIsdOfKhpsY98j8aBeRiTXwSU2o2hhc7srzXj5mWeg3nzvwCu3vuABPT2vAeZtb+CbGB59uy2GME1KE2zKlzWVRfmd02MkFMNoyHts40eCP+g5VO/0JMTn6kGfQ1WT8mjA9XJBWTq8U30qXbhBDiNBEbQBvC2JALoS8X41iFREBt0ibtWpOm5djJkASAEOKMZozBsqzSDHJtwqFU3w60D/qE2uBWqMzrzfPqeKk9S3cmT3JEI0BbKbJBxF2bu7npwmaa0q+lKX0xsc5gW9NLjzunIcFznkMYR8PGpYDAGPyyngbHyxhDaGDpUA8AgDmNH2ROwzvQJsayGgH49y3dbOzOkBwlyx0bg1Y271g4jRq3MotQBv2IbBSXnpO0aw9roOi67rDnTwhRXX6k6cvFZPwYbQ4H+qfxe2EhhBimPJFZFGvDoB8z6MekHIv6tE1thbeRniiTaRmxEEKclGMFh3Ecl6aimtIelFUEHBj0yVRoPTvAzJTDh89rosbzCEYp00/Yis1dGb6zqp0X27L0BQl8PZ227OGlCJfPruGG85uwbZtQF8apKCy1yMbxCb/RNsaQiQ1vmjeNTyyfQcopvPR35WO6gzryupEtvT7fWdPOz7d14akjf56xNgRacd2SJt40u/YERzC2/nw01DdBgYH6hEvSPfwfqud5WEfZplESA0JMDG0MXZmQA70BA/kYQ7FMttojE0KI8VdcGmCpQtPntv6Qg30BQXT6vQ+RCgAhxGmvfI3/SMUKAMsqBJUtaQ9LqcLaVKXozAZ0ZQMaK7gd4PKmJDeuaOHWNR3kggBvRCVA0lbs7Mnx/X6f6SkP24KBQHPNwgbeMq8OgMtaa8AY7tjQTRhHeJYipzUnuvLfGEMmMrxpXiM3LW8pVRRs6/P59svtBLEmaSu68hGZICJpcUTJfawNgVG8b0kz7z9n2kn/XEazdyBHHGts1wZtmJZ0qSlLACQSCSzLIo7jUZcCyPIAIcZfPtR0Dob4kSm9CRZCiKmq+BqYDTR+5DMt5dCQPn3CaqkAEEJUXawNWhuS3vGXUh1vyakxhmQyWUoQtNQkSHp2Yas5pejPh3RkKtcHoGhFc5KPrGgmlfDwR6kE8GyFZQydmTxtA3kyeZ+7N3Xz2N6B0mMuO6uWG85rwrUdBqOYQOsTmv0fFvyvmDEs+P9fqw6xty9Ld9Zn/0CeMIpI2Ueuty8P/q9fUtngH2BbVxb04SUNM2o8UkMJgDiOcV33qAkeIcT4GvRjDvUH+JEpzPhXe0BCCDFJWAq0hs5MROdAeNrseCIJACFE1c2cnqAvG/G9B3by/KYe2nt9ovhYr6KF2tNjzQAbY4iiiHw+D8Dc+iTT04lC0GkpBvyIvf25Cl3JcCubU3x0ecuYywGUAtdSuJbCsy2UifmPTV08tmew9JjLzqrhA+c1ESpFeAKd/wtl//Cm+dNGDf7bBn3SjlU4t6VGbfo33sG/H2m2d2cO32DBjNpEKcAIw5BcLnfU4F92ABBi/PRmI9r7Q7SWWX8hhBhNsSqqL19Ilmo9+bMAp0+tghDijDWnJcXf/9ky/u/De/jHf99KLh/jOor6GpeEa2FbCm1gWp1LfdpBG0M2r7n2DWdx8ZLGUoA4csu48i3iivfNbkjSWpdgX08Gy7HIR5odPdlxu7blzcXlAO1kgnBYg7uRHEsRac1/bOoE4M3zCmvtX3dWDYGewS3r2gmiiGPNwRVn/t88v5GPl5X9by8F//lSH4CxxGZ8g3+AtozP1u5BsAo9GZRSzKo7vLuAUgrbto94Dov3CSHGT282oisTSYM/IYQ4DpaCTKBpGwiZWe9N6qSpJACEmES00WhdWOtsW1Pnz1Nrw+qtfXT3B5zVlKShxqWx1qUmZeM5VinYq03ZpJM2Rhdmj5vqD2+2V14mXr4//OEeAIWAt85zWTgtzfN7urFQxLFma3dmXGeSlzcn+ciKGfxgbQcZPzjuJIBS8Ka5hSTAlXPqQMEta9vJBSFj7axtDAxGhqvmTzsi+P+nlyZP8A+wqXOA/X15sC20NqQci4WN6dL9lmXhui5RNLxJY/G5tSxLEgFCjINBP6Zbgn8hhDghtoKMH9M5EDKjvnK9pSpt6kQYQkxSOw9tZtW237P70FYOdu8hF2SxLYfpdS2c1TSf5Qsu4RXnvA7XGW1n+TPD5r2D3P3kfj73vsUsm1tHOnn8vQCOZ214GIYYY0gkCg0AlzbVDO0EAChY195PRzZgRk1l9rYfzYrmJDcub+HW40wCxFrz042d5LTm7fPrAbhydh0Y+M7LbeRGWSIRasNgZHjHgiNn/v/pBGb+fa24bmkz11e44d9Iqw/1kwsinIRLFMXUJRzObjicAAjDkCiKsO3C74ME+0KMPz8qNPwDCf6FEOJE2ZZiwI9xs4ppk7Qx4OQclRBTwLYD6/nZ73/Mi1uepi/TjVIWjm2jsDAYth/cSBSHPPjMT1kwaylvfeV7+ZNLrsVSZ17rjpwfM3NagovPaeBE3nIeb2O4Uin50Lr/81rqcByr0AjQttjYMciWrsy4JgCgUAnwl8ub+cGaTrLBsZMAA2HA7evbUQqumTeUBJhTRz7WbOsLjli3P7PG45oF07hpxcmX/ft6aOZ/nIP/WBtWH+gDM7S2ONbMm17DvGmp0mMsy8JxHLTWxxX8S4JAiFOjDXQORsSy5l8IIU6aUtCTjUi5Fkl38r1vlwSAEFVw3+9u5z+e+D792R5SXpraVP2YjzVGs+PgRr7785v548bHuentX6C1ad4Ejnb8Fbflywf6hHYCOF62bRMEAZZlkUgkWNhUQ0va4+Cgj+Na9A8GPL2ri9fNm17xc4+0sjnFjSuauXVN56hbBEIhBZI3GqMUttbcvq4dDFwzVAlw9fwGhjYxGOZt8xu4ev7hr0985h+uXdLMB8ax7L/o4GCe9R0DYA9VYmjDpXOn0ZAolMwZY8jn86RSqVICoFj2D8P7PUjgL0Rl9GYjcoHmKLlJIYQQx6AoJFS7MhFnNXhHvF+rNnmJF2ICGWO49Zdf59Zf/iN+mKM2VY9tHz0Pp5RF0ktTk6zj+U1P8nc//hg7D22eoBGf3oprxLXW2LZdWku+aFoNCxpTEMVYSoEyPLmrk1wYT8i4VjSn+MiKFtKehz+ilF8BMZAf6vjvWArLaG5f384vdvUTl/ocQPvA46w58FesPvBx9vXeieLw+Df35E+q4d8HJyD4B9jcNci2nizKtoi1wfZsXn92U+n+MAyxLOuIvg5CiPERRIb+XCQz/0IIUQGWgnwQ05+Pjv3gCSYJACEm0J1PfI97f3c76UTNCa/pV0pRl25gf+cuvvbvn6WtZ/84jfLMUAwWiwkAz/PwfR8wTE+5XNjaUOiYZwDbZl37AFu6Bo96zEpa2ZzkL1c0k/Zc/NiUFj4YIBvHaA4vhnAshdExd23r5mC2EOQf6L+P1ftvYn/PAxzseZS1Bz7P1o5vlY7xH9t62dufO77gXyved04zH1gy/hUQRY9u7yCbD3FsCx3HzGtIcf6Mw5UwuVwOz/OOe5nHZBAEAatWreKBBx7g0Ucf5eDBg9UekhDHrS8XEY9SWSSEEOLkKKXoy8Ucc2frCSYJACEmyOrtf+Dup24l5aWxrJMvc69J1rO7fRu3PfxPaD0xM9ani+Is8ciZ4uJuAOUd5f9kyQySSZcw1li2xcFBn2f3907oeFc2p/jIimbSiUISwALyWhMac0QnBKUUTZ6iOelgTI7d3T8ijjWO1YBj1WGZGvb13kUm2IYCZqZsHOs4g/9x7vY/0sHBPL/Y0g6ownXGhpWz6pnfUFj/X6zYsCyLOI5H3QKwPMEzGQwODnLFFVdwxRVX8OEPf5j3vOc9LF68mL/5m785YhcDISabIDZkgliCfyGEqCClIIw0GX9yvQ+QBIAQEyAIff79t9/DD/I49qluC2KoS9Xz+3WP8IcNj1VkfKe74ykPj6IIz/OIokLS5NI50zl3Rh0m0jiWQkeah7e240d6IoZcsrI5xUeWt5D2XDKRxtejn98AtZ5D0obYDOAHnVjqcNNCpRzCOEM+bAeg0bOO+mY+1mUN/yYw+Ad4elcXW9oHUI5dWtLwmrnTSAxVKxQTAFrrYQ0Ay5/j4tr/yZIA6O7u5uqrr+ZXv/oVGzZs4Pnnn+ev//qv+cY3vsE//MM/HPH4gYEB1q1bx+7du6swWiGGy/gxsZau/0IIUXFKMZCPx9i8uTokASDEBHhp+x/YsHsVqURNRY6nlAVK8dCzd0oVwHEoLgMoLydvSntcPm86aFN4UXYsHt/RyTP7eyZ8fCubk3xkRTPKtcnFetQXZgvo8yNyMTjWNOrSi4jN4SULscmR9mZQm1gAQFc+LuxyMIpYG3yjuK4Kwb828PDWDsIgxrUVcayZXpvgyrObS48pVmzEcVxq+lfeC2Aymjt3Ln/3d3/H5ZdfTmtrK0uXLuXmm2/muuuu49/+7d/I5/Olx956660sXbqU17zmNaWP9913n1QKiKrQppAAEEIIUXmWKvRY8cOJnWA6GkkACDEB/rD+UWIdVzR4SXopNu99mc1711TsmKeb0X6eI5cBFD83xpSSAMYUXoTftKiFVMIhijWuY9M/6HP3ugNVydKuaE7xiZUzqE145OMjlwDYStGWjdjYnQNcFjV9hrrU2YS6h0j34LlpFjZ/ioTTymCo2dTrl7YCLFfN4B9gW/cgj25rB3doGUxseOPCZla2NpQeU5z112XVEGMtARjt/moY6/yXX345WmtyuRwADz/8MB/96Ed529vexi9/+UvuuOMOamtr+eAHP8iePXtK37d3714efPBBHn/8cTo7OyfkGsTUFMSaMDbS/E8IIcZJbAzZYPIkWmUbQCHGmR/m2XloM84xuv2fKEtZDPj9bDu4gXPnX1TRY5+uioH+yK/LA8Y4jgmCkEQiwevmTWdlaz3P7O5GORY4Fr/c0sZnX7uQRdMrU61xIl7RkuYzF87k26vbyPghyeIWeQx1k41j7tnWxdLGs2hMvYJXzPkRHYO/RZNnevpSGpIrALh3Ww97+/Ok7OHv6GNd7PbfVJXgH+D2VXvY153BqUkQaYPr2bz3vNbSdohaa4IgwHGc0rZ/oy0BqHbAP9IzzzzDAw88wMGDB0kmk8yaNYvm5mYeeugh6urqqKkp/D7deeedzJo1i9tuu630vddeey2PP/4406YVnpN/+Zd/4Ytf/CK2bZd6IHzqU5/ib//2b0mn01W5PnHmygcabZAEgBBCjBOFwo8mzyIASQAIMc46+w/Rm+nGtir/52bbLvs6dlT8uKeTkUH/yNvL74/jGM/zCIKARCLB9JTHtRe08sy+3sJWdK7Dzo4M9288yOcuWzzRlwIUkgB/deFM/mWUJEDSVmzozPAvL7fxF+c105qez/zpf1b63lDDvdu6+cXOHhKWoXxF7+Hgvzoz/1CY/f9/q/eCY2EpiMKY88+q5/L5h3cfyOfzOI4zbO0/MGoSACglCarp5ptv5mtf+xoLFiygpqYGpRS+79Pd3U1bWxvXXnstnlfY9aOY2AiCoHQbwJve9CYAnnrqKT772c/y6U9/ms985jNkMhnuvPNO/vmf/5mrr76ayy67rPQ9bW1tbNy4kXw+T2trK+effz6Oc/KvM0EQsGXLFs455xwSicSxv0GcEfIT3PdECCGmGqUgiDSxBnsS1N9PgiEIcWbL+1mCMD8uM5YKGMz1V/y4p6OxgsWRSwLiOMa27dJ662vPm825M+qII41jAZbhX5/dyY6ezIRfQ9HFQ0mAGs89YjlA2rF44dAAX3r2AD/e2MXTBzI825bl59t7ufnZ/dy1tQsbjaWGB/9+lYN/gHvWHWRPbx7bc9DaQKx5x5KZzK4rdP8vJmqKyzVGPn+TsQngM888w5e//GW++MUvsmnTJlatWsWLL77IunXrWLVqFel0mosuOlyh87GPfYzOzk4+/OEPEwTBEcd77LHH8DyPr3/96yxcuJDly5fzla98hVWrVnHBBRcAhWv/yle+wuLFi7n66qu54YYbuPDCC1m5ciX33HPPSV/LT3/6U5YvX863v/3tkz6GOL0YIB5lyZGoHqUUtm1X/bVNCFE5ikK/lTCeHAlXSQAIMc4mQ5AiGJYAKP84tyHF28+ZAXFhn1Y76bK9fYA7XtpXtbHCUBLgotGTAClb0ZX1uW9bF995+RDffOkQP9rYwaauDAmLUYP/66pY9g+wtz/P/31pL9gKx7KIwph509P82YXzSo8prvkvNgE8Hf52HnvsMSzL4qabbjpirOvWrWNwcJBXv/rVpdsuueQS7rjjDu6++24uu+wytmzZMux7mpqaCIKAHTuGV/YsW7aMhoZCn4Qbb7yRL3zhC9x444387ne/Y9WqVTzyyCOcd955XHvttXznO985qWuZP38+K1asYNGiRSf1/eL0o7WZdPtTTwZKKSzbLm1HKoQ4NcXE1lRmDER6crzgyquaEOOsJllP0ksPa2hWKRpDbbrh2A+cQkbO/pd/Xh6gxXFcek6uXz6bWXVJIj/CUQo8hzvW7GN7T3biL6DMxS1pPlNKAuhhSQDXUqQdhWNiLB2RtAtLBMofM7zsf/rIw0+o7/5xB5sP9eF4TmHrv1jzoZVzWNx0uNdCGIal5n+jrf0fqxqgmhKJBFprent7h92ez+e5+eabqaur4/zzzx923/XXX89zzz1HZ2cnV155JZs3by7d96EPfYhFixZxzTXXsG7duiPOd//993Pbbbfx3e9+l29961tcfPHFzJ07l6uuuoq7776bT3ziE/zVX/0V27dvH/Z9cRzzy1/+ks9//vN89rOf5fbbb+fQoUPDHnPllVfy8ssv8573vOdUfyziNKENhd1CJsefU9Ulkknq65PU1SewhpaPuZ5H47QkdfVJEsnkuJ4/nU6wfu3LfPDdb+N3TzxOKu0d+5tOdwYsy+L/Z++845uo/z/+vEtyWV10UGahdDJbRssoMh0oqICICoooIIoTARWEH6iIiogKwteNuBFBEBFFkFVWC4WWLYUCLaOT7szL/f4ICS2UMixDzfPx4BFyvfvc5y7J3b3X6+3lrcNgvLrn93JQFFCpVHh569Abbpx5XSuMRh06vY5KFZaKc7ler6uy9PJCiKKIVqfFUqEbzn8RRVGQPQ4ADx7+GwT4BFPLKxD5KrTrUxQHjYMja3zcfxpVGYqu14rRG9dyV595VxlA67q+DG0dAg5nfZZaUnMou4T3Nh+67n1b27qcAFoJcxWpY4IgIArCec/vFY3/Qdcx8g+QcqKQ+duOgEaFSgC7xU5dHz33xzR0r+PKyIDz0/vP/Rxdyyq+Xi/uuececCxv+QAAIABJREFUfH19GTBgAKtXryY9PZ2ff/6Zrl27smnTJlq1akVgYOB527Vp04Y1a9ZQXl7OuHHj3MsDAgL45Zdf8PHxoX379vz000+Vtnv77bdp3rw5Tz31VJXzmTx5MhqNplIpwN69e+nSpQu9e/dmwYIFLFmyhNGjRxMREcEbb7zhXq+wsLDS5+Dh349DUXD8x+1/RQGVWo2Pr46jhw/x4azZDLr7Lu6+JYG7bu5Ev9u6MOLBh/j8w485fPAA4lWMYmo0Anm5OSSuXc3xrEw0mn//Y7qoErHZbCz6fgHrVq/+WzomNYlKJWIylbPwm+/YkrgBjUZzvad0zVBrNCxdvIiVy5eh0ajd91lJK7Fs8WKWL/0JSXtx55SigEaSMBolZr7xKh/MfAutTrru9+3rhYLT6Xoj8O+/snjwcJ1Rq9REN4zB7rDV6LiybMfXUItmng4AVeK6wbiMSdcyV4S5YltAgMfiGhMe5I3dakclCiCp+HzrEX5Pz7lux+DC2R2gDkZJwnIJ9WMu4/++qOtb8w9gkxWmr08np9SCRlI7vd8OmUfjGtGytrd7PbvdjiAI7tcLKf/faA8OTZo0YenSpSiKQq9evWjXrh0jRoygefPmGAwGWrZsiSAI5ObmkpKSUmnbxo0b07FjR/bs2VNpeXR0NOvXr6dPnz7079/f7QQ4fvw4Gzdu5KGHHrrgfAIDAwkPDyctzdkeNCMjg65du1JSUkJiYiIZGRlkZGSQlpbGyJEj2bJlCwA5OTl069aNBQsWXNF5sNvtTJ06ld9+++2KtvdwfVAUuO5ezuuIooAkaVCJKqa/NpVbEmKZOO4ZkpM2U5CfT3FhIVnHjvDzogW8+OxInh/1qLMs4Co5ARQFtwGs0Wi4jCDrPxaDUeK3ZT/xxND7GdyvFwf27kFvuPoipFpt9ZF9o1Fi0fdf8+SwQQy5tw/HjmSg0/37xVE1Gg0lxUW89OzjbFizCr3B+X1UqdSYLWZeHvc0q35fjl538d+At48zU2DCmNHMeH0yxzOP/iecWv8Ebgw3mwcP/3I6NruZX7Z+h6I4EISaufiZbSZiwzsREuSp161Ida0AK0aWbTYboihit9vRaDSE1jIwNLYhE1fuwS6rkDQqyssszNxwkIQQf7yl63u5bBuk57nWwby7I5tyqxXtBWRkZeVs5P/+iOtr/AN8k5rJwl1ZiDoNoiBgsdiJqVeLZ9qHutdxOBzukgxFUdx1glUZ/DeC6v+5dO3ale3bt7Njxw6KioqIjo4mMDCQw4cPu9X9Dx48SNeuXZk4cSLDhw+nXr16bN++nZUrVzJkyJDzxvTz8+P777/n6NGjvPDCC/Tt25djx44B0KpVqwvOxW63Y7PZ3NGq559/HofDwR9//EFwcLB7vZCQEGbMmIHJZAJg//79pKam4u9/tlQkKyuLzz77jM2bN2O322nSpAn3338/PXr0OG+/Bw4cYNKkScybN+8KzqAHD9cHtVpEVIlMeP4p5n8yly49bmXUs2OJaRuHj48fCgo2q5WTJ7LYsnE9+bk5WM50KvFQMygKGM60SfX1q4VWp73qjg9RFDl65DCnTmQR0yYOURTPS2lXFDAavQDwqxWAJEnOcpl/ORpJRebRIxTk5xHfqTOC4LzvSpKaw+l/kZ+XS6fOXav9jHQ6HTo97EzZxYTRT5G8dROiKJ5fUuDhunFjPUV58PAvpVmj1rSJ6EyZuZSaSLZ0KDIatcSdHQbXmEPh30h1pQEuoTmr1eq+8T/RPpQu4bWRzXYQQGWQ+OOvHN5NPFT1Dq4xZ4UBJcrtjvMCdzaHgtkhcO8NEPkHSC8oY9q6gzgEAbVaxGZ3gMPBsx2aUNt4NpJitVpxOByVWv9V1dXhRkalUtGuXTt69uxJ/fr10Wq1rF27lgEDBgDQrFkznnnmGaZNm0ZkZCStWrWiU6dOtG3blmnTplFUVMTChQvPc1517tyZU6dOoSgKdrsdURQxGo0Xmgb5+fkcOXKEmJgYsrKyWLJkCVOmTKlk/FdEr3d2YNi2bRteXl6VOhbMmjWLzz//HK1WS3BwMImJifTs2ZNJkya518nJySEnJ4fNmzej0+no3bv33zqPHjxcS4xGiS8//ZD5n8yl/30P8u2S5dx6xy14eXljs1mxn3EUNw4NY8iwRxg1+kV3FpmHmqG8zELP23qzaMVaFixbTWh4BGaT5artT6VSIcsyz4x4iFfGj0GSqk5JLyuzcNc997Fg2Wq+XvQrderVw2o5v3PLvw1RhH17dqHT64lu1gJXsxqNBg7s34NDlmnaIoaqqsVEUcTbW8eJrExeHjOO2zrHYTKV88OyVWgkCau1ZjNhPVw5HhemBw/XAJWoZnCPJ9l9ZBs2uwWN+u8J+5SaSrgjfiCxYR1qaIb/fCpG/s9N/69YBiCKIrIsu5erVCpsNhuSJOGv1zChSwQpWacptcpotSpkjZp3Nh6ic6g/PUKDrtvxuWgbZGBsmzp8vjePI8VOQR0BZxavj6TmwXB/7m7id13nCGCyy0xZvZ+DuSVoDBKKAg6Tlb4t63F/TH33erIsV1mmUdX/gSo1Hapj1apVbNiwgYSEBCIjI2ncuHFNHeJl4efnxzvvvMPjjz/O+vXryc7OpmHDhvTr1w8vLy8yMjIYNGgQH330ERMnTqRp06bs2bOHDz74gH79+iGKIsHBwTgcDg4ePEiXLl2q3E9iYiI2m40ePXqwevVqNBoNvXr1uuj81qxZQ0REBLVr13Yve+yxx3jllVfcTgJFUXjppZeYOnUqd955J/Hx8bz55pvMnz8frVaLIAgsX76c+Ph4mjRpgq6GBdPWrl2LVqulY8eONTquh/8marWG/PxiPpo9k9rBdXhtxvuo1WoKC88XKpNlGbP5xixD+qfjum/f1K0rsgwm09UVinOVmuXn5VHL/8KOctd9qfstPbDbnPP6L3z0KhVs37qJ2sF1CWncBJvVBoKAAuzYtpV6DRrSsHEoVmtlD4BKraastJQXn3uCZYt/QK1WM/rFiTz5/FhsFgdWy39bAPBGw+MA8ODhGhFRvznDb3+BWT9NRBBE1Kor+/mVmAppGdqOobc+73kQuQQqPrCd6yBwRZ0VRUGtViOKIreG1+aRNo2YveEgslpE0qooNll58fe9LH6gPQ19r78acKtAPa92qEdyTjnphWbsDoW6Rom4YAMNvW4M1ejZmw/zTcoxVDoNogAWs53GgV68eVtz9OqztYM2m82tx1CV4e96X/H1UlEUhdmzZ/Pzzz8Dzvr4qKgoWrZsSUJCAi1atCA8PBwvL6+/e7iXTEREBBEREectb9SoEV9//TWTJ0+me/fuBAQEkJ+fT48ePZg5cyYAkZGRtGvXjnfffZeHH374vDRkRVGYNm0aTZs2JSYmhq+++oqAgABCQkLO219FLBYLO3fupHfv3pXOcXh4eKX1BEHgxRdfZObMmWzdupX4+HhGjBhBVFQU48ePR6fTMXbsWPLz83n77bcZO3Zspe3tdvvfSp0eMWIE4eHhrFix4orH8ODBhVarYs+uvzhyOJ2Bgx8mONif4qLqI8+Xo3x+NaiqJOrvjOHc/PLG+LtzOPd+7Pp/aemVGYhXcjyCIKDRaC6aQakoCqUlZxztl3H7qYnP6WqOdyFEUcRsspO6YzvNWsRgMGopL7MgAHY7bN+6mbCIKPxreVNWVvm3olKpKCzIJ33/XkY99wIPDHmUxk3qY7NBYcEp/ttSozceHgeABw/XkF7tBmAyl/L57zOQHXa0mks3JmWHTLmlhBaN4xh771v4Gq9vW7cbkQvV/1d8X/EVnJEdtVqN2WxGr9cjCAKTekSRdqqIdYfzkIwSap3EtiMFvPjbbj7p3xqj5vr3svWRVPRs4E3PBt4XX/ka89vBHN7ekA4aFWq1iNXuQKUoTOgWSVTgWWPbYrFUcsKc2/rvQmKAVb2vimnTprmNf4C8vDzy8vLYuHEjH374IWq1msjISKKjo2nfvj1t27YlIiLiogbz1UAURe677z769+/Ptm3byM3NxdfXl5tuuqlS1sOcOXPo0KEDvXv35s033yQ2NhZBEMjIyGD8+PHs2LGDtWvXAlQSuayOjIwMTp06VWVWQU5ODna7HR8fH/R6PRqNppIadtOmTQkNDWX06NFMnjyZIUOGsHHjRpo0aQJAaWkpH3zwAT/88ANlZWU0bNiQYcOG8cADD1zW+Tlx4gRHjhxhxIgRl7WdBw8XQhTAXO7UwKgdXBfFwZl658sbR1EU9AY9kgQlxZaL/uYURUGn16PVQmmJ1Z2RVh0qldotxuYaXhCc/8wmGZvt4qnVWq0OSQuK46yJ7NpteZkVhyxXa+VqtVokrYCiVJgDIIhO49BUXtmANxh1iCKUlphRFNDqtGi1AsqZ6gm7/WxUXRAEvLy0yDKUlZnOMeoV9Ho90jnnS5K0aHXCecejKGAqt+Go2HlJURBUKry9JNQakLReiCoVKpUaH18VsqzCVdVhNilYLK55iXh5a7HboLzcVO3nJIoieoOEKFRWer/Uz0lRFIxGPSo1lJZYcDicgYmqPneA8nKb8zO7QlwtLg2Gs88zOg0cyyrkaMYhHhjyKLV0oFJpkTSQm2fm2JHDPPHsOPx0IKqcZXyyDGWlZqwWC4FBtflh+Z/4+uqxWBSKCs1oJAmP8X/j4XEAePBwjenXeSiBvnX47LcZnCw4hk7So1FLnN/IzYnssGO2mpDUWvq0H8zQ257HS3fjGX03GueK/rk4txzAZYBWLAUIMki8cVsz+n2TTHaZBUmnRmXQ8F1qFuGBXrzSI/o/kQp4JaScLOLxn3eSV25F0muQHQqK1c4TncJ4pM1Zw1qWZXfLOVf0/0JG/5VmukRFRVVyAkmShMPhcLd/tNvt7N27l71797J48WIA6tSpQ1hYGG3atKFjx440bdqUqKgodxr81Uaj0VSb4h4fH89vv/3GM888Q5s2bYiOjkav17N//370ej0LFy6ka9euALRo0YLs7Gz2799PTEzMBcdMTU1FlmViY2Pdy+bPn8/MmTM5efKk2wGg1WrR6XRYLJZK2QHr1q3DZDKRkJBA3bp13boHx48f5+6772bv3r0MGDCARo0asX37dgYNGsTKlSv59NNP3YKPFyMtLQ273U5CQsIlre/Bw8VwwBnjBA6l/3XFNopao2LPrjROHs+kfaeb0Gp11WoEaDQq/tq3h8xjR2kb1wGjl1e163t56ygtsbBs8S+s+3Mlp45nIYgigUHBJHTtTvdbehEY5EdJcdURdEEQ8PLWcuTwMX77ZSnJWzZiNplQqVSERUTRuVsP4jp0RqVSnTcPl5FoNKrIOJzFutUrSUnaQm5ONgLg41eLtnEdiO/UmSbhkZWcH0mbNmMxm2kT3wEfXz1HM7L4efECUrdvQ28wcGf/gXTpfjOyLGOzWfnzj0SMXt60iInFUaHbjVqjYv/e3RzPPEab+I74+HijN6jJPHaKFT8vZvvWzRQXF6NWO4/npu4306lLd7QqDeXlTkNeVKkwm0wkrl2FgIDVaqW0uAjZbmPZTyucztIzVntYZBQhjRrhcIDFbOaPxLX4BwTRtEULZHvVn5PRqMNmV9i8YSObE9exOzXF2dEGgeC6dbmp+y0kdO1BYJAvpSVVO4k0GhXbkpIoLiqkXftO+Pl5UVpqZvmSX1m/5g+yjh1FFETqNQyha89b6XHr7ajVaixmyxU9j6g1KrJPnmDXzhT3fHQ6ifSDBykuKuR0fj6Llv5KebkVrU7iyOHD5OZkU1R4mh+X/oqp3IogCBi9vGkb3x6VSo1GkhBFkeILfBc93DgIyvXOZ/Lg4T9KXtEpViQvZH3ar+QVZyOecROLglON1qE4UBQHOklP05DW3BF/H+0iq677/aez82ARX648xrQRzdBJfz+67rqsuV5dDzUV2/+53ldUnpdlGYPB4E5T/mLnMUYtTcPkUNBKaiw2OxLwzu0teKqCir0HJ5lFJgb/mMKGw3lIeg0KYCs10yMymAX3xxFocD5sK4pCWVmZ+/+u6L8rA8AV8Xa9v1g2QHW8/vrrTJw4EXAK3r366qv4+vqyevVq9u3bx/79+7FaLyzspNVqCQ8Pp2nTpnTq1InWrVsTGRlJvXr1ruQU1Rgmk4k//viDlJQUTCYToaGh3H333dStW9e9TnZ2NlFRUbRv357ly5dfMP3+mWeeYcmSJRw4cAC9Xs/cuXN58sknGTZsGAkJCSiKgizLFBQUsHjxYnbs2MHx48cJCnJqYrzyyiu88cYbnDhxwt1FwOFw0KVLF44dO8aff/5ZyWHw2WefMXz4cBYtWkT//v3dyx0OB6tWrSIxMRGVSkWHDh3o0aMHGo2GV155hbfffptjx45V6lTg4e9htjk4UWj9Tzo0NRoNxcVF3NIxlrKyUlZtSaNx4wYUF196rbfLuH5q+DAWfPU5SXuPUr9BQyyWC5cS+NXS8cIzz/Hp3PdZuXEHLWNi3XXvPj46flv+Gw/2v52Zcz9n1BOP8MuKtUwZP4a9u3bSIKQxtWr5Y7fbOJJxmLLSEiKimvLq9He5+bbbKC2tbFwKgoDBqGXB118x+cXnOF1QQFhkFL6+fhQVFnLo4AEAxr38KmMnTqK8zFLh/gl6vQ6zuZyPP3iPue+9TXFRIfUbhBBYOxjZbic3N5vskydQq9Vs3JlOg5AQdyvXvrfcRFbmEVIPnyRp0waGPziQwoJ8GoWGUXi6gJu638Kcz79GcSjk5eVyU+soWsW2YeGK1ZjLLW5nvZe3lheeeZp5H33A+u37aRkbxZx3ZzPzjVcpKyulYUhjvH18KSkuIv2v/QDc1vtuXnt7FiGNQygrNaM36Dhy6BCdYsK5GC9Nfp2xL0/AYoaszKN0ignj9j79mLdgYZXGu4+vju1JKUx/dRKrV/6KSqWmcZMwfHz9MJWXc+rkcQpPF9C4STgvv/omdw+4h/JyayUnh+t7cWfPnmzduIEDJ4rIPpnF6MeHsXXzBurUq0/duvUxW8wc3L8Pu93Gnf0HMuODTzB6GbFaLl9cz8dXx5x332Pyi6MrfV9cx6dWa7DbbVUsV7ud6AA3db+Zb3/6FVlWqnRkaSSJgrxcYsPrMuCBIXzw2ReVvmf/JWSHQoCXhlqG6x9/v/4z8ODhP0qgbx0euvlp+nR4gG0HNrB1/xoOHt9NmaUMrUaiXkBj2oQnkNDiVkJqe1r9XQlVtQCsqiWgy8ARRRGTyYSXlxeCIDA0NoRD+WVMXbUfmyCg1aiwWGQmrd5PbS8tA5tfXyPwRiKv3MqTv6Sx4XAuap3T0LeZrDSr68esPq3cxj+A2Wx2R/0rpv5XJQB47vLL5eWXX2b9+vWsXLkSk8nE999/T2JiIiNGjMBkMpGens6+ffvYuHEjqampHDhwgFOnTrm3t1gs7Nmzhz179vDjjz8CUL9+fcLCwmjXrh3t27cnOjqa6OhoJOna6S/o9Xruuusu7rrrrguuExwczLx58+jfvz9dunRh9OjRhIeHO6NfpaV0794dURRZv349zZo1Q6/XY7FYmDp1Kn369OHTTz89b8x9+/ZhMpkIDAx0L0tOTqZly5aVDPMff/yRjRs3snXr1vO0BIYNG8b06dP55ptv3A6AY8eOMXToUNasWUN4eDgqlYopU6YQHx/PN998w549e87bhwcPfwebzUbtYH8efHQk01+byLinRvDRl9/jH+B7wWh6VSgKaM/89i/lOqUoIElaQKi2pamPry+LlvzKI/f14+4B9zPjg08IDYvAx8cbWVbIPpXF0h9/YNrkl3jonjv5atFybu51S6W5G720LF6wkGdGDCGuYwKvz3ifiKgWGL20lBSbyDx6hB++nY9dtmO3n00nd5YpaCktLeHxoffz5++/0n/gYIaNepYmYRHU8vfDLkPh6Xz27kpl0fdfY7GaK1Xfa3U6AgKDSE1J4f67enHrHXfx0pTXCa5Tj6KiQgry8jCbzG4Vfr3BgFarO6+EX1FAo5FQqVTo9Xomjn2JeR/P4dlxL3PXPQMJrlMPLy8dZWUWjhxO55M57/Ht/E85djSD75b+RlDtYCwWKwGBQfz461oEwZkB8MIzj2EwGHnj3TlnggHOHYc0DqWs1IparXE6UAxGJG3VrQm9fXUsX7KMkQ/fh+JQmPDqW9xxZ1/q1m+It7cek8nO6YJckjYl8uarExnx4ACOHZ3BM+PGUHpOuYiiOMs0/AODOHTwAEMG9KGWvz/f/PQrrdt2ICCwFlabg6yjGbw3/XUWfD0PlUrF3M+/QhRVlUseLoGyUiu9+vSlQ6euqM7o8nh76xn3zJMczzzK59//jN1mA0XB4KXj/14YQ/pf+/j8u5+cor4OB7Jdppa/Pw6FarNYPNx4eBwAHjxcByw2M3uObGfnoc1knDpAmbmEUlMxDsXhVnQvLM1n64E17M/aScOgMFo1aU+zkNZ46X2u9/RveM6t/a+4vKpyAFdbJ5cYoMVicauaT+gaSXaJhU+2Hsau0iJpVRSabIxamorFJvNQbMNreWg3JCdKzDz9yy6W7T2FSqtBFMFabqOuj465d8fQvPbZkhWX6J9KpXK3tQOqNPyr4kocAZ9++ildunThyJEjbN++nWHDhvHNN9+g1+tp2bIlLVu2ZODAgQBkZmZy6NAhkpKSSE5OdmcJyBVqLY8fP87x48dZv349AAaDgdDQUFq0aEFCQgItW7akadOmF2y9dy3p168ff/75J1OmTGHQoEHu38WAAQPo2bMn2dnZpKenu2vyXToJ3bp1O2+s06dP89NPPzFw4ED352A2m0lKSuL++++vtO4PP/wAwPTp00lISKBNmzaVDPi4uDhSU1Pd495xxx3k5+ezYsUKt2MiJSWFJ598kj59+pCTk8PQoUOvxilyU1BQQHFx8XXrFOHh2mMqt/HEs8+zJ20Hy5cuYlDf25k+60Nat2tFWZkDWzXZQZW4guvSxa5lO7cn8+N3X/HC/73O2PFjsVrBbJYxmy0IgkDdeg0ZN2EMUc1aMGRAb8Y+NYLf1idRyz8Qq9WKWq2mqLCEN6aMp279Bsz7fin16gdQUmynrNSCWq0hullTJk97k6LCUswmq3tOarUaxSHz9PCH+PP3X5k+62NGjBqBzQ4Ws4zJ5JyDr18tut3cg5u69aC83ITVYnGX9YgqZzbjG1PG0+2WXnz89XcIgvOcBwXVpnbtYCwWS4X6/eqv+waDkc8+ms138z/lu6Ur6dazI+VlYLXaKCuzIIoizVs2Z/annxBUuw7vvz2V115+gbmff4VVAUmrpUuPrmg0YDKB0eiFj68vPW7tgmznrAaAxYHVYsWVMHWheRmNOlJT0njikQfw8/Pnq0W/ENchFpMJrBY7ZWUWBEEksHYd7h18Lzf16MnwQQN47eWxREQ15fY+d1BSUtnR5Iyu23h25BDCo5oy/4cl1KplpKzMQXm585yHRYQx6+PPKSwsYMnC77jvwUfocestlJVengPAbndQr34IjRo3RsGp/u9wQF5ODh0SutKmTRRl5U6NB5UKTmRl0qZdB+LiWlBa7nxOdYoDKlgsV1aG4OH64XEAePBwDSkoyWXNzmVs3LOSQyf2YpNtqEQVoqhyvgoigiBitVkwW8vJLTqJ3WEn+cB6ft70NQ2CQunc4lZubtOX2n71L75DDxes/6/4N5cRWrFEwGq1otVq0atVvN2rOflmG4vTjiPoNUhaNfkmG0/9sotCi40n4kNR/0fvfntyS3j2112sPpCDSq9BJQpYzXYCvSRm39mKro0D3OvKsozlzAOizWa7YJT/Up0Bl0rDhg2ZPXs2ffv2RZZlvv32W+Li4njuueeqXLdhw4ZuA7ikpISjR4+SmprK5s2b2bVrF3v27CE/P9+9TXl5uTtLYMGCBe5xwsPDiY+Pp127dm4tgb+jgn+ldO/ene7du3Po0CFycnLQaDRER0cDToeH3W4nPj4ecHZKqF+/Pt9//z2jRo1yax/k5uYybNgwiouLK2kU/PXXX+Tm5tKpUyf3svLyctLS0oiJiaG8vJx33nmHEydOEBwcTKNGjejevTvJycluB8mUKVPc569Zs2bucdq3b8+KFSto1qwZp0+fvmDrQ3A6IhYsWEDbtm1p0aLFFZ2nIUOGsHr1alJSUmjatOkVjeHhn4XNJqPX65j9yVf4+NXiu/mfcnuXOMZNfJWHRzyBf4APpSXWaxrddF3vPpz9Dvc+MIQx48dSVGRHls+mXSuKgtlsxmIRuLPvbTz7wkRmvvEKC7/9imdfGIPVChqNmv17D3E04xBDR4yibv0AigrPRp1l2U55uTNdX9JqKwnKeXlr+HDWHH5fvpSXJk9j5NMjOF1QWVhPURQcVis2K+7SrYqOd61WR/pfB7DZ7Sz6dS2KA0rLnOUV8mWK16nVasrLy/h07vu8/+F8uvXsSH5eZeNZlmVKS2UkSeKF/5vC5o1rWfT9Nwx/4jlat2tLebmZ0hKzW/TX4XAgyzIlxU49moqf8cVuOaKowmaTmfLS81jMFj786XviOsRSkF95TooiY7XIWC0QGOTPrI+/5OZOsbw2YSydbuqCJOkqpdNLkpaCvFy0kpavF6/Ay9vI6dNnS1IURaGkxIyvn46nx4zn91+WsmThd9xy+y2XdT5dx2izWXHpEur0Og4fTOfggb0MH/UsFjuUl5vR6rQcTj9CxuF0Bj8yApPVufzcsTz8s6i+/4UHDx5qBEVR+H3bj4z/7BE+XfEWB4/vQaOWMOq80UkGJLUWlajG1ZJGEARUohqNWkIvGTDqvJE0WrLyMvhy1Sxe+nQoSzd9iV2+/Lqv/zLVKcy7/rkMU8B9Y/bVaZh7ZyvualYXe6kFWQFJp6HYJjN6xR5e/H0v5bYrV+P9p7LqUC4Dv01i9cFcVHrJafyX2/ASBd7v3ZJ7mp0tkXCJ76nVarcSclUOgL8r/Hch+vTp49YCAJg4cSII2FTnAAAgAElEQVRJSUkX3c7b25sWLVowePBgPvjgA9atW0dKSgqrVq1i6tSp9O/fn+jo6PNSeTMzM1mzZg1vvfUW9957Lx07diQ2NpaHHnqIOXPmsG7dukpOhGtBWFgYHTt2pF27du7Why1atCA1NdVtwGu1Wt577z127txJbGws48aN4+mnn6ZDhw6sXbsWURRp166de8yUlBQ0Gk2lZWVlZWRmZvL444/z66+/snfvXrZv387kyZPdbfwyMzPp2rUrJpOJzz//nFGjRlUy/l0EBQVx5513IggCrVq1uuCxiaLIuHHjeO+99877m8uhdzGio6Np3rz5JbWFnDt3Lq+//vpF1/NwYyMIYDJZkLRa3v3fJ8z+9Cv8avnz+v+9RP9e3Vi2eCk6vYROf+3bv/r4+DD6pf/DYqaS8V8RRVEoKVUY/MhjGL28WPbTQkpKrKhUqjMGnvNaq1KrnSHbKtLYFUWpZPxrJA2nTuQxe8YbRDVtzqjnxlBcJFebYu7ScqmIKIrY7TZ69elL4ybBZyLYl38eXGPJskzCTd0YMOgBCgsu/OxjtVrR61WMeOI5QOH35UuRtFe23wthMGhI2ryJxLWruXfQELr27MzpgupbSJYUmwmLbMBjTz3Pwb/2kbh2DQbjuQ5h5zkc8eRowsLrU1Z6vh6FIEBZqZ1mLWKp1yCE3akpFBeZL1lQ9UKoVbBvTxoOh4OmzVtypvwfjUYg/cA+ystKadGqDZ5M/38HngwADx6uMnlFp/h0xXTW71qBWqXBS+97ReMIgoBWo0Or0ZFfksOHv7xO0oF1jLpzEvUDG9fspP8FXKgl4Ln1/65OABWzAKxWK5IkIcuyUwVZoyHYqOXDu2Owywq/7jsBBi1aSY3VJjNz/UGOnC7jjVubERlw7XrKXy/sDoUvUo7xf6v3c7LIhMYgIQBWs40Ag4aZvVsyqFUD9/oOhwOz2eyuvQQqif7VZOu/6pg4cSLr169nzZo1lJWV8fDDD7Np0yZq1ap1WeOEhIQQEhJCz549ASgqKuLo0aOkpKSQlJTE7t272bVrF4WFhe5tSkpK3FHur7/+2j1OREQEHTt2pE2bNjRv3pyIiIgad35Uh06nIyoqqtKyu+++mw0bNjBr1izWrl2L0Whk0qRJJCcn8/XXX7tb/IFTE0CWZcLCzuqUqFQqVCoVJpOzxZqPjw+tW7emdevWPP7444Cz9aCfnx+bNm2itLSUe++994JzFEWRxo0b06BBgwuuI0kSjRo1qlJ8bcyYMeTl5fHVV19Vey5mzJhR6Vpgs9kYNWoUcXFxPPbYY5XWnTNnDkFBQbz88svVjunhxkcQnEajXVYx6OEH6di5G3PefYt5H33AI/f3pf99g5kw5Q0ahzWkuMjCpfSZrwkSuvYkNCyE0pLqDUur1Ua9evXodFM3/vxjBadOnKRhSAg2m4OQxk3wDwgice1qSoosGLy0lJVWr2+g06n4df1aTp08zjPjJuDlLVF4+vJV3V0O9O4398J52b/y8+a6l991z/2o1c62yNVRXq7QrkMCWq2O7clbKCuV3ff6v4sgCAgirP9zJQADBj2Es1T+4sdnMsGtd9zJW6++zNpVv9P77jsrPau4RPc6demGpZpT7nDI6PVaopo2J23ndoqKCgkKCr6szIqKbXcBJC3sTEnCPyCQsMhoZLvzWq5Ww86UZIKC6xAWGeVe7pzHpbWa9XDj4ckA8ODhKnIgM5VJX4xgXdpyDFovtJqaiSJIai1GvQ8pBzcy8YvhpGVsrZFx/21cLKW8ohPA9d51U3QZqna73X1Treut44t723B/6xBksxWLXUbSqFDpNCxOO07fr7ayZP+pc6fxr+JUqZmnfk7j8SU7OVlmRTI6QytWk41Ag5b/9Y1lSAVdBEVR3OfSVf9/ruL/uZ9Bda9/B7Vazbx589wK/vv37+f555//2+P6+vrSqlUrhg4dyty5c1m3bh2pqan8/vvvTJ48mX79+p0nhAdO4bvVq1e7Mwnat29PTEwMjz76KB9++CGJiYkUFRX97fldCR06dODbb78lOTmZtWvXMnToUB555BHmz5+P0Wh0rxcXF4fD4WDChAn8/PPPpKen4+vrS3h4OMuWLbvg+KGhodSqVYudO3ei0+kqORXOZevWrcTGxl5UZNHf35+CgoJKy3bt2sV7773H9u3bz1v/+++/Z8KECe6WlDabrVImx5EjR6oUQszLyyM9PZ1bbrn8tFsPNy4OWaao0Ey9Bg2YMXs2S1auJ65DAosXfEPf27qwcvlv+Po6xfuuKmcMqrZxHZyaQBczsBwOJC1ERDVDtsvk5+YgqgTsdht16gYw8qnRHNi3h+cef4ScU9n4++vQai8cElcUSN6ciCAItI3vyKXKIJw3LVlGFFU0CY/Aav17RqIsywiCQLOWMe7I9MXW9/XzIzwymuOZRzGZTNUKLl4OgiBgtcC2pM34+tUiLDz6ko/PbnNQt35D6tStz55dOzGZZHfmJzifN4xe3gTXqYfNVr2zQhChbr36lJaUYDnjYL+cY1AUBbvd7n7GMZXL7EjeStPmrfD29sJiMZ8p21PYumkDTcIiCAjww2w2u7erWL7g4Z+FJwPAg4erxIHMNKZ99xx5xdlXHPWvDgEBL70vuUUneeO75xl373TaRHh6ZJ/LuZH/c5dX9d4VKbDZbOh0OneXAJVKRZBB4n93xxDoJTFn82EssgNJq0Y0atmXU8qQhSk8FhfC6IQw6ntfm97x14qf959i2tq/2Hq0AEGrQqtx9o22lVmICPZl9p0tuS28tnt91wOGKIrYbDZ3dPVCkf2rYfSfS6NGjZg9ezYDBw5ElmW++OIL4uPjeeKJJ2psH4IguLMEbr31VsApdOcSIUxOTmb37t3s3r2b4uJi93aFhYUUFhaya9cu5s2bhyiKNGjQgOjoaDp16kSrVq2IiYmp1li+mrRr165Sqj9A//79mTx5Mu+//z7vvPMO3377LeHh4Tz11FOMGDGCjz/++LzoOeD+PRUVFeHl5YW3t/d564BTe+DgwYMMGTLkovMzGAznlVVMmDAB4DzthYKCAh577DHuuusuRFHk559/5qWXXmLdunWUlJSQnZ1NWloaoiie12khNTUVq9VKhw4dLjonD/88zCYzFrNA5643sXD5n8x9bzrTX5vEow/049NvF3Nb79svq0vA5eK6K/nW8r+kmLkCqNTg6+fMZMrPz0UUndff8nIbTzw3jrzcHD6Z+x7r167i6THj6XvvA4Q0qoPJpGCtkDUjCAIosCdtBz6+fgTVDsZuuzLjXZZlguvUwejldV7Lu8vF1TXGaPS6tBT0M5l7gbWDSd68AYvF7NYzqQlk2c6xIxnUrVcfL2/vSiUU1eFQHOh0OoLr1uN45jGsVgsajabitNFoNE4Rxks47YIgIF6mTo5KrcZmtTLqkQfYsS2JMx85arWavJxsBFEkNryes6wDZzvA3OyTCIJAbHgDdxaFosCkqdO576EHKSutPkvFw42HxwHgwcNV4Ej2Qd76YSz5xTkYtd4oVy1lUMEgeVFqKmLmoglMfmgOEfWvTADrv0BFw9IViXbVLrqM03P/bzab0emcmRsOhwONRoOfTsN7d7SknlHLa38ewGSyodFpkIwaSmwy76w9yNrDuUzsHk3vyGA0qn92slXG6XJmJh7k8+1HKbcrqA1n6v1lGcVko1NoEHPujiG2ztkOFbIsu41/i8WCw+E4U5daOevi3NeqRP9q2hHQv39/xo0bx5tvvgnA+PHjiY+Pp23btjW6n4rUqlWLWrVq0bp1a4YPH47dbufEiRPs3r2bzZs3s3v3bnbs2MHRo0fd2zgcDo4dO8axY8dYudKZburv70+jRo2Ii4ujbdu27i4Gl1K3fjUQRZEpU6YwatQoSktLadjQmf0xfPhwkpKSGDlyJN988w29e/dGkiSysrI4dOgQs2fPpkGDBkRGRpKXl8fJkyerLMVITEzEYrHQuXPni84lMDCQffv2ud//9NNPrFmzhgceeIDk5GRKSkrcjoapU6eiKAozZ85EEAR+//13cnJyCAgI4Msvv2TixIlIkoSiKLz66qt07dqVTp060bBhQ5KSkpAkidatW9fQWfRwo6EoCkVFZiRJw4RXJhIWEcWTjw5i3NOP0SImicDA4EvSlfg7XKpRCc6cBNdlsuL10m6TkSQNr814l3YdOjF7xhu8Mv553p8+lcefGcMDDw+nXv3alJRY3JkHClBebsLH1w8vb5/Lbi/nQlEUdDoDgqCipsomLjeF3+n8F8/kbNTsfcRut+LtUxedTn/RkoTz5gSUlpYgy/J5mU1V6SlUN9ZloyjYbFbiOiQQHhmNKKqQJDVHjx5h0XdfMWDQEEIaNcJqsSFpNWQdy+SHb76g/30PEhoWisXsTMFwOBy0im2LzeoRBfgn4nEAePBQw5SZS5i9ZDKnCjIx6q6m8e9EQUEvGTldmsvMReN549Ev8PMKuPiGHtxULA1wGf9nvdwKJpMJrVaL3e5UTFar1agEgfHdoggL9GL8yn0czilBZZTQatTIKpHtWYUMWrCNu6KDebZzOB0b/PP6lxdb7Xy27SifbM1gX04JSGokvfO2YTHbQHEwNL4xr/aIpqHv2eiKq+ZfFEWsVqs72lvR+L+Q6v+14v/+7//YtGkT69evp6ioiEceeYRNmzZdM0NarVa7swTuuOMOwBmVzsjIICkpie3bt5OWlsbevXspKytzb1dQUEBBQQE7duwAnNGiunXr0rJlS9q3b0+rVq1o06aN2xC/VtSuXZvatWtXWvbxxx/TtWtX5s+fz/vvv095eTmRkZH06dPHXYZx8803o9frefvtt5k3b16l7c1mM1OnTsXf3/88nYKqMBqNbt0Fs9nM6NGjGTVqFK1bt2bVqlVYLBa8vb1JT0/n/fffZ/r06e45b968mfbt26NSqRg+fDhdu3ZlwIAB+Pr6smXLFv73v/8xZswYZsyYwebNm4mPj8ff35+ioiLMZvMN0fLRQ83iEtErPC3zwEP3snNbMv+b9TbLFv3IqOeerjI1/lKvYZey3uVcD2UZSktLAfAPCHRHyV3HIMsy99x/L7fccScrf1nKp/+bxZuvvMx3X37OtHc+4JY7elXWGlAUZHf525VflxXFQU1qJlzOObHb7ZQUF1E7uA6SVndmLjWJgNVqOePovrz0exDQanU1VpZwOciyjE6n57kXXkA8oxvorYb53yzi1yWLeHHSVJpHN8RkBx81fLvwF35a+C1jJ0yhdaswyitk/ZeVyVgs1mt67/ZQM3gcAB481DA/rv+UPUe2423wufjKNYSCgkHrxeGT+/lq1Sye7vvKNdv3P4GK6f0VSwKqWudcfQCXN95isSBJkrtLgEsEZ2CL+oT5G3l55T5+/ysbWS0iadVIRh0mu8yCHVmsychnaNsQBsc0pFXwtfteXCmnzTZ++yubj5KPsu5QLggCGqMWURCwOxzIJhuBXhIvdIng2Y7hSKrKrRatVqu7o0LFtP8Lqf1X9f5qo9frmTdvHu3btycvL49du3YxZswYPvroo6u+7wvh7++Pv7+/OxPBYrFw4sQJdu7cSXJyMmlpaezYsYOTJ0+6v882m82dJbB8+XIAAgICaNKkCe3bt6d169bExMTQtGlTDAbDNT+mwYMHM3jwYMrKyrDZbPj5+VX6e506dXjvvfcYOXIkZrOZkSNH0rBhQ/bt28f06dNJSUnh1ltvxd//4g60OnXqUF5eDsDs2bPJy8tj4sSJJCYmYrPZ3H+bMGECjRs3dpd95OXlcfToUe677z4A/Pz8aN68OaWlpYwZM4bx48dz4MABDAYDNpuN1NRUYmJiGDlyJEuXLsVqtdKgQQOeeuqpKssdPPyzcTgcWCxw+119+d+st0lc/yePP/t0peuU6/dotVovai8LApeU3u24RIPVqVkDWceOIIoiQUHBOOTKO3A4HBQXOVvg3Tv4Pnr3u5eF33zBlPFjePi+u/jyh5/p2asX5WVOJ4Cfvz8HD+yjuKgQH18fboRS78uJjAuiiKmslPSD+2ndJh69Xo9cg/L1oqgiOLgeJ09kUVZWgq9frUsS4BMEAZvVxunTeTRs1BhJ0uK4DiJ6rnaC7nnV0rHmj98IDA4mIKg2uaedTiPFV8f6NX9Qp249atepS85p+3kdKTzG/z8TjwPAg4ca5EBWGsu2fINBa+SqCwVVgZfOhz9SfuKmlr2IDet48Q3+Q5xb81/V312c2y3AlRFgtVrRaDTYbLYzrYacUe+29fz47r52zN2awdvrD1JUakHUS2jVKhRvHTkmG9PXHeTbHZncEVWHYXGNiK9/ecrz14LTJhsLdmXxbWoWW44XYrPJqHQa1CoRh6JgsdjAYqdnVDCv3NyUhJDKRpkr2g/O6Mu5Nf8Xa/dX1YPE1Xy4aNKkCbNnz2bQoEEoisLHH39M+/btefTRR6/aPi8HrVZLaGgooaGh9OvXD4D8/HwOHjzI1q1b2blzJzt37mT//v2YzWcf5vLz88nPzyc5Odk9Tr169WjdujVt27YlNjaW2NhY6tate80e3ioKB57LY489hpeXF5MmTWLJkiUYjUZEUaRLly4AVQooVoWfnx96vZ7t27czbdo0pk2bho+PT6XfbmpqKgsXLmTRokVuh8iBAwc4ffo08fHx7rGSk5MpKCigQ4cOCIJAdHS0e93c3FyWLVvGzTffzOuvv45Op2PZsmWMHDmSkydPMnny5Cs9TR5uUGw28PZxavkUFRZgMjkQBBFFcaBWg+8Zx1ZBXi6hYdVpdAgoDsg8lnEmIl3FNe/M67EjGVxKYFmlUlFaYiJpUyKRTVsQGBSE/QLGqN1up6jQ2Y51+BOPEhoexaC7b+Wt1ybRuVvPMwKtENsmjnWrV3I04xBNwhpVq0h/LXDWxCvk5JykWcumF11fq1WRtuMgJUVFRDZrjsGoorioZrwYiqIgSQKx7eLY8dFWTh7PJDAoANslVISo1Sqys09wNOMwnbvdjN6gvu718yqVitJSO7tTdxDbJg6jUUt5mcWp3WN1sH3rZiKimuHjY6CszFPr/2/B4wDw4KHGUFiy8UvKLKV46a5PlFcUVcg2Ez9u+IwWjduhVmkuvtF/iKqi/1U5BiqWAFRsE6goSqUe9iaTCUmSUKlU1NJreLlbJB1D/JmZmM5vh3Kw2OyoJDVarQaHopBVZuXjzYdZsu8kt0cFc1d0HTqGBFDXq4abFF8GFruDPbkl/HEwh8V7T5KUWQCKgqjTIBkkUMBik8FqJ8Rfz2NtI3miQxj++orCRUol479iq79zU/4v5AC4VIdATXP//fezZcsW3n//fQDGjRtHmzZtiI2Nver7vhICAgIICAhwC9CZTCZOnDjB9u3b2b59O6mpqaSmppKdne3+XlssFjIyMsjIyGDx4sUA7rT6+Ph4YmNjadOmDZGRkW69i2vNoEGDuOeeezhw4ABFRUVERERgNBqx2+306tXrksYIDAxEEASeeuqpShH+OnXqoCgK+fn5jB07loSEBPr37+/ebsuWLRiNRpo1a+Zetm3bNnQ6XaVl4BQANJlMPPbYY5WyRQYPHkxgYCCvv/46I0aMcJc4ePh3IIpn68+9fXzR60VKS2zu31i9+s6Sm6zMo3To3B7TBcZRa9Tk55eyd1fqecKUbs5c99at+p2yl19BrVZXq7Zu8FKzcfkasjKP8vSY8fj46c+0K7wwdrud/HwH3W9OIL5TZxLX/snxzExCQpugKNCug1NQeOWKZdxye49qx7oWCGdS5dev/oNbLzYfQUCSYNlPPwDQ45bbkeXz6+WrygS8FJz6QdC5a0/mffQBvyxZRLv2sZSXXXxbgwHWrvoNgC7dbnaLNV5P1Go1p06e4OBf+7n73vvRaHC3P84+mcOxoxn0urMvwg0wVw81h8cB4MFDDZF+Yh/JB9ahly4c6boW6CQDaYeT2JeZSsvG7S6+wX+YC5UDAJUEAs+96dlsNlQqFaIoUlpaisFgcCv59mgSSHxDP37YdZwZiYfYl12MLIqoJZXTESCpyTHZmL/tGN/tPkHL2j70CAukd0Qwbev54iVd/cuyrCgcKzKx+nAevxzIJinrNCeLnI+solaNRiWiKGC1OcBqR6/VMDi+MU93DKVVcOWOFg6Hg7KyMrdR73KQnGv0n/vetQ5cHw2AikydOpXk5GQ2bdpEQUEBw4YNIzExsUZVo68Wer2esLAwwsLCGDhwIODUCdi7dy/Jycmkpqaybds2Dh8+jMl01iwpKChg8+bNbN682T1O/fr1adu2La1bt6Z169a0atWK4ODga/a5aLVaWrVqVWnZkiVLLvmh09/fn+zsbLKzs1m/fr37N6nValGpVMyaNYsNGzawYcOGStutWbOGsLCwSnX8iYmJREdHn1fbv2XLFnx9fZk6dep5++/Xrx9z5szh4MGDHgfAPwHFaZALgojtIuFbgwHSdjpbSXbq3K2S4WaxQGxbZ/bIxvV/cv9DA6t0LCsK+PqqWPHzCg4dPIC3d/WBgtQd2/h16WIeGHIv+XlVOwA0Gg1Wi4NZ70xDq9Nx34OPYLUouOruXdfdqtLTHQ4HCM7uGQ6H40wquoLJJNOpSxeatYjhu/mf8fCwJ2jaIpKiQtMFrwWCIDr1jq6Sgeja69fzPmHI8MdpHNqIkpKq52P00rJ/7xG++uxDYlq3I6FLV0zl554/1/3KeqYN3+UJHZaX27mpe0+ahEUw/5O5PPToYzQKbUhxUdVzUhQwGHVknyzk49kzCWkcSrebb6W87MoEFmsStUYg/a8DmMrLiGkd526zqJFEjh45TEF+HjFt4mpSysHDDYDHAeDBQw2xac8flJlL8NJf3xpvURCx2a2sT/vV4wCogupKAaq+cSvnOQMcDodb4V4QBMxmMw6HA0mSEAQBL42aR9s0omeTIL5NO853aVnsOlmEXRAQJTWSpAYJbLKD7Vmn2Z51mk9SjtEyyJu2dX1pXdeXFrV9CPU3UEv397M4bA4HWcVm/sorJe1UMUnHi9iZU8yhglIUiwxqEbVWjSgKOBxgsTrAZsfXINGrWQOGxDbk9sjg85JVXaUQrvMiy/J5Uf+qzuvFBACvtSPAy8uLzz//nPbt21NUVERKSgpjx45lzpw513QeNYW/vz+dO3d2K+ebTCYyMzPZtm0bO3bsYMeOHaSlpZGbm+vexmQykZ6eTnp6OgsWLACc2QbNmjUjLi6OVq1aERcXR2ho6DV3jFzq98GlL/DAAw9w0003VVru4+PDJ598wogRI4iLi3P/zWq1snv3bm6//Xb3fqxWK0lJSdx2223n7XvDhg0kJCQQFBR03v5NJhMqlaraHusebhxElUhO9ik0GomGjWpjNoHNZneLxbm0Xrx9RP46kMWM1yfjV8uf3n3vwWw6W09utdho1rIlTVu0YskP3/HEsy/QtHkTigptbgV9lUqFj6+GfXsO8860VwhpFErh6QKqs6qaRETy8pgniYiKol37VhQVysiy3e201uq0GAzw1mtvsXnDWp4Z+zLRzSKciv64stTKMRiMeHnpMJudon4uZXyjl0RedilpO1OIjG5G/QYNsdvsyHYZX18jE155gwfvuYMxTw7j68W/EBDoS2mJHYdDds9BFFXo9GpkO5hM5VTsaV+TyLKMVqtDkiTGjBrGV4uW4eunp6zUqTPjuk8bvSTKyy2MH/0E5WVlvDTlDQxGbaW2jQ6HAy8vA4FBQezdlYrFYkan12G1WN3t9+wuK/gC2O12avl7M2naDB65726eHjGEed8tonYdf0pLKp5n573QYNTgcMDL454lK/MYn3y9iIAgX4qLrnNtBaBSQfLmRPR6A2ERUc77P86sl62b1qPV6giPiMZq9XgA/k14HAAePNQAVruF1MNbUKtujJ+UpNaSengrhaX5no4AVeB6qK8Y/a8uE8DVg9hl/LseDF0PHmq1GlmWK5UECIJAIz8D47tEMDimAT/sOs63u7JIyy3FapFBJaBWqxDVIooDCk12NmTks+FwHoIoUtdLIrSWkWbB3jQL8iK0lpHGvnoCjVp0ahFJLSKpRNSCgENRsDkUrLIDq91BidVOVrGZI6fLOVhQyq6cEtJzSzlSZKLcKjvDEaKISi2gMjhbENkdCnaLM0rib9RyR1g9Hm0bwk2NA1Cfc15kWXYrS7vOnesB7Nx2fudmAVQ8/zeC8e8iKiqK2bNnu/vNz507l4SEBAYNGnRd5lOT6PV6IiMjiYyMdB9Pfn4+aWlppKSksHPnTpKSksjMzKyUJZCfn18pYq7X6wkJCaFdu3busoGWLVtWaQxfD8LDw/nhhx/o1KlTpeVqtZqcnBx0Oh2TJk2q9LcjR45w4sQJEhIS3MvS09PJycmhW7duldY9ffo0e/bsoW/fvlXuf/fu3YiiSJMm1dWAe7hRMBglNv74J+9Nf41HH3+anrf1oU7deuj0OgTBadifPn2aX39ew7TJ4zmeeYz/ffE9oWGNKhmUsizj7a3j+fGTGTH4Hh5/eCDv/u8zmrWMQff/7N13eFRV+sDx7y3T0ggJCChILyEQapAiAnaRDvLTXVFQQRG7K7CuXXQtKxZkZVVAYLErdhRcBMXQQg8lhB6ClISQZDJ97v39McyYhFQyyUzgfJ4nTzL3zr1z7kwymfOe97znTADXavXyv59+4cG7x3P5wKtp0uQS3p75z1Lb5Q9QT37wMb5b8gWjbxjEy2/N4errhhATY8FgBJcLjh09zpy3ZvLvN17hqutu5JHHn8Bu9waON5tNbN64nln/+idTHp5Gt569iKlnwWDwZS2cyj7F09MfJSvzMLPnfUhklNF3XRIUFDi59sYbmP70i7z07OOMvHYQL7z2Ft2SexEVbQqcw1boYPXK3/luyedMeWQajRo3qfJSfZXh9XpRVZUXZ87mb/fdxegbrub5V98gqVt3oiwGZBkcdmJ2jRUAACAASURBVNi2eRtPT3uE1av+x+PPvcRV111dfHUDfAEAk1mi9+VXkPLbSj5cMJcpD9+HwWDixPEc7DYbDS66iIrqOFkLnAwZMYwnZ7zK8088xujBV/HMP1+nZ68+REabMJrA7QKbzU3q2vW8/PxTrPz5Jx6a9iTDRo/CWlCzy0hWlsPuoVeffrRs8z714+LwnMnic9g9dE/uzetz5hPXoAEuV/lBEaFuCY/eiiDUcVnZh8g8uR+jGh4jPwbVyB+nDpN5cr8IAFRSeZ3QkkECf0aAPzhQdEqAf/k7f9oxwKX1LPzt8jbc2rUpP+8/yQ8ZJ1mxP5vjeQ5fZ1yVUVQZRVXRAa+mc7TQydE8B78fzAZZIsJkINakEmM2UN9ioJ7JQJRJxaLKeDUNq9tLvtPDabuHPIeb0w43eU43mvvMhzFZAuXMSD++cSe3V8fr8oBXQzYqJDerz41tG3Fd6wYkN62PUuJ58K+G4PF4Ah8y/UGA0ub5+zv8JZf9K/qchlMF4XHjxrFmzRreeecdAB588EGSkpLo1KlTiFsWfPHx8QwaNIhBgwYBvtHrgwcPFps2sGPHDnJycgLH2O120tPTSU9PZ/HixQA0bNiQzp07B6YN9OzZk2bNmoVkxYGYmBhuuumms7bHx8dz1113kZCQcNbyiBs2bMDtdtOtW7fAth07duDxeIplCgBs2bIFu90eqL9Q0vr16+nUqdNZyyEK4cnr1WnRqg2nc3N58rEHefKxB0lITKJZ8xYoisLJE8dJ35VGQX4+FzVqwpwFnzD6/8ae1aEEsFqdDB8ziuN/vMUTf3uAq3p3pd8Vg2jVph2arrF9yya2bd7I4OGjeXvOHJ6YNh3PmWX2ir4FSmeW7QNQFZX/fvopt44dw93jxtKidRu6dOtJbP04Thz/g9UrV1CQn8dfJ0zimRdfxWgwY7c7ip0vpl4sq37+kV+WL6V123YkdetJvdj6/HH0CGt+W0V+3mmmPTWDUWNvodD6Z4dU13XsNjePTP87cXHxPP/EY4y4tj8JnTqTkJhEdEw9TuVks3vndjJ276JdQiKPPfl8seckPz/vTJZDxXRd53TuKQry8ynrX4LdbqN78mV89PWPTLh5JIMH9KJ78mW0a98Ro8nE/r17WL1qBUaTief/9RZ333c/dpu71Iw/u03jrxMm8fXnn/DkY/ez/IevqVc/jg1rfufOex/goalTcbv8qyfkUWgtOKtduq5jK3TxwGN/o15sfV54aho33TiItu0SSOicRHx8A/Lz80jfmUbati1EREbywr9mcdeU+3A63GcFSiQJCvLzyTudW6lpT5IEhVYrdrvtzMBEpZ7qszidbvoPugrVQLHAlsvlpu8VAzEYfMGO6iyj6B8kKO15FEJDBAAEIQgOHNuNzVGI2Rgec4YlSULTvGSe3E/nlskVH3CBKmt5wJLZAEULAZb8p+0PBni9XjRNQ1GUQDaAwWBAluXAXOTGUWZuTWrGzZ0uYfMf+fyw5wS/HMgmPdvKMasTr8eXGSCpCqqqIp3J/td0HbtXw1bo4miBE9B9PfiinxGkIt8lCWRfB1w1+zrf+pnzeNwe8PgOjjAbaBEfTfLF9bi2bSMGtYynSdTZReD8H1Q9Hk9g6oM/xbGsAn9lLfVXcqnFkq9HqL300kts3ryZtWvXkp2dzcSJE1m5cuV5n9ZtsVhISEggIcFXYVvXdU6ePMmWLVvYunUrmzZtIjU1laysrGJZAidPnmTFihWsWLECALPZTKtWrejZsydJSUn06tWLjh07Eh8fukCk0WgMBHVK2rp1K23atCk2an/48GGAs9rsLwzYpUuXs87jdrvZsGEDw4YNC2LLhZpktznp1vMy/rd2G2tWr2J9ymp2pm1lz+6dABiMRq4YdA2XD7yKa28cTvPmF1NQ4Cy1c6brOjari0lT7iepW08+XjSPTRvWcejAfmRZpmPnLkx5eBqDh40GRWLgNdcTGxdPw4sa4XL9OT/d4fDQpl17pj01g4TEzliioln0+fcs+exDvv/6C7ZuSsXjdhMRFcXgYaMYdfOtDLzyStweDbu9+Pxzh8NJ23Yd+HH1JpZ89hHrU35l4/q1aF4v0fXqMXTUTdw87k4u63sZdtvZHVKv14vNpnPHPZPoN/AqvvniY1avWsHGdWvQNA3VYKBtuwTGT5zCDUNHERkVFVgmV5IkJk15CGtBfqn/N0s+jslk5vFnX6JBw4twuTxldoDz8/Lo1z+ZH39N5ZP/fsD/fvqe1b+uQEIirkFDpjw8lf+7dQIdO3fAWuAq83GdThcXX3wJi5cs5f1/v8Xqlf8j60gmA666lkFXX4/T4cHrhejoGJ584VVatGqD03F2u7xejUKri/ET72Tg1dfz9ecfsWb1KrZv3uj7X6kotGzVhmlPvcDIsbfQpl3LMttlt3kYP+lerh8yHJPZXO6ygrqu43J6GPV/f6VTl25Ex8Tgdp/bKge+qSIOSlaulCQJh92Bo6yKlpXk9Xoxmy1Me+oF2ndMxOks+/UVao+ki1dBEKrtwxWzWbxiNhGmqFA3JcDmtDKs963cPeTxUDelQlsy8li47DAvTuyI2ajU+uMXfRv0/1z0e8n5/6VtL7lflmUUxdeR1zStWEZAUXkONxk5hWw6mse6rFOkZuWxO8eKy+k506mXAh16JOnMTanM5ERfOzgTIDhTlEkDdA0UiUbRZro0iqFPs/r0vCSWpEb1aFrPjFxG/QP/8nL+ugf+66youn9p+6Dskf9w6Pz7paWl0bdvXwoKCgB44IEHAqsEXMgcDgd79uxh8+bNgWkD6enpxbIEStOoUSO6dOkSmDbQvXt3mjZtGhZFFo8fP05ubm5gmT/wdfR79+7NoEGDGDBgAIMGDQqsHJCZmcn69evP+n3NyMigXbt2LFiwIDCNpC5wuDWOnnZd0KNyRqMRS4SMpoGt0F1spReLxYLJDHabjstV8RJokiRhiTAhS2C1OtC8XpAkIiIjMBrAanXh8XiJirJgtkDeaTcej6dYlpnRaCQ6RqHQqmN3ODCoKhGRhjPp5DbfKi2KQtSZYG1hoavc0dmICDOqAawFrsBqAoqiEBVtwuv1BUIq6gqYzWbMZigs9OJ0nqkxAFgiIjBbwFaoBVZ/8YuJMSMrcDq34nnukiRRL9bXnqKF9CRJIjLKxJOP/Y33Zr/OinVptE9IwKvpWCwS1gIPbpcTJAlVVYmKNuJ24evQVkDXwWIxYzBAQYEDXdeJjrHgdoPjTJBTURTqxfrOWVbRQT+jyYTFIuGw+7IV/nzuLFgiJBwOcDrKbpeu68TUs6CqcDq34tdE13Wioi2YTHA613UmmyQ8/5AlSaJ+nAmnE6wVPI/nM6+mEx9loH5E6MffQ98CQTgP5OSfwOGyo8jB+ZMyqL51173ec4/POVx2TuYfC0p7znclMwHK409rL2tkwZ8RULQwkb9QoD8oIMtyYAmoemYDPS+JpeclsUxKbk5mvoPdJwtIP2ll76lCDuXZOVHoJNvuwuryUuj24vRouLxa8TZIMgZZwqQqmA0KUQaFWIuBBhEGLo620Ka+hTZxkXS4KJq2cZFlrjbgX9JP07RAvQNJkvB4PIEsiJLz+SuTAVDa98o836HQqVMn3nrrLSZMmADAW2+9Rf/+/RkzZkyIWxZaZrOZpKQkkpKSuP3229F1nWPHjgWKCvqLDB49ejQQOAJfJ3vZsmUsW7YM8FXl79ChA127dqVr16707t2bNm3a0KBBg1q/pkaNGp1V6b9nz5588cUXPP/887z99tt07NgRj8fD0qVLueWWW0r9nV2/fj0APXr0qJV2C8HjcrlwuQi8rxmMvroo6L59DkflU599aeGOQJ0Y5cz7vMvpChQOlGUJm82B7UwfseT7odvt5lTOmdVUJF8F/4J8b4m26RQWVtxJBLDZHKVcm34mrbtynzEcDgcOh2+p4cA5KP/5yc+vfIE73xQA3/0r8z/B5XTicvo66AZ/dpauU5Bf+WuSJN91OZ3SmeC8RKHVWSxLTdM0ck9Vrl3+NhV7nvEVFMw7XfHvkCRJxVLwK3P/QquDQuuft8OVruucyqn86yvUPBEAEIQgiLLEcOlFrYOWAZBrdWM2yFhM5z4abnMWUi+iflDacyEouTpAaVMBiiq5MkDJL/B9ePB3/P0fCP2p86qqYjQafft8DwhAsxgzzWLMXNPaV1jN6dUodHnJc7jJsbvItXuwutzY3BpurxevriMBqixjNihEGhTqmQ3EWwzEWYxEGhUiDEqpI/x+/ja7XH+OEJXMaqjKiL//+St5H//2umD8+PH89ttvzJs3D4B7772XTp06FRspvtBJkkSTJk1o0qQJgwcPBnwjlLt37w4UGFy3bh379+8nOzs7cJzT6WTr1q1s3bqVBQsWAHDxxRfTtWtXunTpEigyePHFF2M2nz0lpTYMHz6c4cOH43K5MBqNOBwOXnrppbPqAvitXLmS+Ph42rVrV8stFYLFP5Ur3M7lp2kanGOBvWC1R9O8voyyMBGMawr2a1Wd10kQaouYAiAIQaDp2pkUvOB0bl5avIf2zaIYeUV11pLWkfAt0xPuQj0FoKiz127+szNf0e2S0wb8P/v3+Tv+/lUCStYcqM0lxNzu4qmu/k6+/7rcbnexDAb/iD9QbPS/tMr+pQUCit7HL9yDAXl5eVx11VVs3Ohb//uKK65g+fLlGIuM7ggVy8zMZOvWrWzfvp21a9eybds2jh49elbKcFFms5nExESSkpLo3r07l112GS1btgxJlkBlDBkyhKioKD7++ONQN6VKxBQAIZyVNQWgMin+ghBuxBQAQTjPyJIMQVz/1mIyYXPKKHWg836+KToX03/b3xEuGhzw3y7agS+rqKCff6TB6/UGOs6qqgaK6rndbhwOB6qqYjKZ0HUdRVGKzbmviqKj9/6OvcfjCczh9E9FKFrE0H9caSP+/uuqqNhfaT+X9hyHu3r16vHuu+8yYMAArFYrv/76K48//jj/+te/Qt20OqVZs2Y0a9aMIUOGAFBYWMiOHTtIS0sjNTWV9evXc/DgwWK1BBwOBxs3bmTjxo3Mnz8fgEsvvTQwBaFPnz506tSJSy65JFBkM5Tmzp0b9BFfQRAEQagJIgAgCGHIZIB8W8UFh4TaV7JjX3JpwKL38e8vus/fofd/ORwO3zxGgwGj0Rgo5GM7M0HUYDDgcrlQFAWj0RioxK9pWmA6QdEghT/DwF980OFwYDKZAkX8jEZjoA4B+OZwFl3Kr+j30kb4S5v7X/S5Kfr9fNC9e3dmzpzJpEmTAJg5cyZXXHGFqPZeDZGRkfTq1YtevXpxxx13AHDgwAG2bdvG9u3bSUlJYdeuXWRmZhbrVB8+fJjDhw/z3XffBc7TqVMnOnXqRM+ePenVqxfNmzcPyYoDJesICIIgCEK4EgEAQQhDURaVk3kiABBKpXViS6btl7ataJX8krf9o/FFtyuKgqb5Kij7O/FAsX2qqgYK8Xk8nkCn3V+V39+OovcHX2fdaDQWW53An3ZdtMCff6Tff0zR663qSH9dH/UvzcSJE/n111/573//i67r3H333SQmJtK6detQN+280bJlS1q2bMnw4cMByM/PJy0tjbS0NDZs2MDGjRs5ePAgubm5gWMKCwtZt24d69atY+7cuQC0atWKxMREunbtSp8+fejQoQPNmzevcvaMIAjhQZLA6XQUKUwb6hYJQt0nAgCCEIaiLCpZ2dVcfFWoEWUVByy5vn3JQEFZgQP4MyvAfz8//3QB/3b/MoJGo7FYp7zkMoa6rgeyBEq2y/+zP0hQVoG+kiP9RfdX1Ok/nzr/frNmzQrMYz927BiTJ0/mhx9+CDyPQnDFxMTQt29f+vbtG8i+yMjIYOfOnWzatImUlBT27NnD4cOHix23f/9+9u/fz7fffgv4pnEkJibSqVMnevfuTffu3WnevDmxsbG1fk2CIFSNrus4nRp9+w9ClmTqxcbidoupNoJQXaIIoCCEoWUbTvD79hyevSMh1E2pFeFUBLAsZRUHLPpzaR1xOLtgYGnFAss7vuQxJesUFFVagKK0znpF+6oyyl9elf/zofPvt2bNGq666irsZ9aInj59Ov/85z9D3KoLV05OTqCWwNq1a9myZQuHDh0iPz+/zGMkSaJdu3YkJCTQo0cPevfuTdu2bWnevHkttjx8iCKAQrjTdTCajBgMMnZb5Zf5E4RwE05FAEUAQBDC0O9pp/jm9z/456SO5S7fdr6oCwEAqFoQoKzOfEWd/5L7y+vslxUAKO120UKFRbeX1+kvua204y6Uzr/f7Nmzue+++wBf5sa3337LDTfcEOJWCeDLmElPT2fXrl2B4oIZGRlkZmaWe1x8fDyJiYkkJibSr18/kpKSaNGiBdHR0bXU8tARAQChLijv/6Ag1BUiACAIQrm27ctn/tJDvHx3IkbD+T93ta4EAPwq6oyX1bGvKEhQ1r6yHrOyqtqBL20qQEXHlPV456OxY8fy2WefAb7161NSUi7YEeRwd+LECXbt2sW2bdtISUlhx44d7N+/n8LCwjKPURSF9u3b06FDh0CxwjZt2tCsWbNabHntEAEAQRCE2iECAIIglGv/H4W8+lEGr93bmQhz+HeIq6uuBQD8ziUjoDKBgso+Rnkq6piXNV+/6PKGpd3vQhvxL01OTg79+vUjPT0dgBtvvJGvv/46UKNBCF9ut5vdu3eza9cu1q9fz4YNG9i3bx9ZWVnlHteoUSM6dOhAUlIS/fr1o2PHjrRp0waLxVJLLa8ZIgAgCIJQO0QAQBCEcp047WT6f3bw+n2dqRcZ+jWua1pdDQBA2R3yqkwPqOjn8h6nIucSCKhsxkBFj3M+W7VqFddffz0OhwOAp59+mmeeeSa0jRLOydGjR8nIyAgUF9y9ezcZGRk4nWWvxGI0GgNZAr1796ZHjx60adOGSy65pBZbXn0iACAIglA7RABAEIRy5Re6eWR2GjPuSqBxnDnUzalxdTkAAJWbn190KUD4s1hfyXn+ZR1XXnCgpJId+KIrD5S8X8n9RYsIllzVoLRzlLXtQvDGG2/w8MMPA2AwGFi6dClXXXVViFslVJfD4WDPnj3s3LmTNWvWsGnTJvbu3cuxY8fKPe7iiy+mbdu2geKCCQkJtGvXDqPRWEstrzoRABAEQagdIgAgCEK5bE4vU99J48ExrWnbNCrUzalxdT0AUFRVMgLO9XZVVZSqX9XbZW270Oi6zujRo1myZAkATZs2Zf369TRp0iTELROCLTMzk71797JhwwbWrVvH7t272bNnDx6Pp8xjIiIiaNu2LQkJCfTt25euXbvStm1bGjduXIstL58IAAiCINQOEQAQBKFcbo/GtP/sYNy1l9Ktbb1QN6fGnU8BgKIqEwwoa1t5b81VyQCozL7qbLvQZWdn07t3b/bt2wfAqFGj+PTTT0U9gPOc1Wpl3759pKWlkZKSwrZt20hPT+fkyZPlHtesWTPatm1LcnIyycnJgSwBVQ3NB0IRABAEQagdIgAgCEK5dB0ef28nN/RuxBVJ8aFuTo07XwMAULWOfHU6/eWpyrx9Mce/6n7++WeGDBkSmDP+wgsv8Pjjj4e4VUJtO3ToEBkZGaxbt47U1FR2795Nenp6uX+70dHRtGzZkqSkJPr27UunTp1ISEigQYMGtdJmEQAQBEGoHSIAIAhChZ75YDe9Euoz+LJGoW5Kjdu6N48FP52fAYDSVPS2W5W35fLm5pelMvcVHf6qeeWVV5g2bRoAZrOZpUuXMnDgwNA2SgipvLw8Dh48yObNm1m7di1paWns3LmT3Nzcco9r0aIFbdq0CRQX9GcJ1MTfpAgAXDh8vz9FX+iza87UfdKZSyx+nZxv1ylJnPVHq5+H13meEQEAQRAq9M/Fe2h9cSRjB9WtqtLnYtvefN797gD/urfTBREAgMp18oP99iw6/jXH6/UyYsQIvvvuOwBatmzJunXraNiwYYhbJoSTAwcOkJGRQUpKCps3b2bnzp3s3bu33GNiY2Np0aIFXbt2pU+fPiQmJpKYmEhsbGy12yMCAOc3SZIwKCYUBbya730KfP9XZFlBVSQ0DVweF7quhbax1SEr6KpvxSRJ00Hz+rZLErqsgAySVwOPG//110WSakCKVEAD3aXDmaLCyDKSQQIVdJuG7nKFtqFCqUQAQBCECr326V7qRxm4Y3DzUDel2hxuDUkHl0fD7dGwOrycLnBx7JSTg8dsrN15iqRW9XhwTKsLugMairfjC/n5DrZjx45x2WWXcfjwYQDGjh3LRx99hCzLIW6ZEK5OnTrFoUOH2LhxI+vWrWPHjh2kpaVRUFBQ5jGSJNG8eXPat29Pnz596NatG4mJibRu3brKjy8CAOcvk8GMputkZWeQkbmBP3L2kZ13BJfHgUExEht1EY3jWtO2WU9aNO6Eqig43XUsECAr6AYDkqMQ9cgWlKNbUHIOIFtPgOZBN8eg1bsYb6NEPM17461/CWggeRyhbnmVSAZfx997PA9nyq841q/FvW0zWm4uuqahxMWhtuuAObkPpn79UVs2Qbfp6A5n8WQIIaREAEAQhAq98/UBPF6d+0e1CnVTqu3TX7L4ds0xIk0KkiShKqCqMgZFpnGciV4J9bksIQ6Den79p3I4HNhsNuLi4s75HMF6ixYd/dqxdOlSRowYgevMCMxrr73GI488EuJWCXWFx+MhMzOTXbt2sWbNGrZu3cr27ds5ePBgucfFxcXRokULevbsSXJyMomJiXTq1Ino6OhyjxMBgPOPIisYDQb2HtnGyq0fsfPAavILs0GSkKU/g5G6rqNpXiIt9Wh9SXeu6PJ/dGk9EK+m4fE6Cfeeo24wI3lcGHf9gHHLp6jH0sBlA1khMBVAB3QN0NFim+FuMwhnz3F4G7ZAcjrrRMq8FGlGzyvA+tEiCub9B1fatmI5DP7L9DNe2oKoCXcRdftdqE0boeXVrWDH+UwEAARBqNB/lx3mWK6Lv/1fm1A3pdocLo0jJ+0YVQlFkTEbZCIsCpbzPN3/0UcfZcmSJfzyyy80b173MzmEynnuued4+umnAYiMjGTp0qX0798/xK0S6qrs7GwOHjzIhg0bSE1NZfv27ezYsQObzVbmMaqq0rRpUxITE+nTpw9JSUkkJSWd9T7k0eFwtkMEAM4TqmJA13WWp85n2fq5WB2nMRksKLKhzGM0zYvTbUdVDPTtPIqRVzxMpCkGh9sRtiEA3WhGOZWJ5X8vYchYDkjoBgtI5WRbeZxIHgdavUtwDHgYZ5eRSG73n9MFwpAcY8aVlk7Og/dgX73St62CY/QzX6ZOXYh7bRaWQf3R8utGsON8JwIAgiBU6KvVf5B2IJ8nxrUPdVOEc5Cbm0tycjL79u3jjTfe4MEHHwx1k4Ra4na7GT58OEuXLgWgbdu2rFu3jvr164e4ZcL5wOVykZWVxbZt21i3bh3bt29ny5YtHDlypNzjGjRoQIsWLbjsssvo3r07SZ0706pdB/LcRuryvGjBR5UNeHUPn6z4J79u+QSjwYSqGCt9vKZ5sTnz6dTyCu648WXqRTbA4bYjhVkYQDeaUY7tIvKbv6Gc2I1uii6/41+C5HaAruG44iHsl9+D5HH9OZc+XOi+zr9j7TpOTvgL7gP7K+z4l6QBckQEDf49l6i/3ox22on4Ow8tEQAQBKFCP288yaot2Tx/Z0KomyKcg4ULFzJjxgw6derEgQMHSE1NFWvDX0COHDlCcnIyx44dA+CWW27hww8/DHGrhPNVdnY2+/btY82aNWzevJlt27axe/duHI6y039NJhPde/Zi7sdfExUVjcfjqcUWC8EkSTIGxcBnK1/lpw3vE2GKKZbuXxWF9tN0bj2ASUNnYjRE4PG6g9zac6cbTMh5fxD12T0ox3eim2PO7UReD5LHjv2aJ3BcdrtvOkC4dI51HTnKgnvfPo4NuQb3oQNV7vwHTgVIZguNPv0ayw3XoOU6wn1mx3lNBAAEQajQ2p25fPnrUV6alIioIVb3XHnllbRr1467776b7t27k5KSQp8+fULdLKEWffPNN4wePTrQsZo9ezb33ntviFslXAjsdjtHjhxhy5YtpKamsnXrVrZu3RoISPl16Z7M97+swePxooXbKKhQaRajmbW7lvLBD9NRZBVZrl6wudB+mht6382YgY/idDnRw6FzLCkgS0R8Nx3j9iXo5nrVO5/XBYoB69j38FzaE8kVJnPlFQVJhZN/GYv1u6/OufPvpwHGFi1p/PNqlEaN0R1ihYBQCacAgOhWCEKYiraoOFxe3F7xoayu2bt3L2vXrmXs2LF069aNli1bsmDBglA3KyhEJ6Hyhg0bxqOPPhq4PX36dNasWRPCFgkXCovFQtu2bbnpppt4+eWX+fHHH9m2bRu//fYbr776KuPGjaN9u3bccMMNGI2K+Luuw1TFwOnCU/y47l003Vvtzj+A2RTFqq2fkHFkC0aDKQitrD7daMCwZwXGnT/40v6rSzEiOa1YVr+N5HaeKR4YenKkgcKvvg5K5x98HT3XwQPkv/U6kkVGpAAIAKEPQQiCUKqoCAWHy4vXq0PZ9XuEMPTRRx9x0UUX0a9fPwBuvvlm5s6dy2uvvUZkZGSpxyxYsICMjIxS9+m6TmRkJEajkSZNmvDXv/4VgDVr1rB///7A7dLk5OTw6aefMmrUKBo1ahTYvm7dOtLT07ntttvIysri5ZdfZs+ePcTExDBnzpxiKxekpqYyd+5cdu/ejdVq5dJLL2Xo0KGMHz++qk/NBeeZZ55h48aN/PzzzxQUFHD33Xfz22+/Ua9eNUevBKGKGjZsSMOGDbn88ssBKCgowKPLnLY6Q9wyoToMqsLmPT9z5MRuLKaooJxTkVVsjnxWb/uMNpd05exa87VMksHlxrj1U9A8IJmDclrdGIl6aB3qgd9xt78SyRnigoCyVv/nwQAAIABJREFUjO7wYJ03J6inlQDrwrlE33kPaquWIgtAEBkAghCuoswKbo+OyyNGZuoSt9vNggULuOmmmzCZfCMnf/3rXzlx4gTLli0r87iMjAw2btzIpk2bzvras2cP7777Lo899hi5ubmBY7766iueeeaZcttz5MgR7rvvPg4cOFBs+zfffMNLL71Eeno61113HQcPHqR///7ExMQUW4P8pZdeYuDAgRw+fJhhw4YxceJE4uPjmTJlCqNGjSp3jrEAZrOZ//znPzRs2BCA7du3c//994e4VYIA0dHRREdHBm2pUaH2SZKMy+1m674VSFJwR3dNBgs7D/3OHzkHMaihHYXQVSPqid2oWVvQDcHp/AO+wILmwbjze9B0Qj06LpmNuNN24FyXEtQOmgR4TudiX7HsTBaAcKETGQCCEKYMqoJBlbDaPcRGiRSAuiIlJYUDBw4UG5VPTEykZ8+evP/++4wcObLU42bMmFHmOd1uNx07duSuu+7ivvvuC2yPiIiosLK8qqrEx8ejqsXf7qOjozGbzTz22GPceuutTJ8+/axjZ8+ezXPPPceXX37J9ddfH9g+adIkpkyZQr9+/Xj66ad5+eWXy23Dha5Vq1a89957jBo1Ck3TWLRoEQMHDuSOO+4IddOEC5xHBJjrNEVWyS04xh/Ze1GV4H5OkBWVPOtJjuZkcHGDFoS0FKAM8oldSPbT5174ryyKAeXELmRbHropypdhECKSCo6N69Hs9hoJRTjXrUGfdA/I0pmAh3ChEmEgQQhTqiphMspY7eG7Rq1wtrlz55KUlETXrl2Lbb/jjjv4+eefK1yqqzSjRo1ClmXeeOONYDUTs9nMli1biI+PL7Xzf/DgQaZOncqsWbOKdf79unTpwsyZM5k9ezZHjx4NWrvOV8OHD+ehhx4K3H7kkUdITU0NYYsEQajrFEXm5OlM7C5rUOb+F+Vf/u/4qf1BPe+5tAQNlJz91ERFZF1Skex5yHlZ6EqIx0Ul8OxKq5HJFhLg3pmGXmALm3oHQuiIAIAghCmjKmMyKFjtYmmmuiI3N5evvvqKcePGnbVvxIgRSJLEp59+WqVzvvrqq3z//fd89dVXZdYPOBeyLKPrOrfffnup+99//32aNGlS7ij12LFjMRgMrFq1KmjtOp/NmDGDgQMHApCXl8fkyZOLTbcQBEGoCgmwu/LxeJzUVPq61X66Rs5bVbLjNDVyjZKE5HYguQpCPQMAAC33VM2d+/QpdLc7ENwRLlwiACAIYUpVJEyqLAIAdcg333yD2+3mL3/5y1n7mjRpwpAhQ/jggw8qXXE7JSWFqVOnMnfuXBISEoLaVqfTSWxsLElJSaXuX7p0Kddddx2SVPYHhdjYWFq1asXWrVuD2rbzlcVi4Z133qFBgwaAr7jigw8+GOJWCYJQZ0klvteEsKkRUaMXGdIah0XVaE0OMfIvnCFqAAhCGDMaRQCgLlm4cCGXXXYZUVFR5OXlFdsnSRLDhw/ntttuY9OmTfTs2bPcc+Xk5DBy5EgmTJjAhAkTgt5Wt9tN06ZNS60h4Ha7OXnyJMuWLWPo0KG43WfP/pQkCVmW2bJlC8nJyUFv3/mqQ4cOzJkzhzFjxgAwf/58rrzySm699dYQt0wQhLpG1yDCFINBMeHxumukj2wO0soC1aWZY6mZXroOihHdYAmLIIBSP67iO50DHZBj64PBiB4OFyqElAgACEIYM6kyBTYRAKgL9u3bx+rVqzEajXTp0gWvt3jtBlmWAx3pL7/8ssIAwO233069evWYNWtWjbRX13VUVS11hF/TNLxeL0lJSXTs2LHcLICBAwcGlhUTKmf06NFMmTKF2bNnA3DfffeRlJRUZjaGIAhCabyalwb1mmE2RZFfmI1M8EZ4dXQkSaZJfJugnfNcW4IM3viWNVK4TvJ68daLQ4ttiuQNcc0lHdR2CTWW66C2aIUcaUZ3ic+VFzoRABCEMGY0iCKAdcXChQsxGo2899576LpeahqfoigsXryYDz/8kCeeeIKIiIhSz+Wf979jx45y5/3rul5u5xwod39ZqYaSJOH1ern22mu5++67yz2/cG5eeeUVNm/eTEpKSqAewE8//URUVM2OtjmdzsDylIIg1G1ezUts1EVc0qAdp/L/QFWMwTu3101sVEMubdQRb6grxuugNUpEi6iP5HGAHMTui9eFt0lntMh4JI8zeOc9p7aAqXsykqJADQQjzFcMRLLI6A6x+seFTgQABCGMRVoU7CJSG/bcbjeLFi3illtu4eabby73vm3btqVHjx6sWLGCIUOGnLV/zZo1TJ06lXnz5tGxY8dyzyVJEg6Ho9z7FBQUkJeXh6JUfmTIaDRy6aWXkpqaKgIANSQiIoJ33nmHQYMGcerUKVJSUnjsscd45513auwxv/jiC5566ilGjx7Nk08+icEglhcVhLpM1zVMRiOdWw9g697/BfXcLo+Ddk17cVFsU9weV1DPXVWS24WnUQe8jTthOLDat1xfMOgaumLA1fYq3/SJENc70BxujF2TMPXqi33Nb0Er1KYDamx9LNcORreJ9H9BFAEUhLAWbVFxukSkNtytXr2aAwcOlFlRv6guXbrQrl073nvvvbP2VXXef9OmTcnKyiq3kvzatWtxuVzIVVw+acCAASxfvvysqQxC8CQlJfH2228Hbs+ZM4ePPvqoxh6vR48ejB07lldffZUrr7yS7OzsGnssQRBqh8vjpUubK7mkYXucbntQzunVPFiM0Vze5SYkWQ79nHFdA1XB1WU0SLLvdhBILhveZj3xtL4CyXN2rZta5/UiRRiJmXhvUE+rAZE3j8PQtgW6K7TBHCE8iACAIISxqAgVhwgAhL3333+f1q1b07t37wrvqygKEyZM4Mcff+To0aPF9k2YMIH4+PhKjwJffvnl5OTksGLFilL3W61W3n33XQwGQ5UrC0+YMIFDhw6VGqgoyuVyiSBBNdxyyy1MnDgxcHvy5Mns2rWr2ue12+2sW7eu2AoNLVq04Omnn2bLli3s2bOHCRMm1GzFaUEQapzH6yY+piHXJt+JrnvR9Oq/HzucVvokjqBt0+643CFOiz9DcrtwdbgOd7urkZz5VLviodcNBguOPpPQjWbQwuP/mGZ1E3HTGCKvH0IwPv3pgKlZc2Ie/hu6Swt5loMQHkQAQBDCWLTFgNMVHv+UhNLl5OTw9ddfc9ttt1U6zX7s2LG43W6++OKLwLZXX32V5cuX89VXX1V6jna7du0YOnQoDzzwAIcPHy627+TJk9x+++107tyZZs2a4fFUbSpJx44defLJJ5k8eTILFy48a7/NZuOdd95h/PjxohNZTW+88UagKGReXh6TJk2isLDwnM+3evVqevToQe/evUlOTuaqq64qFlRo3749Cxcu5LvvvuPXX3+tdvsFQQgtu9NFn8ShDOz6V2z2vGq9Jxfa80ho0Y8b+96Lrmnh8/6uaSDL2K6ajrdBOyRHNYIAmgfJ48De717crS9HCpMgBwAeL5KsEvfaWxgubV6tIIAGSCYzca//G0PLZugOMfov+IgaAIIQxqItvgwATdOR5ZpcA1c4V4sWLaKwsLDCuf9FtWrVir59+/L6668zZcoUfv/9d6ZOnYosy9x1113YbLZSP3Tpus4DDzwQmGogSRJz585l+PDh9OzZk2HDhtGyZUsOHDjA6tWrGTJkCHfddRfdu3c/KwBgt9vJz88vt53PPvssXq+Xu+66i7fffpt+/foRFxdHRkYGGzduxG6389xzz6Gq4l9JdURERDBnzhyuvvpqTp8+zerVq/nHP/7BG2+8UeVzHT58mBEjRhAbG8vSpUsxGo1MmzaNXr168cMPP9C/f38ALrvsMiIjI9mxYwcDBgwI9iUJglCLdF1D03VGD/gbDlchq7d/hsUUjVKFYnma7sXutNKuWTK3Xfc8MRH1cbrLrzFT2yS3Cy2uKbbhrxGx5CGUU/vRzTFUJRAguR2gazj63IOjz0Rf6n+4BDkAJNAKHRjatKThvMWcuPUmPMf+qPKIrQbIJjMN3n6PiGGD0fLDKMghhJykh01oTxCEknYfKuDtJft5bUpnTAaRsBOOUlJSOH78OCNHjqzScbt27WLbtm2MGTMm8LOu61it1jKPkSSJXr160bVr12LbbTYbixYt4pdffiE3N5dWrVoxdOhQBg8ejM1m46effmLAgAHExf25vvDOnTvJzMzkuuuuq7CtmzZt4vPPP2f79u1omkarVq1ITk5mxIgRxMTEVOm6hbLNmzePO++8E/AtG/nJJ58wZsyYKp1j5syZPProo2zZsoUuXboA4HA4GDNmDMuWLeN///sf/fv35/3332fixImsWLGCQYMGBf1ahLrB4dY4etpFBYuJCHWEqhjRdQ9L177HTxvm4XQVYjJGlBsI0HQvLrcDRVbo3XE4I654mJiIuLDr/BelG83IOYeIWPYchn0rQTagG8y++gBl8bqQ3A606MY4rngAZ9exSF4PaOFbaFmOMePakkbO3x7A/tsvSFQc6tDPfBnbdyT+5dexDL4WrcBZI0soClXj1XTiowzUjwj9oIkIAAhCGMs66eCp+buY9UASEebgre8rCEJ4uuOOO5g/fz4ADRs2ZM2aNbRu3brSx//zn//k2Wef5dixY8TGxga2u1wubrnlFlatWsXDDz/ME088wejRo/n4449FBscFTAQAzjc6imzAoKrsydzMys2L2Xnod+xOK6piQJZkJElG13U03YvX68agmmnRpDMDutxCt7ZXgwTuUC+HVwm60YzksmPY8R2mLZ+gnEgH3QuywRcIkCTfbc2LpHnQIhvibjMIZ89xeBu1RXK5glZMsCbJ0Wa0AjvW+e9RMHcOrnTfdK6Sf7L+zpx68SVE/eU2ou9+APXSxr7Ov+jqhQURABAEoVJy8l1MnZPGK/d0Ij4meOv7CoIQnqxWK3379mX79u0ADBo0iB9++AGz2Vyp43fu3EmnTp144YUX+Pvf/15sX35+Pq1atQqsNvHBBx+IDI4LnAgAnJ8UWSXKoqIDe7P2sH3/KnYd/J0/cvbh9jgxqGYuim1Gh+Z9SWo9kFYXJ2JUwerw4vW6qHaBvVqiG83oFpAKNQz7fsOw/1fUQ2uRrSdB86BH1Md7UQfcbQbhbtUfb3wjJA0kR93qFMtRZmQzeE97KVzyGbYvP8GVuh5PzkkkXUdp2AhDl65EjrmZiBtHojaORHOBlh++WRwXonAKACjPPPPMM6FuhCAIpfN4dVZuzqZXQn1io8Sa3YJwvjMajfTo0YNPP/0Up9PJwYMH8Xg8XH311ZU6vmHDhkRHR/P3v/8dh8NB/fr1sVqt/PLLL9x5552cOHGC5557jlmzZgWKTX777bd8/fXXuN1uWrRoUYNXJ4Qbj6ZT4PCKAMB5QlWMmI0GHC47uw5vYvW2r9i8ZznHcvaSV5iNV3OjaR5UxYAkydgceRw7tZ8TuZl4NIiOiMdiMqPrvroCYUmSfOn+qop8+ijG3Ssxbf4Ew+G1yLmHkB35SLr3zNKBJiTNg5x/HCV7L3LBKVAj0CLjQVWRwqTyf6kkCTnSDCYVT8Z+Cr/+loJ5/8Gx8n949u9FL7SCyw06SEYjutuN9+gR3Lt34j1VgBwTh9IwFmQVqlgEWKgZug4RRgVLGEzpFRkAghDG7E4vf393JxOHNiexhRipE4QLxZw5c5g8eTLgWzry888/Z8SIEZU+fuHChcycORO73U5WVhaFhYW0aNGCRYsWcfnllwO+aQETJ05k4cKFNGjQgOzsbG699Vbef//9Sq9EIdRtIgPg/CDLCmaDgey8E2za8xMb9yzj8PE0XG4nkgSyrKLIapEpABqaruH1uvGe6QRbTFG0aNyJXh2H0q3N1URFRONwucIrEKCa0WVQj2zFuPM71L2/oJw+4kv1l2SQVXRZ/XMKgOYF3YvkdfsCApKCFt0IT8t+uDqPxH1pMnCmMGAYkSxmJAWcGzZSMP9d7D98g/v4sT/3l/iul/guAYYWrYgYMZqo2+7E2Lk9uk1Dd7rqSnLHeSmcMgBEAEAQwpjHq/P4ezsZPeBiLkuoH+rmCIJQi2677TYWLVoEQJMmTVi7di2XXnpppY8/deoUw4YN4/fff2f8+PH861//Ij4+PrD/v//9L+PGjePNN9/klltuYfXq1YwaNYoHHniAN998M+jXI4QfEQCo+4wGMx6Pm3W7vmX5hvkczdmLIisYVTNSeUXxStA0Ly6PA3SdVpd05brkO+nS9ip0TcftDXFNAElCN5qQc7Mwr5+PcdsSJEceqCZ01Ujle7U6eN2+Dr8xElfHITh634X3opZIzjCoCSDLyDFGPOkHyX1lBrYvPsFbaK1U8b+S/MUA1bh4ou+8h5iHpqI0jEHLC69gx4VEBAAEQai0J97fyaDuDbmqe8NQN0UQhFqUm5tL37592b17NwDXXHMN33//PQZD5aYDZWVlMXr0aMaNG8eUKVPO2v/QQw/x/fffk5GREdg2a9YsHnjgAXbs2EHHjh2DcyFC2BIBgLrNYjJz/NQRvlj1KpsylqPIKka1cvVCyqKj43LZkCSFvp1GMfKKh4mKqIfTFaKOo6ygqwaM6f/DsuJl5Jx96MZIX2p7dWheJJcVLeZiHAMewtllNJInVKsC6EiqASwqhR9/Su7jj+I+euScOv5nn9n3Ze6eTNwrMzEPuBwt3wVaGGV2XCDCKQAQ+kkIgiCUy2iQsdrE/C1BuNDUr1+f+fPnExkZCcDy5ct54YUXKn38JZdcwqpVqwKdf4ej+Af46OhoPB5Pse3jxo0jOjqaDRs2BOEKBEGoKREmMzsPrmfWF3ezcc9PmA0R1e78A0hImIyRqKqBVVs/5N9fTeH4qYNYTNU/d5XJKrqsYF79byK+fhg5NxPdXK/6nX/wBRbM9ZBtOUR8/w8sK/6FLoGuGPkzmb52SKoRyaiSN+N5Tk64Gc/RI8gEJ1tfwtfZc2zawPFh12P94L/IMUaQRRfwQiZefUEIc0ZVxuoQAQBBuBD17t2bGTNmBG7PmDGD77//vtLH++fyv/fee2dlAXTr1o3MzEwOHToU2BYbG8sXX3zB8OHDq9lyQRBqisVkJm3/Wt7/7lGO5x4kwhRTpXT/ypAlhUhzLBmZqcz5+iGOnMjAbKzFIICsoCsqllWvY1n1OqCjGy1BfxhdNaOrRswp7xCxbAaSroFSe6suSaoKJoXcJ6aRO+Mp0PUamaYvA5qtkJMTx1Ew69++IIBI/blgiQCAIIQ5s1Gh0B7GlWoFQahRDz30ELfccgsAXq+Xe++9lz/++KNK51i7di1ffvklLpcrsC0hIQGA9PT0Yve95ppriI2NrWarBUGoCRajmYzMLcz/8e9Y7bmYjVE1+ngR5hiOnNzN/KWPk5N/DKNaCwVCJQldNWBe/Q7mlP+gGyJArsGVkGQV3RSNKXUR5l/fQJcVXyHBmibJSBEq+S+9wOnXX/FtqsmHO/M9+5H7KPzoM+RYUez1QiUCAIIQ5qIiFOwuEQAQhAvZm2++SevWrQE4fPgwd9xxB263u9LHjx8/ntOnT/Pxxx8HtsXExKAoCtnZ2cXum5WVxbRp07jxxht58803KSgoCM5FCIJQLQbVSHb+cRb//CynrccxGSKojXT1CFMMB//YzuJlz+L2OFGCkYJfDt1owrjje8y/v42umkBWavTxAJBkdFMU5rXvYdr4Ebqp5rMA5Bgjtq+/49TzT/maUOOP6H8MnZxH7sW1MQ0pKgRTO4SQEwEAQQhz0RYVp0sUaxGEC1nDhg354IMPMJt9H9Z+/PFHXn311Uof379/f+68805uv/12Pv/8c7Zv3860adNwuVx069YtcL+srCyuvvpqXnvtNQoKCpg2bRrXX389p0+fDvo1CYJQeZIkIUky36X8m8zjO7HU8Mh/SRZTNNv2rWDFpsUYDSo11l01mJBPHcGyauaZdPwaHPkvSVbQZRXL6rdQju5Gr8EpD5LZiOfwH+T+/RHQtVpdnU8CPNnZ5Dx8L7rDCWroi9IJtUsEAAQhzEVFqNidIgNAEC50l19+OU8//XTg9tNPP81PP/1U6ePfffddJk2axF/+8heSk5P58MMPmT17drEAwJw5c9i/fz/r1q3j119/ZcOGDezYsYPJkycH9VoEQagas9HE1n0rWbfza8ym2u38gy8AYTREsDx1PodPZGAy1ED6uCT5KtanvIN86iC6Ifhz/iukmpGsJzD/PttXKb8mpgJIEpJJJv/N13Dsy6jVzr+fDNhTfsO64APkaBEAuNCIAIAghLloi4rjPJsCYLVaQzqiaLPZcDpDvK5xOQoKCvjjjz+KfWVlZVX5OdM0jfz8/BpqpRAK06dPZ/To0QB4PB4mT57M8ePHK3WsLMv85z//Yc2aNXzyySdkZGRw7733FrvPgQMH6NatGz169ACgc+fOvP7663z88cds3bo1uBcjCEKlyLKCw+lk5ab/4vG4kKVaSIkvhaoYyC/M5peN/wU0pCAXkdMNJtQjmzHuWupb6i8kdHRTNMaMXzDuXYVuCP5UAMlswrU9HeuC90PaEZOA/DdfxXv0FFRyeVnh/CACAIIQ5qItBhwuDa9Wu8vS1KS77rqLyy+/PCRzi3NyckhOTmb48OFVmkNdm9566y26detG165dA1/dunUjISGB1q1bM3ToUObMmUNWVla553nsscdo3749mzZtqqWWC7Xhrbfe4tJLLwV8HfaJEyeiVWFN5x49ejB8+HBat25NZmZmsX0XXXQROTk5xQJkQ4YMoWXLluTk5ATnAgRBqBKjamD34bXsydyAyRgR0raYjBFs3vszR7MPYAhqtXwJdDBu/QLJkR+cpf7OuSkyeJwYt30Buk6wpztIJihc/AGe/LyQjP4H2gG4DuzD9t1XyJGhCSoJoSECAIIQ5qIiFBwuL17v+REAOHDgAD/99BM7duxg+fLlNfIYdrudFStWkJeXd9Y+XdcDGQC6Hp7PaVZWFrIsM3/+fBYsWMAHH3zAwoULef311xk/fjyKojB16lQSExPLnQfudDqx2+1V6hzWNpvNxi+//FLqayWU7uKLL+aDDz7AaPR9+P722295/fXXq3yeKVOm8Oijjxbb1qtXLw4ePFhslYH4+HhWrFjBoEGDqtdwQRCqTEJC12FLxs94vK6gL/dXVYqsYrWdYtu+lahqELuvqgHl9BEMB1NADX1hOt1gRjmSinIiA10NXqBDMhjwHjuN7dslIe38F2X7/BN0hw6y6BZeKMSkD0EIc1EWFadbw+3VMBrq/pvz4sWLadGiBXFxcbz//vuMGjUq6I+RmprKyJEj2bJlC/Xq1Su2r0GDBmzatAlVVQMdqHDUuHFjBg8eXOb+EydO8MYbbzB16lRSU1NZtGjRWdczc+ZMnnzySRo1alTTzT1nqampjB07lrVr1571WgllGzRoEP/4xz8CNQH+8Y9/0KNHDwYOHFjpc1itVlauXInb7cZwJv0zISEBXdfZs2cPLVq0AHxTB/w/C4JQuxTFwKn842RkbUStxfXpyyNLCmkHf2Ngt5tRFCOaVv1piroso2amIuf/gW4Mwdz/khQDcmEOhv2/4W3cDjzBOa1kVnAu/x1XRnpYBAAkwLFmNa7t2zF26YxuC9/pkULw1P3ehCCc54wGGUWWKHTU/ToAXq+XxYsX85e//IWHHnqIZcuWcfDgwaA/jn+tc7WMyrb169cnOjo66I8bLJIkoWlauRkKF110ES+++CJffvkln376KU8++eRZ9zEajWHd+YeKXyuhbE888QRDhw4FfNke99xzz1lL+pVn8uTJnDx5klmzZgW2FRYW4vV6z6qRkZGRwZIlS/juu+8qXXNAEITqUxWZrOx0TuUfRa3NivjlMKgmsk6mk5N3DEUOUpskUDM3gu6ldhbEqwwJNTMVNN/PQaGCM+W3Wli8sXIkwGu34dq4HskULs+7UNNEAEAQwpxBlTAZZKz2IIWfQyglJYUDBw4wcuRIrrnmGiIiIoqtS14VHk/Zz0dcXByqqhIfH3+uTT1n5bWrJowcOZKnnnqKV155he3bt9fY4+i6fs5TJrzesoNXcXFxGAwG4uLiKn0+TdPCelpDbZFlmdmzZ9O0aVMA0tPTueeeeyp9fO/evXnyySd59NFHefrpp5k/fz533nknjRs3pnfv3gBs2rSJG2+8kQ4dOjBq1CiGDh1K69atmT59Ona7vUauSxCE4jJPpuPyOEOe/u8nSTIut4OTeYeCkzUuq0h2K3J2BoSowGGpZAWp4BiyLTc4NQlkBd3qwZW2rfrnCjJ3RrovyyHIhR2F8CSGXAQhzBlVGYNBptBW9zMA5s+fT5cuXWjTpg3gKy62ePFipk6dilyJTxEHDx5k/vz5pKamcuzYMYxGIx06dGDMmDHceOONzJ07l71793L48GFsNhtTp04lOjoaSZLo3bs3w4YNA+Czzz6jfv36XH311Xi9XubMmUPnzp254ooryn38lJQUNm/ezOTJk4u112azMW/ePJYtW8bRo0eJioqiS5cu3HvvvbRv374az1jlPProo7z55pvMnz+fmTNnBranpaWRkpLChAkTAineAEuWLCEiIoLrrruONWvW8M4773D06FGSk5OZMWMGivLnB7Bvv/2WTz75hH379qHrOm3btuXWW2/luuuuK7dNhw4dYt68eaSmpnLixAkURSEhISHwWr377rscOHCAw4cPk5+fz/Tp04mJiUGSJJKTkxk5cmSx8+Xm5rJgwQJWrVoVKH7YtGlTBg8ezO23317s+vyOHj3K559/zqRJkzCbzbzyyiv8+uuveL1enn32WXr16kVWVhaLFy/mtttuo3HjxuVe02effYaiKDUybeVcNWvWjLlz5zJ48GC8Xi9ffPEFs2bN4v7776/U8c899xz16tXj5ZdfJjs7m6SkJL755hsaNmzIvHnzmDRpEo0aNeLPLEfPAAAgAElEQVSVV16hX79+SJLEjz/+yIsvvsiOHTv48ssvS33uBUGoPgkJTYPs05nIYdL5B0ACr+bmWM5+5HZXVvt0uqyg2E4hF2ajh0mWA4CuGJCtJ5ALjuOJqI+kVa9wsKQoaHmn8WQeCpscBz/37p3oLt0XAAjT+khC8ITRu4kgCKUxqjJGVaLAUbczAE6fPs2SJUu47bbbAtvGjx9PWlpaparUz58/n379+rF8+XJ69uzJ/fffz4gRIzh58iQvvvgiXq+X/fv3s3PnTvbt24fX62XXrl3s2LGDLVu2cOTIkcC5XnvtNRYtWgT4RlGXLFnClClTKhzhvu+++/j++++LLX2Unp5On/9n777jc7z+x4+/7pUhQ8QsjZqxaW2xxd5FCbFji1HSGh8tpaWqKBXEFir2LNUYsRuxVY1SSigSI8i474z7+v2Rb+5f0zvhDiG5eT8fj/xxX9c55zonaSXnXO/zPrVqsWjRIsqWLcvQoUNp3rw5v/32Gx4eHuzfvz+j36oMc3Z2plmzZuzYsSPV9SNHjuDn52cWzv3DDz+wceNG9uzZwyeffEKOHDlo0KABarXaVFav19O5c2f69++Pra0tvXr1okePHsTExNC8eXMmT56cbn9WrlxJ7dq1CQ4OpmrVqgwdOpSPP/6YiIgIvv/+exISErhx4wZ//PEHf/31FwkJCaaf1ZkzZ1L9rAD27NlDlSpVWLhwIUWLFqVfv3706tWLfPnyMWXKFKpXr86lS5fM+nHt2jVGjhzJ9evX+eSTT9i+fTs1a9akZMmSpiMVbWxsGD9+PIsWLXru9/jhw4d07dqVa9euPbdcVmjatCnjxo0zff788885duyYxfVHjx7N1atXuXPnDidPnqRatWqsW7cOHx8f2rVrx9mzZxk9ejQ1a9akRo0aTJw4kb179/Lzzz+nWnASQmQyFSgoPImOJDEpIdt8GZMSiU+I40nMg8x5YaxSoYqPQRX7CIyJkJSQPb6MSclv/w3PMmcHgFqFEhdH0r17KJBtvgCS/rmNkpgkEQDvCIkAECKbU6tV2GjVxFj5FoAdO3ZgMBhSvdmtV68ehQoVYsWKFVStWjXdugsWLGDIkCEsXryYfv36pbo3ZswY7t27h0ql4ptvvgHgt99+o3Xr1qxfvz7NbQA5c+bE0dERSN5vP378eBo3bszvv/9OxYoV0+zD+fPn+f333/H39zctAERGRtKkSRPq1KnD0qVLsbf//4mLxo4di4+PDx9//DFXrlx54dvlV+Xh4cEvv/xCREQE+fLlA8DOzg5XV1ezs5rz5cvHP//8w7Rp01i6dGmqt/kpiyB9+/YlLCyMgwcPpopiGDp0KD/99BPdu3enQoUKZm/qFy5cyODBg1myZAk+Pj6p7o0ZM4aIiAgURWHatGlAclRFx44dWbduHXnz5jUbV2hoKC1atGDw4MFMmzbN9HNL8eDBA3r37k3Tpk05deqUaewAOp0ONzc3pk2bhk6n49ChQ2aRJnnz5mXAgAGsXr2a8ePHp5uLYN26dbi4uDBw4MA072e1SZMmceLECX799Vf0ej0DBw4kJCSEPHnyWFQ/Z86cpiSMDx48YMiQITRt2pR169al+T2pW7cun332Gd9++y0DBgwgV65cmToeIUQyRTGi1ehwzpE7y48A/De1Wvt//55m0ttixYhi6wg2DsnH8GUHigKJelSppsqv2KQxCbWjIxrFmG2iABRAZWsHxiQ5CeAdIQsAQlgBnVZDdJx1bwFYunQpjRs3pmDBgqZrdnZ2dOvWjaVLl/Ldd9+RI4f5HzeXLl1i+PDh+Pv7m03+U/x3cp1yxJ9er7eobw0aNKB48eKsWLEi3TeaS5cupWzZsqa90QDjx4/HycmJVatWpQqbTzF//nx++eUX5s2bx9dff21RX15WkSJFSExM5MGDB6kmwWmxs7Nj48aNzJ071yyUX6VSsX37djZs2MDZs2fT3MLg7e3NL7/8wqRJk2jXrp1pUn358mVGjBjBvHnzzCb/Kf7bt+f9rOLj4xkwYADNmjVLlaju3/LkycOGDRtwd3dn0qRJzJ8/33RPp9Nx//59zp8/z5EjR9LdZuLj48PChQsJDQ2lTp06aZZZsmQJHTt2zLYnFWg0GubPn0/dunX5559/uHDhAsOHD2fNmjUZbmv79u08evSImTNnPjc5o5eXF7Nnz+b8+fPUr1//VbovhEiDoigkJiXg3WQSScbE7JMbD0BR0GpsiTPEv3JTqgQDSa5FeNZrYyZ0LLMpKDYOqBJefZyKIR5N7jwUCDlOpi2cZBa1OnnB4zk5e8TbQxYAhLACNlqVVScBvHbtGkePHk0z4Z+3tzczZsxg165ddOrUyez+jBkzcHd3Z8iQIRY/L+UttqWJ4tRqNX369MHf359vvvkm1Zt8gLi4ODZt2sTYsWNNb9Pv3LlDUFAQS5cuTXPyD2Bra0vXrl3ZuXPna18AsLe3R6VSWZSoT6/X4+TkRNeuXdO8//3339OpUyfKlSuXbhsDBgygZcuW3Lhxg+LFiwPJP6uSJUsydOhQi/v9vJ/V/v37+f333wkKCnpuG/b29nz22WdMnjyZb7/9FmdnZyB5UmwwGOjQocNzT32oXLkyH374IStXrkxzAeDkyZP88ccfLF682OJxZYVixYqxaNEiWrduDUBQUBD16tXLUGJAgDNnzlC0aFFKly5tUfnnJXkUQry6HHbOZpFcWU+FUUnKlCMAQQG1FsXhzSfutYgxMZP2xSug0aDJl4/stZpDcgRGwqvlOBDWQ+I8hLACDnYaYq04B8BPP/1Enjx5TBOTf6tUqRLVqlVj2bJlZvfi4+PZs2cPffv2fe199Pb25tGjR+zdu9fs3s6dO4mJicHLy8t0LeWNcvPmzZ/bbo0aNbh7965pz/nr8uzZM8Cy4/T0ej0VKlRIMzw8IiKCs2fPprkY828VK1ZEq9Wa9t4bDAb27dtHr169XqL3adu3bx+lSpV67kJEiiZNmhAdHc3Zs2dN11Impi9K7qhSqejbty9bt27l6dOnZvcXLVpElSpVqFKlSgZH8Oa1atWKMWPGmD6PHj2aU6dOZagNZ2dn4uLiXniixZo1a9BoNFSoUOGl+iqEsEySMTHL9/2bf8Vn0uT//yhK1u/5T+8rM5PiKQpKfDxKvCF7fcnk/50iEQBCWAHHHFqexljnAkBCQgJBQUF4enoSHx9vdnSYSqWiXbt2TJ48mVu3blG4cGHTvfDwcKKiovjoo49eez8/+OADGjZsyPLly01nq6dYvHgxTZo0STVhvn37NnFxcXzyySeo1eo032DrdDpu3brF48ePiY6OxsXF5bX1/6+//sLW1tbiXAMpb+3/6+7duyQmJvLtt9+ydOnSNCeBGo0GvV7PkydPePz4MZD8/YiMjKRy5covP4j/uHr1qsWnKOTLlw97e3uuX79umvAnJCTg6OhIoUKFXli/U6dOjBkzhp9//plu3bqZrj958oStW7cyc+bMlxtEFpgyZQrHjx/nwIEDxMbG0q9fP/bu3WvxsZgtWrRg6tSpBAcHm07O+K9t27Yxc+ZMRo8enWbuBiGEEEJkT7IAIIQVcLLXcv+R4cUFs6GwsDCuXLlCZGQkFStWNAtRV6vVxMTEEB8fz88//5wq1P/JkydotdoMnRH/Kvr27UufPn24e/cu7733HpB8nF1oaChbt25NVVav15M/f35q166dbti9oih4eHhQsGDB1z6G48eP4+7ubtEedZVKhZ2dXZr3EhISUKvVeHh4PDexW8rCTe3atYHkoxAVRbF4kmmJuLg408/hRVQqFfHx8WZv8HU6nUVREQUKFKB58+YsXbo01QLAli1b0Gg0tGvXLmOdz0I6nY6AgAAaNGjA3bt3TVn8V6xYYVH9OnXq0L59e3x8fAgNDU21WKQoCgEBAQwePBgPDw9T4k0hhBBCWAdZABDCCjjm0KKPt859tosWLcLNzY1Zs2alG1Ks0WiYNWsWy5YtS7UAYGNjQ0JCQpph2a9D69atcXFxYf369YwYMQKAwMBA3NzczJKcqdVqtFotEydOfCN9e57Hjx8THBycoclYevkRtFotKpWKgQMHUrZsWYvb0+l0JCQk8OTJE4vrvIi9vT2PHj2yqKzRaMTGxsZsAUJRFIvyIgD069ePjh07cvPmTT744AMgOfqjY8eOprwC1sLd3Z158+bRsWNHIPloRg8PDwYMGGBR/cWLF1OvXj1q1KjB6NGj+fDDD7l69SqBgYGcOnUKb29vVq1ahaIoHDp0iLCwMNRqNdWqVaN27drpJlwUQgghRNaSBQAhrICTvZa4eMsS2mUnjx8/ZsuWLYwbN+6Fe8ptbGxo3749p0+fNoWRu7m5odVquXLlygv3cWcGOzs7OnXqRGBgICNGjMBoNBIUFETv3r3NJjTu7u48evSIO3fuWBRi/jpNmzYNrVZLjx49Xrmt999/H61Wy6lTpzK0AFCgQAGcnZ25fPlypmWEL1WqlFnkRXrCw8OJi4uzeMtAWjw9PSlYsCBBQUGMHTuWc+fOcf78eRYsWPDSbWalDh06MGrUKNPJFp9++im1atWyaM9+njx5OHLkCOPHj2fGjBnEx8ejVqupUKECGzdupGPHjmzbto3x48dz8eJFXFxc0Ol0PHjwgGrVqrF8+fIM/fcjhBBCiDdDluiFsAIpEQBJSdns2JgX2L59O7GxsXTp0uWFZRs3boyLi0uqMOWcOXNStWpVNmzY8FLPf5msyX379uXq1atcv36dkydPEhkZSc+ePc3KVa9eHYPBwIEDB16qb5nl119/ZcaMGcybNy9TzmLPkycPZcqUsXjincLFxYXKlSuzcWPGj3FSqVRp/qxatWrFn3/+SVhY2Avb2Lp1KwUKFHilhHQ2NjZ07tyZ1atXA7BixQoqVapExYoVX7rNrDZt2jRq1aoFJG/T6Nu3r8UJKV1dXVm4cCHXr18nNDSUK1eucPToUTp27MiXX35J+/btcXV1Zfv27fz111/8/fff7N+/H4D69etz+fLl1zYuIYQQQrwcWQAQwgo42euI1SeRZLSuBYDFixdTp04dihUr9sKyDg4OeHl5sW7dOmJjY03X/fz82LNnD7t27bL4uUajkaSkJIv2fv9XhQoVqFChAsuWLWPlypU0aNAgzcR6bm5utG3blkmTJhEf//zzgf+b+NAS6U2KU6TsxW7Xrh2TJk3C29s7w89Iz9ChQ9m8eTOnT59+brn/jmv06NHs3buXHTt2WPwso9FIQkICOp3O7F6dOnXw8PDAz8/vuW3cvXuX77//Hl9fX2xtbS1+dlp69uzJnTt32LNnD8HBwRk6fjI7srGxYcmSJeTPnx9IPtJw7NixGWrDxcWF8uXLm/Ix/Pjjj0yZMoVhw4Zx8OBB2rRpg6urKzly5KBBgwbs37+f/Pnz06tXrxeeJCCEEEKIN0sWAISwAjns1BiNCoYE69kGcPnyZY4dO0afPn0srtOjRw8iIiIIDg42XWvevDn9+vWjTZs2bNmyxaxOVFQUR48eTbWnvXDhwkRHR5veRkJycjtL+fj4sHr1anbs2PHcM+2/++47Hjx4QNu2bbl//77Z/fPnz9O8eXMOHjxo8bNTxMfHEx0dTWxsLDExMcTGxnL//n3OnDnD7Nmz+fDDDxk1ahTTp0/P9DwEXbp0oVmzZnh6enL06FGz+xEREYwePZqpU6emut68eXMGDhxI27Zt2bx5s1m9qKgoDh8+nOpakSJFePLkCSEhIaZrKZNGtVrNggULOH36NF27diUyMtKszbNnz1K3bl2qVavG8OHDX2q8/1a6dGnq16+Pr68v9vb26WbBtyZly5Zl9uzZps8BAQEWJwT8r7t37zJmzBg++eQT5s6dm+ZefwcHB+bPn09YWBi//PKL6bqiKKxbt44lS5bIwoAQQgiRRSQHgBBWQKdVo9OpiY5LxCmHdfxv6+/vj1qtNjtS73lq1KjBBx98wKxZs2jbtq1pcuHv74+9vT3dunWjcuXK1KhRAycnJ65evUpoaCgeHh6mbPQAJUuWZMSIEfj4+BASEsKTJ08oX748X375JQDPnj1LFWXwXx07dmTIkCEUK1bsufvZixYtyt69e+nTpw+VKlXC09OTkiVL8uTJE86ePcu1a9eoV69eho/GU6lUXLx4kbJly5qiAFKy3MfGxpI7d25atmzJhg0bcHd3T7cdg8HAkydPzJLgRUdH4+DgkG49rVbL2rVrGTRoEE2bNqVevXpUqlQJjUbD5cuXOXv2LPnz50/zaLy5c+dib29P9+7d+eijj0w/q2vXrnHs2DGqVatG3bp1TeVLlCiBr68v/fr1IyQkhEePHlGuXDkmT54MQMWKFQkJCaF///5UqFCBunXrUqpUKRISErhw4QKnTp2iYcOGLFiwABsbm1R9SUxMJCoqKt2Eh+np2bMnHTt25IsvvsDR0TFDdbOrrl27Ehoayty5cwEYOXIktWrVynDOhH379hEXF8cXX3zx3HI1atSgadOmaDQa07W4uDiGDRtGZGQknp6eFC1aNOMDEUIIIcQrUSmWpkcWQmSZZ3GJjF98kREdilHifeuYkOzZsweAJk2aZKje6dOnCQ8Pp3Xr1qkmDwAnTpxgx44dnD9/Hr1eT5EiRahduzZt2rTBxcXFrK1ly5Zx9OhRHB0d8fb2pnr16gAcOnQIR0fH507MDxw4gJOTE1WqVHlhn6Ojo1m3bh2HDx/mzp07vPfee5QqVYrWrVtTqVKlDI0f4Pfff+fixYtmixQuLi4ULVqUsmXLmk120/L333/zxx9/0KxZs1TbIY4cOYKdnR1Vq1Z9YRvBwcHs3LmTy5cv4+TkRIkSJWjUqBFNmzZ9br2TJ0+yfft2zp07R3x8PG5ubtSrV8900sK/KYrCihUrOHz4ME5OTnTr1o0aNWqkKhMXF8emTZs4cuQIf//9N3Z2dpQsWZI2bdqkmyDy4cOHHD58mMaNG2doIn/06FGaNGnCqVOnKFOmjMX1sju9Xk+dOnU4deoUkDxJ37t3b4a+N19++SWzZs3i4cOHz91uYTQaiYuLMy00GY1G1Go1W7du5dGjR3Tv3t2i/4bF66VPMPJPVDwvkS5FCCFEBiQZFXI76siVDV7kyQKAEFbAkGBk/OI/6NHEjQ9Lmk90hRCZp2fPnoSHh6falvC2+P3332nYsCEPHz4EkiMB/r094EWWL19O3759uXXrFm5ubi8s//fff9O7d2+aNGnC//73v5fut3g9DIlG7kTFI/N/IYR4vbLTAoDkABDCCtho1ei0aqLjkrK6K0K81e7fv8+2bdvw9fXN6q68FhUqVGDGjBmmz3PmzOGnn36yuH7Lli1xdnZm+vTpLyy7fv16KlasyIULF14qEkYIIYQQmU8WAISwAipVch6AaL0kzhLidVqyZAkuLi60bt06q7vy2vTp04fBgwcDydsvPv30U65du2ZR3fz58zNnzhz8/f2ZOnVqmvkVYmNj8fX1pUuXLjRq1Ihz58691d9Pa6ZWqVCrQEJBhRDi9VKpVGjU2SPeShYAhLASOo1KIgCEeI0uX77M119/zdixY1/5OMHsbvr06VSsWBGAyMhIevXqhV6vt6hu7969+f7775kwYQIDBgxIldH/zJkz1KlTB39/f2bMmMHWrVspVKjQaxmDeHVqFWhUsgIghBCvm0qFLAAIITLGVqchRiIAhMhU9+/fZ/r06fj5+VGzZk2aNm1K//79s7pbr52TkxOBgYHkzJkTgGPHjjFp0iSL648ePZpjx47RvXt3U4LJgIAAqlWrRnR0NMeOHcPPz89UPjExkcWLFzNx4kQePHiQqWMRL0+jTn4jJfN/IYR4fRRABWizycw7m3RDCPEijjk06A0SASBEZgsODmbv3r0MHz6ctWvXpjox4W1WqVKlVHv5v/vuOzZu3Ghx/Zo1a9KgQQPu3buHt7c3gwYNokePHhw/fpxatWqZlY+MjGT+/PlUrlyZw4cPZ8oYxKvTabLHGykhhHhrKaDVqNBpssfUW04BEMJKBP56i4dP4/n0kxJZ3RUhxFvEx8eHZcuWAfDee+9x+PBhihcvblHduLg46tevz+nTpwkICMDHx8d0L+Xov3+LjIykf//+7N69mxMnTlChQoXMG4h4Kc8MSUQ8TSCbRKYKIcRbx6iAo62G/M66rO4KIBEAQlgNJ3steoN5wi0hhHgVM2bMoHz58gDcvXuXvn37ptrX/zz29vb4+fnx22+/mSb/p06don379ri7u9O6dWuOHTtmKp83b142b95M6dKlGTlyJElJEtWU1Wy1KiQIQAghXi97Xfb5h1YWAISwEo45tMTFSw4AIUTmcnV1ZcWKFdjb2wNw6NAhJk6caHH9zp07U61aNQDCwsKoV68ev/32Gx07diQ+Pp7atWunOnpQrVYzbNgwjh8/TmRkZOYORmSYjUaNrU6NUeJBhRAi0ymARg12Npqs7oqJLAAIYSWccmiJkwgAIcRrUKVKFb799lvT56lTp7Jt27YMtzNlyhQcHBw4ffo006dPJzg4mBkzZvD5558zZcoUU7lz586h1WqxsbHJlP6LV+Ngm33+MBVCiLeJooCdTo1NNgq1ejcyHQnxFnC01xJnSCLJqGSbY0SEEG+P4cOHc+LECVavXg3AsGHDqFixIkWLFrWovqIoXLt2DU9Pz1RH//n5+WFvb4+vry+Ojo4UL16cH3/8kZEjR+Lq6mrWjsFgeOuPYcxuHGzVRMWqSExSUMmvFyGEyDQqwNkue025JQJACCuRvAXASFKSxGkKIV6PWbNmUbZsWQDCw8Pp378/RqNlkUcqlYqqVaty6NAh4uPjU90bOnQoP/74I6NGjaJdu3a0bduWqVOnmu6lRB8sWbKE8uXLc/DgwUwclXgRjUqFs50GiTETQojMY1TA3kaNvU32mnJnr94IIdJlp1OjVkGsXpJmCSFej7x587Js2TJTaP6+ffv4+uuvLa4/YcIEoqOj8fLy4v79+6brZ8+eZc+ePQCMGTOGTZs2mXIOFClShMmTJ9OxY0f69+9PpUqVKFasWCaOSljCyU6DrQbJBSCEEJlEBeS015LdAqvkGEAhrMSjZ/F8sfQS47zdeT+vfVZ3RwjxFps5cyZ+fn6mz7/++itNmza1qO6xY8fw9vbGaDRSrlw5oqOjOXz4MHnz5mX58uW0atUqVfnjx4/j4eGB0Wjk22+/ZcyYMZk6FmG5aEMS9+VIQCGEeGVJCjjbacjnlD2O/vs3iQAQwkrYaNVoNSqi4+QkACHE6zV69Gg6depk+jxo0CDCw8Mtquvh4cGFCxf4+uuvOXr0KIcPH6Z169acOHHCbPI/c+ZMPDw8qFmzJm5ubty4cSNTxyEyxtFWg7O9BtlpJoQQL8+ogI1GRW6H7LX3P4UsAAhhJWx0anRatSwACCHeiDlz5uDu7g7AjRs3GDx4sMV1HRwciI+Px2g0MnPmTHbs2MEHH3xguh8eHk67du3w8/Nj8ODBHDp0iMDAQAICApgzZ06mj0VYzjWHFjutHAsohBAvQ1FArYK8jrpsm7RbFgCEsBI6jRqdRkWM5AAQQrwBBQsWZPHixWi1yW8wdu7cybRp0yyu36pVK0JCQhg1alSq67t27aJGjRqEhISwdu1a5s2bh0ajoUGDBvz4448UL148U8chMkajVpHPWYdWrZJFACGEyADl/75yO+qyXeK/f5McAEJYkS+WXaJmmVy0qlUgq7sihHhHTJ8+nbFjxwKg1WrZs2cPDRo0eKm2Jk+ezMSJE6lXrx6LFy82RRiI7EefYOTekwSSFEVyAgghxAsoJL/9d82hJVc2Df1PkX2XJoQQZnQaFdFxEgEghHhzxowZQ5s2bQBITEykf//+3L17N8PtTJgwgYkTJzJhwgRCQkLMJv8xMTEcPXqUlStXEhwczOPHjzOl/+Ll2OnUFMipQ6eRSAAhhHielNfpuR102X7yDxIBIIRVmbH2Knly2tKnReGs7ooQ4h1y584d6tWrx/Xr1wHo0KEDmzZtsrj+P//8w/vvv4+fnx/fffed2f1Fixbx3XffcevWLVQqFTqdDgcHB6ZOnYqPj0+mjUNkXHySkQfPEomNN6JWk+2OsxJCiKxkVECjTt7z72CryeruWEQiAISwIk45tMQZJAmgEOLNKlSoEAsXLkSjSf7jZvPmzcyYMcPi+vb29uTMmZP/vnN4/Pgxbdu2ZeDAgSiKwp49e7h9+zYnT56kS5cu9OvXjwULFmTqWETG2GiSIwFy5dCCgkQDCCEEyW/9jQrY69S8l9PGaib/AJpJkyZNyupOCCEsc+VWNI+jE/Eo75rVXRFCvGOKFy+OWq0mJCQEgEOHDtGwYUMKF35xRJK9vT3Ozs5MmDCBggULUqVKFQwGAx06dODQoUO0b9+ey5cvM3LkSAoXLkyePHlo0aIF0dHRfPPNN/Ts2ZOcOXO+7iGKdKhUKnLYqLGzUZOYpJCQpKAAKgkHEEK8YxQl+UunVZHLQUceRx1ajXX9YygRAEJYEcccWuIMkgNACJE1xo8fT7NmzQAwGAz06dOH+/fvW1R3yJAh7Nq1i8qVKwMwd+5c9uzZw5YtW1i/fj3lypWjadOmPH361FQn5QSBAwcOZO5AxEtJedOVz0mHvU79f2/AFGQzqRDibaaQ/LbfqCTn43J10FLQxQYXe41VLoRm/ywFQggTJ3tZABBCZB21Ws3ixYupXbs24eHhXL16lZEjRxIUFGRR/RYtWgCg1+vx9/enbdu2NGnSBIA1a9ZQunRphg4dyqpVq0zPA3j27NlrGI14GSoVONlpcLLTEBtvJMaQhD7RSGKSQpJR+b8/hlWSK0AIYbVS1jQVRUGtUqFRg52NGgdbDfY2ajTWOOv/F1kAEMKKOKVEAChIJiYhRJZwc3Nj/vz5tG3bFkVRWLt2LTVq1GDkyJEWtxEVFUVUVBRt27Y1XcKJLOoAACAASURBVCtUqBCrV6+mffv2NGrUiD59+rBu3Tri4uKoW7fu6xiKeEU5bNTksFGjKAr6RIWERCPxSUryYoCiYDRmdQ+FECJjVCrQqFVo1Sp0muQvW63a6sL8n0cWAISwIk45tMTqk0hSFKtffRRCWK/WrVvz5Zdf8tVXXwHwv//9Dw8PD6pXr25RfRsbG9RqNQ8ePEh1vV27dvj6+uLr64ter2fUqFH06dOHChUqZPoYROZRqVTY61TY61LvLJWtAUIIq6N6+9+xyTGAQliR8Ig4Ji6/hP+nlbC3sZ5so0KIt09CQgLNmzdn//79AJQuXZojR46QO3dui+q3bduWCxcucOnSJWxtbU3X4+PjqVu3LmFhYdSvX59ff/011X0hhBBCvDxJAiiEFbHRqtFp1MTESR4AIUTW0ul0LFu2jEKFCgFw+fJlRo8ebXH977//noiICHr16kV8fLzpuo2NDQsXLmT8+PEcOHCAJ0+esHz5cnx9fRk9ejTbtm0jMVGOQxVCCCFehkQACGFFHj9L4IulF/HzKkmRAjmyujtCCMHmzZvp2LGj6bO/vz9DhgyxqO7+/fvp0qULefLkYfz48bRv3x4nJyfT/enTpzNx4kQSExPJnTs3KpWKiIgIatasyZo1ayhSpEhmD0cIIYR4q0kEgBBWxEanRqtVExMnb7+EENlDhw4dGDt2rOnz2LFjOXv2rEV1GzVqRFhYGFWrVmXt2rXExcUByVn/W7VqxdixY+nZsycnT57k3r173L17l8OHDxMZGUmrVq2IiopK1V5CQgLffvutxc8XQggh3jUSASCEFUlMUhi36A86NShEjTK5sro7QggBJB/r16RJE44cOQJAhQoVOHLkCM7OzhluKykpidatW7N79242btyYKrogxbVr1yhVqhRff/0148aNA+DSpUv4+Pjw22+/ERQUhJeX16sNSgghhHgLSQSAEFZEq1GhkwgAIUQ2Y2dnx8qVK8mXLx8Av//+O59//vlLtRUUFMTu3btZvXp1mpN/gBIlStC1a1eCg4MBWL16NdWrV+f27dvs2bNHJv9CCCFEOmQBQAgro9WqiNZLEkAhRPZSrFgxfvjhB9PngIAAlixZkuF2lixZwkcffYS3t/dzyxUqVIinT58yePBgevToQfPmzQkLC6Nx48YZfqYQQgjxrpAFACGsjI1WTgEQQmRPXbt2ZdSoUabPY8aM4ffff89QG1evXqVYsWIvLHfs2DFOnz5NQEAAc+bMYcOGDRQoUCDDfRZCCCHeJbIAIISVcbTTEqeXLQBCiOxp8uTJ1KxZE4BHjx7Rq1cvYmJiLK5fvnx5bt269dwy48eP58iRI1SvXp3jx48zfPjwV+qzEEII8a6QBQAhrIxTDi2xBokAEEJkTw4ODqxcuRJXV1cAzpw5w5gxYyyuP3z4cE6cOMHKlSvN7t27d4+OHTsybdo0hg4dyr59+6hWrVqm9V0IIYR422kmTZo0Kas7IYSw3NXb0Tx4Ek/tCrmzuitCCJGm3Llz895777F161YATpw4QbFixahUqdIL67q7u6PX6/nss89QqVQ4OzsTGRnJzp076dSpExcvXiQwMJDPP/8cGxub1z0UIYQQ4q0ixwAKYWV2hd7nxOXHTOxdOqu7IoQQz+Xr64u/vz8AefLkISQkhPLly1tUd8GCBcyfP59Hjx4RERFBYmIi9evXJyAggFKlSr3ObgshhBBvLdkCIISVccqhIU62AAghrMDUqVNNIfoPHjzAx8cHg8FgUd3BgwezadMmjEYjSUlJTJw4keDgYJn8CyGEEK9AFgCEsDKO9jpiDUlI6I4QIrtzdnZm+fLlODs7AxAWFpahfAB6vZ4SJUrw888/M2nSJItD/h88eMDdu3dfqs9CCCHE20wWAISwMk72yREARqMsAQghsr9y5crxww8/mD7PmTOH9evXW1S3YsWKhISE0LJlS4ufl5SUxMcff5yhhQYhhBDiXSELAEJYGTtbDQBxBmMW90QIISzTp08f+vXrZ/o8fPhwLl26ZFFdrVaboWd99dVXHDlyhPbt22eonhBCCPEukAUAIayMjU6NVqsiOi4xq7sihBAWmzFjBlWqVAHg/v37DBw4kPj4+Ex9xtatW5kyZQqTJ0+mQ4cOmdq2EEII8TaQBQAhrIytVo1OoyZGLwsAQgjr4eLiwqJFi8iRIwcAhw8f5n//+1+mtX/z5k28vb1p3rw5X3zxRaa1K4QQQrxNZAFACCtjo1Oj0aiIiZOTAIQQ1qVy5crMnj3b9Pn7779nx44dr9yuXq/nk08+IWfOnAQGBr5ye0IIIcTbShYAhLAytjZqdBqVRAAIIazSgAED8Pb2Nn0eNGgQ165de6U2P//8c06cOMHWrVvJmzev6fq1a9dYuHAhjRs3Jigo6JWeIYQQQrwNZAFAZIqnT59y8eJFjEZJTPe6qVUqtBo1MZIDQAhhpebMmUOlSpUA+Oeffxg6dCgJCQkv1dbq1av58ccf+emnn6hevTpXr15l9uzZ1K5dm9q1azN48GD27dtH0aJFM3MIQgghhFWSBQCRKY4fP06XLl0wGAxZ3ZV3glajIloiAIQQVip37twsWLAAe3t7AIKDg5k4cWKG27lw4QIDBw6kdu3axMXFUbduXapWrcr333+Ph4cH9evXB2DNmjXUrFkzU8cghBBCWCNZABCZIiEhgWfPnmV1N94ZdjZqYvSSA0AIYb1q1arF999/b/o8ffp0goODLa4fHR1Nt27diI2N5ezZs0yZMgV3d3fWrl3L9evXGTx4MDt27GDkyJF07dr1dQxBCCGEsDoZO1xXiHSo1Wp0Ol1Wd+Od4ZRDR5xetlsIIazbkCFDCAkJYePGjRiNRnx8fDh8+DBFihR5YV0bGxvq1KlD9erV6dKlCzVq1MDZ2RlIXhxo0KABVapUYfr06WZ1jUYjarW8AxFCCPHukd9+QlghJ3stsQbZAiCEsH7z58+nbNmyANy+fRtfX18SE1/875uNjQ3z589nyZIlNGnSxDT5B/Dy8iI6OpotW7ZgY2MDJJ8UsHPnTrp27UrFihX5+++/TeV37dpFvXr12Lt3b+YOTgghhMhmZAHAAoqiZHUX3nryPc4YxxxaYg2yBUAIYf3y5s2Lv78/dnZ2AOzcuZPJkye/dHvffPMNu3fvJiQkhLx583LgwAF8fX0pXrw47du35+rVq3Tt2jXVgsHVq1c5fPgw58+ff+XxCCGEENmZVWwBuHDhAnPnzuXevXsAODs7M2LECKpVq2YqYzQa2b17N5s2beLhw4ckJiZSoEABxowZQ8mSJVO1t27dOkqUKEG5cuX45ptvuHjxIgaDgTJlyjB+/Hhy5coFwPr169m4cSOxsbHY29vTvXt32rVrl2Yf//nnH/z9/bl06RIJCQk4OTnRtWtX2rRpY9EY//zzTw4ePEifPn3Qas1/LPfu3WPr1q0MHDgQlUplun7ixAnmz5/Pw4cPUalUuLq6Mnr0aMqXL5+q/rVr11iwYAHXr18nKSmJnDlz4uPjQ4MGDVKV2717NwaDgXbt2rFo0SL27t2LWq1m+vTpfPDBBxaN5d8URWH69OnUq1cPDw8PADZv3ky+fPmoU6cOS5YsYd++fTx79gytVkvnzp3p1q1bmm0ZjUYWLVrEgQMHiIuLA8DV1ZWePXvSsGHDVN+rDRs20LNnT3LmzJmqjYSEBNasWUP79u3N7t28eZO9e/fSu3dvNBoNgYGBVK1alTJlyjB79mxCQ0OJjY3F1tYWHx8fWrZsmeHvR2ZxstcSJzkAhBBviQYNGjBt2jQ+/fRTAKZNm0b9+vXx9PTMUDu//vorEyZMoG/fvuzfv59PPvmEmzdvUrRoUXx8fGjfvj2VK1cGkn8fnD59msqVKzNw4ECaNGlCsWLFMn1sQgghRHaS7SMADh06ROvWrXF0dMTHx4fu3buj1Wo5fPhwqnL9+/dn3LhxFC5cmJ49e9KrVy8ePXpEo0aNuH79eqqyy5cvJyAggH79+vHw4UO6d+9O165dOXnyJO3atUOv1/PFF18wa9YsPD09GTRoEB999BE+Pj4EBgaa9fHUqVPUq1ePv//+m86dO9O/f39KlixJjx49mDFjhkXjPH/+PFOnTiU+Pj7N+7du3WLSpEmp3pTv3LmTjh07UrBgQfr164eXlxcGg4HffvstVd09e/bg6enJs2fP8Pb2pm/fvuTNm5c2bdqwatWqVGU3bNhAYGAgX331FWvXrqV169Y0atSIpKSMTzYVRcHLy4udO3fy/vvvm66vWLGCdevW8fnnn7Nt2zaaNWvGwIEDqVWrFiNGjEjzzU94eDgeHh789NNP1KpVCx8fH3r06EGuXLno3r07X375pamsra0tX375JXv27DFr588//6R3796cOnXK7N6yZctYunSpaV/ovHnz2LJlC/379+f48eO0b9+e/v37U6pUKTp37syKFSsy/D3JLI45NBIBIIR4q4wYMcK0yJ6YmEjv3r25c+eOxfX/+usvvLy8ANi4cSP+/v60bduWffv28ccffzB58mTT5P/KlSvUq1ePFi1a8ODBA+zs7ChbtqwpCkEIIYR4aynZmNFoVGrXrq2MGzfO7F5CQkKqz4GBgcr9+/fNyjVs2FDp0aNHqmvdu3dX7OzslGXLlpk9r379+kqjRo2UFi1aKI8fP051f9WqVUrJkiWVuLg407X79+8rxYoVU3788UezZx84cEDJlSuXcu7cuReOddu2bcpHH32kxMbGpnn/1KlTSpkyZZSkpCRFURTFYDAoFStWVGbMmGFW9t/fmytXrigFCxZU1q1bZ1YuKChIyZ8/v3L79m3TtTFjxijvvfee0r9/f8VgMLyw3yl++eUXpUSJEqb+JyUlKZ07d1YaNWqkREdHpyo7YMAAJWfOnMqYMWPM2gkODlZy5cqlXLt2zXRNr9cr1atXV7p06aIkJiaa1Tl79qySJ08eZc2aNaZr3bp1U3r16mVWduHChYpGo1G+/PJLs3uenp7KvHnzTJ9btWqluLi4KLNnzzYrGxAQoLi5uZn9N/KmnLsWpQyZfTZLni2EEK/L/fv3lZIlSyqAAijt27dP89/9tFy+fFmpVq2a4uvrq+zdu1fR6/VplluzZo3i4uKi5M+fX9mxY4fp92qKp0+fvvI4hBBCiOwqW0cAGAwGHj9+nCq8O8V/w+R79OhBvnz5zMoNGzaMc+fOpXqzHhUVRdmyZenTp0+qsiqViu7du7N//37GjRuHi4tLqvstWrRAq9Vy9uxZ07UffviBokWL4uvra/bs+vXr07BhQ5YvX27ZgDMgOjqauLg4sxB+SP29SQmj7Ny5s1k5Ly8vSpQowZo1a0zX1Go1d+/eZfTo0abESZZSFMV0EkCfPn2IjIxk+/btODg4pCoXExODvb09kyZNMmujSZMmlC5dml9++cV0be3atTx+/JiVK1ei0WjM6lSqVImJEycybdo0U+KoVq1aERoaahZRsXv3bnr06MGZM2dSRTWEh4dz69atVGH9jx8/plixYowcOdLsmT169CBHjhwcPXrUgu9M5nOw1xKfYCQxSXInCCHeHvny5WP+/PnY2toCsHXr1jSz+KelVKlSHD9+nB9//BFPT09TGyn0ej2+vr5069aN2rVrc/LkSVq3bs2UKVPo168fkBwFV758+SyN8BJCCCFep2y9AGBra4ubm9tLT6ATEhKwtbXF0dERvV5vup6UlJTmogJAkSJFKFKkCFWqVDG75+LiQt68eYmMjASSQxR//vnnNCeIKVImopnN2dmZPHnyPPd7Ex0dzaFDh/j888/TLdOoUSMOHTpk+mwwGChVqhSlSpXKcJ90Oh1arRY/Pz8iIiLSnPynPKNly5bphloWLlyYv/76y/Q5KCiIjh07mv0x928ff/wxsbGxnDt3zjSu6OhoTp8+bSrzxx9/EBUVxYQJE7h16xZ//vmn6d7u3bv54IMPKFq0qOma0WikQ4cOaT7P3t6ePHnypMoi/SbZ6jSo1Spi9HISgBDi7dK4cWOmTJli+jxlyhQOHDhgUd1/58j5t1OnTlGjRg38/f2ZOXMmP//8s2lrWuXKlQkKCqJp06Z07tyZ8uXLU6tWrVcehxBCCJEdZeskgCqVilmzZtGmTRuaN2/OV199RY0aNdItf+vWLfbt28epU6eIjIwkJiaGGzdu4OjomOqMehsbG1xdXdNsw9bWlg8++CDNyaZGo8HW1tb0B8ajR4949uwZ8+bNIygoKM32UhIMZvaZw1qtlh9++IH27dtz//59JkyYwIcffpiqzO3bt4mOjmbSpElpTsQBjh8/nmp/fkJCAmXKlMlwfzQaDUajkUGDBhEREcHGjRvTfaZWq6VAgQLptuXq6mrKdZCQkMCjR4+oVKnSc59foEABdDod169fp0qVKhQoUIBy5cqxe/duatasCUBwcDDu7u4UL16cokWLsn//ftNYDx48SP369VO1aWdnl2ZUSQoXFxeMRuNz+/W62OrUaDUqYvRJ5HTQvbiCEEJYkVGjRnHo0CF+/vln9Ho9ffv2JTQ09Ln/Jqdn/vz5DB8+nGLFihEaGmr2d0SRIkXQarXs2bMHPz8/i3P3CCGEENYoW0cAAJQtW5ZDhw5RqFAh2rVrR5s2bfjjjz/Myk2bNo3mzZsTHByMq6srnp6efP7550ydOhVnZ2cSEhJSlU9v4mY0GlEUJd1j6f59/cmTJwCULl0ad3f3NL+8vLz46quvXjhRfNH9tN5qVK9enSNHjmBnZ0fLli3x8vLixo0bpvtRUVHY2Ng8t38DBw7Ez88vVbvPe9OeHq1Wy4MHD1i+fDkfffRRupP/FJZOnGNjYzEYDOku2KRQq9WoVKpUP58WLVqwb98+0+dff/2VZs2aAVCnTh1CQkIAePbsGWfOnKFVq1Yv3c83zbQAECcRAEKIt49Go2Hx4sUULlwYgBs3bqS51e55bty4gZeXF0OHDsXb25vjx4+bTf4DAgKoWrUqpUqVonr16pw8eRKDwWDW1sKFC/n5559ffkBCCCFENpGtIwBSFCpUiKVLl3LlyhW++eYbGjZsyPr1603733/44QdWrFjB5s2bKVeuXKq6p0+fJiEhId2wwFfh7OyMg4MDQ4YMwd3d/ZXacnFxSfP4vxTpZeEvVqwYq1ev5vz583z99dfUrVuX7du3U7lyZVxcXHB2dmbs2LFm+Qye52UmvQaDgUKFCjF37ly8vb3JnTs3Q4YMyXA7/+Xg4ICtrS0PHjx4brmkpCRUKlWqSI8mTZowb9487t69i1qt5tmzZ9SpUwcAT09PVq9eTWJiIqGhoeTOnZsKFSq8cn/fFFsbNRq1mpg4OQlACPF2KlCgAAsXLqRdu3YkJCSwYcMGZs+ebToq8EV27drFjh07WLZsmVnOn0ePHuHr60tQUBA9e/Zk/vz5REZG4u7uzsiRI1mwYIGp3LBhw1izZg1ffPEFrVu3zvRxCiGEEG9Sto8A+LdSpUoRGBhI165d+eyzz0xv6xcvXsz//vc/s8k/wOXLl4mIiHju5Ppl5cmTByBTEsHlypWLBw8emM63/6+bN29iMBjSXcioWLGiaVFk7NixALi5uRETE0NYWNgr988SKUkJN2/ezNdff50queDL0mq15M+f/4V5FG7cuEFsbCxly5Y1XStXrhyurq4cP36cffv2UaRIEVP4aMWKFbGxseH06dMcPHiQypUrv5b/Rl4XG60a3f9tARBCiLdVixYtmDBhgunzhAkTLP6d26tXLy5cuGA2+d+/fz9Vq1Zl48aNLF68mJUrV+Lg4ECRIkXYtGkTnp6eAKbfDRs3bmTRokVpHlErhBBCWBurWgBI4eXlxZ07d0xh/dHR0abJ+H+tWrXK9HY4s2k0Gpo3b86SJUteua3333+f+Ph4Ll++nOb9devWERcX98JxfPLJJ/z1118oioKDgwO1a9c2vcl4E/R6PTVq1OCnn35i6NChrF279pXb7NGjB5s2beLx48fpllm6dClFixY1S17o6enJtm3b2L9/P23btjVdV6vV1KlTh1WrVnH27Fk6duz4yv18k1Qq0GhUREsSQCHEW27s2LE0b94cSN4W5uPj89zfBykcHR1TJXYFmD17Np6enuTJk4fTp0+bsv+naNOmDZ06deK7776jQYMG5MuXj5MnT9K/f//MG5AQQgiRhbL1AsCTJ084deqU2fXVq1fz4YcfmhLyVaxYMc1J+NSpU0lISKB48eJmOQAyi5+fH9evX08z075er+fHH39MlW0+Pblz56ZevXp8+eWXZvc2bNjAjRs3yJMnj2mP+4MHD1IdR5hi7dq11KxZ07RQMGHCBPbt28fMmTPNyj59+pTZs2dz7969F/bPUin9a9iwIcuWLaN///6vvAjQqVMnPvroI9q0acPDhw/N7m/cuJEVK1YwdepUs3utWrUiJCSEP/74wyzJX9OmTdm6dStxcXFUrVr1lfqYFSQHgBDiXWBjY8OiRYt47733ALhy5UqG8wFA8nbBUaNGMWzYMA4fPkz58uXNyoSHh9OhQwe++OILJk+eTFhYmFVtDxNCCCFeJFvHPMfHx+Pj40Pu3Llp3LgxNjY2nDx5kvPnz6fKuj9jxgxatmxJ06ZNadasGXq9niNHjlCyZEm++OILxo8fn2pfe3R0dKpjAf8tMTGRZ8+epdunZ8+epVpMKFCgAJs2baJbt24cPnyYli1b4uTkxO3btwkNDcXR0REvLy+Lxjtz5kxatmxJzZo1adOmDTly5CAsLAyVSsVXX33FsGHDUBQFlUpFTEwMXl5eFC9enPr166NSqfjtt9/4+++/2bhxo6nNMmXKsGbNGvr378+uXbto3LgxdnZ23LhxgxMnTlC4cOFUbzZiY2OJjo62qL//lpCQwJMnT1Il4fv4449ZuXIlPXv2JDo6Gh8fH1Pf09vqkNKHxMT/P7FVq9UEBQXRo0cP6tWrR9OmTSlcuDDx8fEcOXKEixcvsnTpUlO2/3+rXr06T58+pUKFCmYnD9StW5e7d+/SunVr7O3tzeo+e/YszWRQKaKjo597/3VzsNcQa5AtAEKIt5+bmxsBAQF8/PHHJCUlsWbNGurUqcPgwYMtqh8XF8eMGTPo2rUrc+fOTbPMli1bGDhwIJGRkdjZ2REVFcXvv/8uCwBCCCHeKiolvXT32cSlS5cICgri7t27aLVaChcuTO/evU1vAlKEh4ezZMkS7ty5g729PXXq1KFLly7ExMRw4sQJateubUoQd/ToUXLlypVqv3iKyMhILly4QIMGDdIMtz948CDu7u5mz4+IiCAwMJBr165hNBrJmzcvderUoUWLFhka76NHj1i8eDHXrl1Do9FQtmxZfHx80Gq1hISE0KxZM1O/zp07x/r16005DkqUKEHv3r3JnTu3Wbu3bt0iMDCQ8PBwIHnhwtPTk3r16qUqd+bMGfR6fYbPQL537x5nzpyhadOmaDSaVPeOHj1KZGQk7dq1Q6VSERoaioODQ7p/VJ0+fRq1Wm12rCHAL7/8wv79+4mKikKn01G8eHG8vLwoVKhQun07dOgQ+fLlo3Tp0mb3Dh48iJubG8WKFTO7d+DAAdzc3ChevHia7R45coT8+fNTsmTJdJ/9Os3feh2tRs2ANkWy5PlCCPGmjRs3jm+//RZIThK7Z88ei35fJSQkUL16dQoVKsSOHTtS/X7X6/VMnDiR7777jtKlS9O1a1dsbW3Ztm0bJ0+eZMmSJfTs2fO1jUkIIYR4k7L9AoAQIm2rgsN5+CSekZ+kvUAhhBBvG4PBQOvWrdm7dy+QnOz12LFjODs7v7BucHAwLVu2xM/Pz7SIcPHiRfr06UNYWBhTpkxh9OjRqSLC/Pz8mD17NsePH7fKrWJCCCHEf8kCgBBWasvhf7h08xnju5d6cWEhhHhLXL9+nZo1axIZGQkkJ4oNDAy0qO6JEydQFIXq1auzYsUKBg4cyHvvvUdgYKBZRFyKEiVKUKVKFdatW5dpYxBCCCGySrZOAiiESJ9TDp3kABBCvHOKFStGQECAKYx/1apVLF261KK61apV48MPP8Tb25s+ffrQqVMnwsLC0p38AxQvXpybN29mSt+FEEKIrCYLAEJYKUd7LbF6WQAQQrx7Pv74Y0aMGGH6PGrUKE6ePGlR3SdPnnDz5k1mzpzJTz/9RL58+dIt++eff7J37148PDxeuc9CCCFEdiBbAISwUn/ceMrczdcJGG2eLFEIId52er2eFi1acODAAQA+/PBDjhw5goODwwvrJiUlmSWs/a+LFy/Srl07DAYDoaGhFCxYMDO6LYQQQmQpiQAQwkrZ22kwGhUMCcYXFxZCiLeMnZ0dAQEBuLq6AnD27FmGDx9uUd0XTf6XL19OlSpVUBSFHTt2yORfCCHEW0MWAISwUrY6DVqNmhh9YlZ3RQghsoS7u3uqfADLli1j1apVL93eo0eP8PHxoW/fvrRt25YTJ05QqVKlzOquEEIIkeVkAUAIK2WrU6PRQEyc5AEQQry7OnXqxNChQ02fhw8fztmzZzPczm+//Ubt2rVZuXIlCxYsYN26deTKlSszuyqEEEJkOVkAEMJK2erUaNVqYiQRoBDiHffdd99Ru3ZtAKKiohg4cCCxsbEW1581axYeHh7Y2tpy/PhxBg0a9Lq6KoQQQmSpd3IBQFEUwsPDefbsWZb2Iz4+nhs3bpCY+GZCuO/fv09UVNQbeZZ4/exs/i8CQBYAhBDvOHt7ewICAsiZMycAYWFh+Pn5WVw/IiKCPn36cOzYMapUqfK6uimEEEJkuXdyAcBoNOLj48OePXuytB83btygTZs2REREvJHnTZkyhfXr16e6Fh4eztOnT9/I87Ob27dvW/WCiE6rRqNWExMnOQCEEKJcuXL4+/ubPqeE8Vvi22+/ZdmyZeTIkeN1dU8IIYTIFt7JBQCAhw8fotfrs7QPSUlJRERED7//QQAAIABJREFUkJT0Zt7gPnnyJFVI5D///EOpUqUYM2bMG3l+dvLgwQPKlStnccbo7EqjhliDLAAIIQSAt7c3/fv3N30eOnQoly5dysIeCSGEENlLtloAuHXrFsOHD38jofk6nQ61+s0Mf86cOWzbts3sukqlwsbGxpS9+HXTarWpjj5ydXVl2LBhtGjR4o08/0WWLl1KQEDAG3mWk5MTvr6+tG3b9o0873Wx1aklCaAQQvzLrFmzqFq1KpC82D9o0CDi4uKyuFdCCCFE9pCtFgBu3LjB6tWrs7obmW7dunVcvXo1q7thxs7OjunTp2ebSfC2bdsICwt7I8+ytbXlm2++oVOnTm/kea+LUw6tHAMohBD/4ujoSEBAAM7OzgAcOnSIcePGZXGvhBBCiOwhWy0A5MmTh5w5c+Lk5JTVXclULi4uuLq6pntfUZQ30o839ZyXlStXLlxcXLK6G1bF0V5HnEEiAIQQ4t8qV67MDz/8YPo8Z84cNm3alIU9EkIIIbIHbVZ3AOCvv/5i9erV3Lp1i8ePHzN+/HhsbW1xcHBg0KBBODo6msrevHmTJUuW8PfffxMfH4+9vT3VqlXDx8cHOzu7DD1Xq00e/r59+9i+fTv3799HrVZTsWJFBg8ebMom/F+W9mHx4sX8888/XLlyhY0bNxIeHg5AkyZN8PDwAJIn5c7Ozjx8+BB/f3+uXr1KfHw8BQsWZOTIkXzwwQcZGpPRaGTRokUcO3YMg8GAg4MDjRs3plu3btjY2KQqqygKmzZtolKlSpQsWRKAhIQENm3ahKenJ7a2tsyYMYO//vqLatWq8emnn5rqXrx4keXLl3P79m0A3NzcGDp0aLr9vXv3LkuXLuXPP//EYDBga2tLjRo1GDJkCFu3buX8+fOcPn0ae3t7vvrqKwBq1KhB8+bNU7Wza9cuduzYQVRUFIqikDdvXjp16kT9+vXNnvnLL79QoEABPvroI+bPn09oaCi5c+dmypQpODo6smXLFkqXLk2ZMmXM6u7YsYOdO3fy+PFjbG1t8fDwYMCAAWbbRoxGIwsXLiQ0NBS9Xo+joyNt2rTh448/ftGPKlP8P/buPM6m8g/g+Ocsd5/NzFizbwmRyFq0b5YWSkpkqZStsqSQFloUZWsRIiWlUP2oVEJppRKyr9m3We9+7zm/Py6XaQYzWe4Y3/frNa+692zfcy7jPt/neb5PnFNn76HY1rIQQojCqEuXLixZsoSpU6cC0KNHD+rWrUvVqlVjG5gQQggRQ4ViBIDH42H9+vX8888/hEIhNm3axPr169m8eXOOJfJmzJhB06ZNWbVqFU2bNqVly5bUqlWLmTNn0rx5czZt2pTva6qqiqZpvPDCC7z00kuUKVOGVq1a0aBBA2bNmkWLFi3YtWtXruM++OCDfMewfft21q9fj8fjYd++faxfv57169eTlpYW3cflcrFs2TI6dOjAzp07ufbaa7n++uvZuHEjV111FRs3bsz3Pe3atYurrrqK6dOnU7t2bVq3bk2NGjUYO3Ys/fv3xzTNHDUADMNgyJAhLF26NPqez+dj2LBhzJs3j3vvvZetW7fSokUL7HY7hmEA8N5773HTTTfhdru54YYbuOaaa1i9ejWXX345f/75Z664vvjiC1q0aMGKFSto1qwZrVq14sILL2Tu3Lns3bs3+myysrLIyMiIPqdjV0fweDzccccdDBw4kKSkJG688Uauv/56NE2jU6dODBgwINd1X3vtNWbNmkX//v2ZPXs2TZo0oXTp0vj9fgCefvppFi5cmOOYcDhMly5dePrppylXrhytW7emTp06jBs3jjZt2hAIBKL7ut1u2rRpw4wZM2jSpAmtWrUiMTGR999/H7fbne/P7VTEO3RZBlAIIY5jzJgx1KlTB4gUf33wwQelHoAQQojzm1mIrFq1yqxYsWKe27777jvT5XKZM2fOzHN7t27dzAYNGphut/uk1wmHw+Y111xjNmnSxOzfv7/p8/lybA8EAmaLFi3Ma665Jsf7ixYtMuPi4gocw0033WROnjw51/7r1q0zixcvbtarV8/83//+l2t769atzQ4dOpz0fkzTNH0+n9m8eXOzXbt2ZjgczrHN7/ebHTp0MBMSEsypU6dG3w+FQmajRo3MGTNmRN/Lzs42mzVrZl566aXmhAkTcl1n8eLFZsmSJc1vvvkm17Y+ffqYjRo1Mv1+f479S5cubc6ZMyfPuAOBQPT/O3XqZPbr1y/P/Tp27GjWq1fP3LNnT65tK1euNEuVKpUr3s6dO5s1atQw+/Tpk+c5r7jiCnPSpEk53hswYIBZv35988CBAzneT0tLM6tVq2a+8MIL0fcmTJhg1qhRI88/P6FQKM9rnm7f/r7PfOKt1WflWkIIcS766aefzPj4eBMwAXPgwIGxDkkIIYSImUIxAuCI9PR0DMPItQpAOBxm6NCh9O7dm/bt2+d57FtvvUVmZma+1vxVVZWDBw+ye/dunnvuOWw2W47tFouFqVOn8ueff/LLL79EYxgyZAi9evUqcAzBYJDs7Ow84zhw4ADXX389LVu2zLX90Ucf5YcffsjXqgizZs1i7969vP/++7mGqVutVkaNGkU4HCYYDJ7wPJqmsXPnTux2Ow8//HCObYZhMGzYMB544AGuueaaXMeOGDGCXbt28f3330fvu1+/fvTs2ZNbb701z+tZLJbo//v9/jx7Zn788UcWLFjAp59+SsmSJXNtr127NmPHjuWVV17J8Zy9Xi/bt29nyJAhJ7znI9avX897773HtGnTSElJybEtKSmJESNGMHny5OgogL/++osWLVrk+efn2JEWZ1K8w0K2FAEUQojjaty4MSNHjoy+HjVqFHPnzo1hREIIIUTsFKoEwPGsXbuWzZs306NHj+Puo2kabdu25eOPPz7p+UzTJBAIcO+99x63bkDFihW5+OKLWbBgAQDr1q1j06ZNPPjgg6clBoBQKESxYsVo27ZtntsrV66Mruvs37//pOeaOXMm7du3zzXP/4jSpUvTqFGj6PD3k8WVV0LiyLSMgQMH5nlcXFwc9evX58cffwRg6dKlpKen07t375Ne80SmT5/OlVdeSbly5Y67T6tWrdA0jSVLlkTf8/l8NGvWjOLFi+frOh999BH16tWjVq1aeW5v3bo1pmmydu1aAOrWrcvXX39NZmZmAe7m9IpzaPgCYQp5fUchhIipHj160LFjRyCS0H/ggQeidXmEEEKI80mhKAJ4MmvXriUuLu6kBfFq1arF3LlzMU0TRVGOu59hGMTHxx+3oXdE6dKlo0XujsRQsWLF0xIDRBIRDoeDMmXK5LndbrdTokSJ6Nz74wmHw2zYsIGuXbuecL/y5cvn61yJiYnUrFkz17bNmzdz6NAhnnjiieOuKPDLL79EP6dly5ZRsmTJ6FJM/9WaNWu4/vrrT7iPw+EgNTWVv//+m5tvvhmIjLCoW7duvq+zdetWtmzZQu/evfO8P4/Hw7Zt26I1HDp16sTcuXNp0aIFw4cPzzNpcqbZrRqqouD1h3Haz86oAyGEOBeNHz+eZcuWsXbtWvbv38/999/Pp59+mmsUlxBCCFGUnRMjAPbv309qaupJ97NarSdtdBfEsUPpYxVDfqSnp6Oq6knj+/fUgLyYponFYsHpdObaduDAAZKSklBV9bg/Xbt2jTbA9+3bd8Je+/wwDINAIJCvXnyr1ZojwaEoSo4VJE4mKyuLlJQUFEXJ894SEhIYMmRI9J5cLhfz5s2jXbt2PProo1x++eV89dVXBb/JU2CzqmiaglumAQghxAklJiYyadKk6FLDX331FSNGjIhxVEIIIcTZdU6MAEhJSclROf94AoEAiqLkuwF+sv3S0tKivdnJyclnJAbguL3p+eV0OgkGgyetFeDz5W+5ONM08xwpEB8fT0JCAmPGjMnXeex2OwcPHszXvsejKApWqzVf5wkEAjlqCgAnHfFwLFVVadKkSY65oiej6zqDBw/mwQcfZNy4cbRr145BgwYxePDgfJ/jVNgtKpqq4PaFyd9EByGEOH81a9aM4cOH07dvXwBefPFFGjZsSKtWrWIcmRBCCHF2FKoRAMdrCF944YWkp6ezdevWEx6/YsWKfK3vq6oqHo+H7du3H3cfr9fLhg0baNKkCQA1atQgPT2dLVu2FDiG/EwHOBUOh4Pk5OSTLoO4bt26UypOV6VKFdLS0vI9b7JGjRps27aNcDh/y9Tl9ZwUReHCCy/k999/P+Gxbreb/fv3U7t27XxdKy9Vq1bNcxnD/EhNTeWZZ55h5syZjB49mjVr1vznOArCZtXQVAWPLAUohBD50rt3bzp06ABEitX26NGDPXv2xDgqIYQQ4uwoVAkAi8USHX59rFq1alGuXDneeuut4x7r9XqZPXt29B/1E1EUBdM0ee+99467zyeffALA1VdfDUDNmjUpX748EydOLHAMZ2NawHXXXceMGTOOu/23335j+fLlOByO/3yNGjVqUKJECaZPn57vmDIzM5k9e3a+9tf1vAek3H333SxcuPCEiYePP/4Yi8VCs2bN8nWtvNxyyy0sX76cjRs3/udztGzZkpSUlLOWALBbVVQVmQIghBD5pCgKEyZMoHLlygDs3LmTbt26nXSVHCGEEKIoKFQJgAsuuACv18vu3btzvK9pGs8//zzjxo1j5syZuY4Lh8N07dqV8uXLc/vtt5/0OoZhULx4cXbv3s2TTz6Za/vq1avp168fQ4cOjc6F1zSNF154gfHjxxc4hhIlSrBq1aqTxnUqevbsybZt2/Kcz7hp0yaeeuopatSocUrTDaxWK0OGDOHZZ5/lu+++y7X9wIEDTJ8+PboUX/HixRkwYAAPPPAAK1asyLX//v378Xg80dfly5fPs/HdokULbrzxRtq0acPevXtzbf/9998ZOHAgQ4YMybN2QX41aNCA6667jrZt2+Y53ePnn39m3rx50Wf4999/5/rC+Msvv+Dz+ahTp85/jqMgNFVBU1UZASCEEAVQrFgxpkyZEk2Kz58/n5dffjnGUQkhhBBnXqGqAVC6dGmuvvpq7rrrLrp27crevXvp1asXxYsX55prruHtt9/m0Ucf5cMPP+Taa6/F6XSya9cu5s+fj8PhYObMmbnmgOfFNE0OHjzIU089xeLFi7nyyitp3bo1KSkprF+/ng8//JAHHniAe++9N8dxV199NRMnTixwDO3bt6dz586UL18eiIxouOWWWwiHwxw6dOi489QNwyA9PT1fQ+jLlCnDnDlzaNu2LT/++COtWrXCbrezatUqli5dykMPPcSSJUtyzaVPT0/PsTSgaZqkp6dH17r/t3bt2rFmzRruvPNObr31Vho2bIiiKKxdu5ZFixbRoEGDHCMgHnvsMXbt2kXLli1p164dtWrVQtM0/vjjD3777Tc++uij6HNp37497777LgMGDKBEiRKUKlWKjh07oigKEydO5L777uOqq67illtuoVq1aoTDYZYvX84XX3zBwIEDueeee3LEmpmZmSPB8G8ZGRm56iK88cYb3HnnnTRv3pzbb7+dSpUq4Xa7+emnn/j111957rnnoqM5xo4dyy+//MKdd95JmTJl2LZtGx988AEPPvhgvqainC5HagAIIYTIvxYtWjBs2DAGDRoEwHPPPUeDBg1OuuqMEEIIcS5TzFOtQHeaZWVlMXr0aNatW0fNmjV57LHHcvTqbty4kWnTprF161bC4TDx8fE0a9aMe++9N9/D7E3TZO7cuTRs2JAyZcowbtw4fv/9d/x+PykpKbRr144rr7zyuMf/lxjmz5/PrFmzsFqtdO/encsuu4y0tDTmzZvHbbfdhsvlynWM1+vlyy+/5OqrryYxMTFf97Z9+3befPNNtm/fjmEYlC1bls6dO1OrVi0WL15MSkpKdJ78kedw8cUXRxuswWCQTz/9lEaNGp2wgv8PP/zAzJkzOXjwILquU6pUKdq0acMVV1yR5/6LFy9m1qxZ0Z71kiVL0rZt21xD9n/++WcmTZqEYRjcddddub6IffbZZ3z55ZfRlQ9KlSpFhw4dqF+/fq5rLliwgOTkZBo0aJBnTJ999hnVq1enRo0auba98847LFmyBJ/Ph9PppFq1anTo0CHHUpR79uxhypQprF69GtM0SUpKok2bNtx4443HfW5nwnPvrqVG+QTuuDLv5SSFEELkLRwO0759++i0v8qVK/Pjjz9SsmTJGEcmhBBCnBmFLgEghCiYV2dtpFi8lftuLB/rUIQQ4pyzZ88eGjVqFC0M3Lp1az799NOzvqSvEEIIcTYUqhoAQoiCi3dY8EgRQCGE+E9KlSrFO++8g9VqBeDzzz9n1KhRMY5KCCGEODMkASDEOS7eqUsNACGEOAVXX311jqLAQ4cOzbPYrRBCCHGukwSAEOe4OIeGxy8JACGEOBWDBw+mdevWAPh8Ph566CH2798f46iEEEKI00sSAEKc4+JkBIAQQpwyXdcZP358tADuunXr6NGjR4yjEkIIIU4vSQAIcY6Ld+i4vVIDQAghTlX58uWZPHkyqhr5ejR79mzGjh0b46iEEEKI00cSAEKc45x2nVDIJGzIgh5CCHGqrrvuuhz1AAYOHMjSpUtjGJEQQghx+kgCQIhznN2qomngkWkAQghxWgwbNowbb7wRAL/fT48ePTh48GCMoxJCCCFOnR7rAIQQp8ZuUVFVBbcvTLxT/koLIcSp0nWdCRMm0Lx5c3bu3MmqVavo1asXH3zwQaxDK7TChkkwHPkJhU1ChsmRgWmmKSPUhBCFn6IoqApoqoKmglVT0TUFi6bEOrTTSloLQpzjbFYNVVHw+EKALdbhCCFEkVC5cmUmTpxIy5YtAZg5cyYtWrSQwoDHCBkmHn8Yb9AkEDJyNPpzkgSAEOJckLuhr6sKVl3BblFxWVWs+rk/gF4xJS0rxDnN6w/z5Nt/061lBWpXSoh1OEIIUaQ8/vjjjBw5EgC73c73339PgwYNYhxVbAXCJpmeEJ6AQfBwi18BlKLVSSaEEJjAkdayqoDDopJg13Hazt1EwLkbuRACAJv16BQAIYQQp9eIESO48sorAfD5fNx///2kpaXFNqgYCRkmB7KD7Erzk+ELEzJMVCXypVga/0KIokiB6O85E3AHDPZkBtidHsAbMGId3n8iCQAhznHq4flKbp8sBSiEEKebruu8+eablCpVCoA///yTRx55JMZRnX3ZvjC70gOke8MYSKNfCHH+OZIMUBTwBA12ZwQ46A5hnGMrcUkCQIgiwKIreLwyAkAIIc6ECy+8kAkTJkRfv/vuu0yZMiWGEZ09pgkHsoPszQoSCptoSl6zZIUQ4vxyJBGQ7g6xOyNAIHTujAaQBIAQRUCcQ8ftlwSAEEKcKbfffjt9+/aNvu7Tpw8rVqyIYURnXtgw2ZsZIMMbRpEefyGEyEVVwRcy2Z0RxHOOTAmQBIAQRUCcQ8fjlSkAQghxJo0cOZImTZoA4Ha76d69O5mZmTGO6swIGSZ7MoK4/UakpyvWAQkhRCGlKkcTpudCh5wkAIQoAuKduhQBFEKIM8xqtTJp0iRSU1MBWLZsGf37949xVKefYZrsywziCxmo8k1RCCFOSlHAMGFfVrDQFweUX+tCFAHxDoskAIQQ4iyoWbMmY8eOjb5+++23mTZtWgwjOr1M4EBWZIk/Vbr9hRAi31QlUjdlf1aQYKjwFgaUBIAQRUCcQ5dVAIQQ4izp0KEDPXv2jL7u27cvf//9dwwjOn0yPCGy/GE0+YYohBAFpigQNEz2ZwcwC2kOQH69C1EExDk1GQEghBBn0csvv8xll10GQEZGBl27diU7OzvGUZ0aX9AgzROS+f5CCHEKVAU8QZP0QlqfSxIAQhQBcQ4djyQAhBDirHE4HEyZMoXk5GQAfvnlFwYPHhzjqP4704RD7hCGKdX+hRDiVKkKpHtChXJ5QEkACFEEOKwaYBIshL9khBCiqKpduzajR4+Ovh47diwzZsyIYUT/ndsfxhuUef9CCHE6KEQKqqZ7Cl8HnSQAhCgC7FYVVVVkGoAQQpxlnTt3pkePHtHXffv2ZcOGDTGMqOBMEzKkjowQQpxWqqLg9ofxF7IOOkkACFEE2K0aqqLINAAhhIiBkSNHcskllwBw4MABunTpgsfjiXFU+ecJGviDpvT+CyHEaWaYJlmF7Pu5JACEKAIiIwDA4y9cv2CEEOJ8EB8fz9SpU0lKSgJg6dKlPP3007ENqgCyfWEKabFqIYQ4pylqZBRA2Cg8v2UlASBEEWC3RUYAyBQAIYSIjbp16/Liiy9GX7/yyivMmjUrhhHlT8gw8QXDUvhPCCHOAAUIGybeQOGZBiAJACGKAKtFRVHAI3M4hRAiZh588EG6desGgGma9OnTh23btsU4qhPzB01CBrL0nxBCnCEG4A0Wnk46SQAIUQQogKoqMgVACCFi7JVXXqFmzZoA7Nmzh06dOhEIBGIc1fEVpi+lQghRFKko+ENmoZlqJQkAIYoIh1WTKQBCCBFjSUlJvPvuu7hcLgCWLFnC8OHDYxzV8QVCheUrqRBCFFEKhMImoXDh+H0rCQAhiog4h47bK1MAhBAi1urXr8+IESOir0eMGMGcOXNiGFHeDNPEME0Z/h9jiqridNmxWq2YhaN9IIQ4jRTABILhwlEHQBIAQhQR8U4ZASCEEIVF37596dixIwCGYdC3b1+2b98e46hyMgwoJB1SMaVpOna7HafLjisu8l+7w45usaCc4eqIqqri83j4/rvv2LxpA7p+/nw1V1UVVdNiHUYuqqahqufP53CEqmroup7H+2qe7x+PoihYrTYczsjfJ9fhv09aIfyszybDhELS/pcEgBBFhYwAEEKIwmX06NFUr14dgH/++YeuXbsSDheeRK1hmhiGeV6uAGCaoOsWEhLshMMhNm/cwA+LFvPtVwv4YfFiNq5bh9ftxum0ndHGoM1mZc/undzR8mpmTJ2Ew2k940mHWDNNE13X0TQdVVGwWKyYhWDog2maWCwWVEVB0zR0i6VQxHU2KIqCYYRxu93/3oJhmng8HgzjxK1XVVWJi7fjirNxYP9e/vjtN76e/wWLFy5k04b1AMQn2M/L5AoApllolgLMfzpHCFGoxTks7NjvjXUYQgghDitevDjTpk3jqquuwufz8e233/L8888zdOjQWIcGRIakmpx/KwCYponT6cDt9jB9yjt8+N5U/vpjWa79qlavwbU3tqLfk09jtVrPfPLmPGlsWiwW0tPSeOrxvnjcbp4dOYay5coRCATP+LUVRcU0827IWm1W9uzaxZABvbFZbTz70hhSiqcSDBb9zhWXy8awQQPZu2c3Y96aSigUwjRNXHE2Xnj6KTatX8f4ydMxTXIlAo78fTJNWDD/Sz6YNokl331DVmZGjv0ua9yM7g/35ZZ2dxDwhwiFiv5zPdaR37eFgSQAhCgi4h0yBUAIIQqbxo0b8+yzzzJw4EAAnnnmGRo0aMBNN90U48gOtzfPswyAaZq4XA727d3DQ13uYenihVSuWp1ejw2ibPkKKIpCMBhk25bNLPrmS/43ZxYP9HqUEqVKn9EEgKIoKOdJz6jdrrNyxe/MnfUBADe1uY377r+PwKEzlwCINGYdGAZ4Pd48R1nY7Rq//vQDX/3vUwBua38PbW5vQ0Z60W6oarpOdpaH/82ZRf3GTbHZNULZIVRVJRAI8vmcj6hS9UIcTivubH+u461WKxs3rGP4kMf5at6nlC1XgU7de1Cnbn3sDid+v4+VK5YzffJEHux0J3+vHMygYcMxDOOkowrEmSEJACGKiDinTAEQQojCaMCAASxfvpwPP/yQcDhMz549Wbx4MeXKlYt1aOcdq9VCRnoaD9zbnp+XLmHoiFfo/lAv4uJtHNv+DoUgK2MEmzZuwO5wEAqe+d7p84XPH+LiuvW4pV17/D4/zZpfTXb2mfv+oigKFouF2R/OZOGCL3hu5BicLleuhI7PF6Jh48u5qfWtWK126jVohMdd9L9XWXSdf7ZtZfeuHTS9vAWaFkmYWK1Wdu34h3179tC520OoCrmmRKiqiqpqDOj1AMt++ZHnR43jzo5dKJbiAjNSZ0RV4Y572nJ/zz48dN89jHl5BBUqVaZTt65kZvpidNfnt/Mj1SjEecBp1/AHJZMqhBCF0WuvvUa1atUA2LJlCz169IhxROcnp1Nn0hsT+HnpEh5/ajj9n+yHqulkpPtIO3T0JzvLj6br1KpTB4fTJT2Vp1EwECKxWDJvvDOTyTPmUKrMBQT8ZzoBoPHBtMl8/MG7KKqa5wiAgD9EydJlmPT+HF6f+gHJySkEAkU/AaDrsHHdGgAurnspwUDkfYtVYdPG9WRlZlD30suOW8DO63XTrMXV/G/hLzz8aC+sNjsZaT4y0n1kZUb+m3bQR5kypRg78V2KlyjFayOHc+hQVoGKC4rTRxIAQhQRDpuGqir4AjINQAghCptSpUoxZcoULBYLAPPnz+eFF16IcVTnF13XOXQomzmzZpCckkrXHr3JzjII5jH33DRNwuEwPq8PUxr/p5WiQDgUwh8IEAwGCAWDZ7wQpWmCzW7HFRd3wrhCoSDBYIBAIEAoFDovCmTqFvjt56UkFkumfKUqBA5/j1RV+HP5rySnpFK+UmUCgdx/DwzDQFFU+g4cQp1LL+XQQd9xR8tkZvqoWv0CWt7alu1bt/DXn79js0kCIBYkASBEEWG3aiiAR+oACCFEoXT55Zfz7LPPRl8/9dRTLFy4MIYRnV80Xefg/gPs2LaVWhdfQmJiAoFTKPBW0Gr9/2X/I8upOZz/bSk1VdOwO+zRc9hs9gLVGlBVFZvtaAwOhx1dt5ww5mNpR67vsKP9q7fXNMwTVtnP63mpqorNnvN+TlRVXlGUwz9Hz3f0PSXPa5jmieP6N13XcRzzjO12O6qa/8/p3zHk+twLeL78XC/6o6oEg/AajhfPAAAgAElEQVTXH8uoWr0GycnFMIxwJCYTlv36E+UrVqZU6VKEQ6E8n5miKIRDkWTZyQSDcGmDRgDs2vEPmrT/Y0IeuxBFhMOqoqoKbl+Y5IRYRyOEECIvgwYN4ueff+bTTz8lFArRo0cPFi1aRJkyZWId2nnBMCOFxwIB/9EiiAVkmpGK8Xa7iscdJBQKn7Cn2DQjtQfsDg2vJ0QweOKeZUVRcDptAOz4Zyfphw5hYmK12ihXoSKJiXbc7jDB4/Wcm6DqGnEuC+7sIBvXrYveb3xCAuUrVkRVweM+foNN13WcTh2/32Tnjn/IzEgHFHSLTslSZUgtnpjjXkwT7A47VitkZ0UKxbnibGRn+di+fjNhw6BU6TLYbPZo49rptKGo4M7OGcexz8vjjlSL13UNp8uC1xtm25ZNeNxuQCE+IZ6y5SpgtSq43YFcUzUcThsWC9j0yD0pioIrLh6XC0KhSKM6EACf1xd9lk6nDZNIXCf6nBwOOxYrHNyfyeZdOwiFwoCJ3e6gXMVKJMbb8Xgin1NeIqMSbNhsCu7sAEbYwOmyo6iw859dHDp4AACb3UGFipVwuuy4s/3/eWlC0wSLRcfhONr8s1gh7VCADevWcm/XB0l2QabFiq6DxwMb162l9W13UMwJWboVDq9l7/XkjON4Kyv8m2GAKy7+8EH/6TbEaSAJACGKCLtVQ1HA45cRAEIIUZiNHz+eVatWsWnTJjZs2ECvXr2YPXt2rMMq8oxwmMTEJEqUKsW6Nas5dOgQScWK4fflrmx+IgkJVuZ+PJcZU9/myedeombt2vh9gePu73RZ+W7BN7w94VUeeXwIDZs2wevJY3/TRNMgLs7KD4uX8saYl/nt56XRhqBusVCt+kW0v/c+Ona5H5crDo8nZyP1SHJCUWD6lKlMen0M69f+TfDwxG5XXDyXXNqAHn36c9V1N+Raes80wRVnx53tYdqkd5kx9W02rl9LRkY6EBlFUeaCcjS94kr6Pfk0pcuUIRQK43BYmPTGOBZ+NZ+xb0+nbPlUZkz7gLGvPM+WjRsIG2FuanUb4ye/h6bpgMlTj/fj4IF9jJowGdM82oh0uqws/GoBk14fw4Ahz9Lk8svIzg7x/jvTmPLWeDauX3M4AQBx8QnUa9CQLg/04uY2txAIRJISukXH5/XSs8v9bNu6GUVR2LBuDV6PhzbXNEFV1WgD9qbWt/PwI48RDBmEgkEefeh+dIuF50ePJxgI5mpwa5qGK87Cij9WMX3ym3y34At2/LMtWlTQZrNTtXoN7rynM+3v7UKxYolk55FMiIuz8v7UqXw2+yNGvDKOOnWrsmTxb7z+2kh++n4xhw7uB8BqtVGn3qU89MhAWt92K548Eh354XBYWbliBUMH9IkerygqhhFmz+6dfPj+VH5YvIBg0EBRFAzD4J9tW5gzawa//vw94VDkmNTiJXjh1ddJLV4y+ucqvzQN0g5F/jzbHY7zZeXLQkcSAEIUEZEEgCJTAIQQopArW7Ysb775JjfccAOGYTBnzhxefvllBgwYEOvQirRgMEjJ0slcc0NLpr39Ou9Oep0nnhlCKKQTLsCa5FabypaN6/numy956NEB6LrKiVIIFovKju1b+e6bL+nQqSsWi4o3j/00i45Vg0GPD2LS62OoW68+XXv0pkKlKpEG7NrVzPpgOk8Peoxvv5rP61PeJ6V4cXwef3QpR13XMMJhBvZ5kA/fe4f6DZvw5LMvcEHZ8qSnp7Hi99/47JOPGPXCM1x13Y2oqhptDJpAYqKdlStW89jD3fhj2S/UqVefLj16U7V6DTRNY8f2bSz+dgEfzZjKDTe3oWLl8oSyw+gWlZV//s5333yJruu8NnI0zzzRj2tubMndnbvj9bg5sG8fgUAAh8MJwA+LvuWfbZtRXp8Sub559Hn9s20L333zJQ8/OpCM9Gzuu+sOfvt5Kc2vupbb299DmTJlyc7OZNkvP/LxB+/x/Xff8ECvxxj2witHG5WmidfrwZ2dhaKqhA+vbe92Z0emDRzeMRDwwzFD2xcumI/VakfXVf7dvtV0HZtVZ9yoV3l+2CAMw+DaG1px34M9KVW6LIGAn62bN/L1F58zbNCjfDTjXca8NYU69S4hKzNnEsBiVVmzeiWLvvkSgBnTP+Kh+zpQrkJF7u7clYtq18U0Tf5c/gvvvzOZbh1uY+S4iXS5/36ysvwUtAtdURSyszKJT0hEPVwI0WLRWLd2LbquU71GTTRNxzQNLLrGxo0bAKheoyZWqw3DMAgFQ1xQrjxOV8ELYx55vst//RmAC2vWJhCQDEAsSAJAiCLCoisogFdGAAghRKF37bXX8swzzzB06FAABg8eTLNmzWjatGmMIyvaAn6DHr0fY8H8z3jp2aFYbXZ6PdYfw9DxevK3JFmklz0yRD/SYDr5/harFYj04ue1f2TYv4sRz77AlDfHMX7SdNq0bcexU/5VFXr1e5wRTw1m6sTx9H2wC1M/nINmOZrAcLksjH/1VT587x169OnPMy+9jK4fbVwr3E+f/oNZs+ov/D4/qqZGY4yLt/PXnyu565Yb8LrdTP5gNje2vBWbPWfXda/+A/nrjz9wueLweYPR4+0OB1abjW++msfzw57gpTFv0b3nA5hGZHtkykCQcDiMpqm44uKIT0g84fMKBUN0uuN20tIOMn/Rz9SuUzNHs/e+B7ry8KMD6Xv/fUwcP5oSJUvxyOMDyMzwY7FamTTjE3QNbHZo3/o2vl/8LV8v/ROnSyN0ePBDKGTg8/oPj0yIjCqwWm25PidFUXE4dF569hlGPf80za+6judeHkOtiy868nCj/xkw5Gk++2QWvbrdw73tWjP7y0VUqlwFzzF/xkwT7HY7TlccC7/+guFDB/JAr8cY+NQzJCU6MQ5f/96ud9Opew8633ELTz76MPXqN+TiunXweAo2csXj8dOgUVNmzP1f9L0kO/TtO4DPZn/Iu7M+x2aDUBgS7TBgwGCyMjKY+tFnuFw6R3JkhgE+r59wuGD1M+x2G9u37mH+Z7Np2PQKqlarSvA8WGWhMJIigEIUIbqm4PHJL1MhhDgXDB48mBtuuAGI9E5369aNvXv3xjiqos3nC1ClehUmTp9FyVKleW7wAHp07sj2rdsolnziAndnksPp5Nuv5jNx3GimfzyPu+5ph9cTIDPDF/1JT/Phiktg5JhxtL79ThYumM+cjz7E5Yo0XHVdJz3dw3vvvE25CpUYOPQ5wiHISD96jowMH2XLleeGVq1RVCU6vN1ms3Bw/0F6dO6AOzuLT75cRLu7biMUCuWIITPDh8/jp07depSvUIlg8Ging6qqmIbBG2Ne5qE+A3iozwNkZQbJzIgsBxcOGwUohBjZb/SLz3Dw4H4+/HwBtS6uSUamP9czuahWdd567yPKVajIqOefZs2q9dgdkQSC3+fH6w3i9RAZon94VIDXE8br9eP1+o87R//f4uKtfPPlV4x6/mmuuOpapn/yGTVrX0RWlp/MzJzPOBgI0aHTnUyb9T9279zBk4/1JmyEcxXz03WdgN/Ps0/25777H+alMS9jtThIP+YzO3jAT916FzH8lfGEQiGmvDUOXS/48gSKEnkGHrcfj9uPzxvkQJbBrz/9wKUNGqHpkJUVwOsJkuaBH5cspEbN2tjtOpmZgWOOK3gdAk3TsNnh5eFDyUhPo3e/J7BaNQxDOq1iQRIAQhQhLrtGtkwBEEKIc4KiKLz11ltUrFgRgLVr1/LII4/ENqjzQHaWj8bNGvPx/IU0v+o65nz0PjdeUZ8Jr44jFAoQn2AvcMX+U6OgqRrLf/2Jbg/35dobr2T/AX+eQ6yPVFofOHQ4usXCe++8hccdQNM0FFUlOyuTTevXHm642fHnscSh3+/PNdrB7tB4+/VxrF+7mpfHTaJR03ocPOCLzms/lmmaeL2+XMvkaZpGMBgk4PfT87HHycw0MI45Pr+F4uDocPHffvmR50aOpWSpFDIyfOQ1fCIj3Ue16mV5ZOBQvF4Pc2bNiI5aOFLR/9jDjr539OdkNE3D6wny4jNP4nC6GDnmLRwOO5mZvjyPD4fDpB300+rWG+h8/8N89/UX/PDdYpyunAkmVVUJhYJUrFyF/kOeJSszUqAyJ5P0tBDNml9JpSrVWLp4IQcPZP7nZNWRe9Z0nT27d7Nm9V/Uu6wxuiWyrJ+u6+zdvYfNGzfQoHFTVAVMwyjQ8zqWpuskJll4c9wbzJg2iU7denD9zTeRnV2w+gHi9JEEgBBFSLzTgltGAAghxDmjQoUKjBs3LrqU2cyZM3n11VdjHFXRl5Xpo1qNGrw3+3OGvTCaUDDIkP59uLPVtSz65jvi4m1Yrdb/XHG9oHw+H8WSU7irYxc8nhMvT+B2B6h+YTWuuf5mlv/6E1s3b8FisWCaJja7ndTiJdi5YxuGYaKpJ09kWK1Wdu3Yx7uTXqdOvfrc0u5O0tPy1yuel+tuak2JkvEEAqfewLv6upto2vwKsjIDJ6zIn5VpcN1NrYmLT2DxtwvIyvAXeMnEE7E7LPyxfBl//fE7bdt3pEbNynkW9juWYZr4vNCpWw8A5n/2SY7lCOHop3xnx/tITXUd95kZRhiXy0rDJpeza8c/7Nu7G91yavdn0RU2bViH1+OhVu26HBnRb7EqbNm0kbRDB6lTr8F/LtZvmpGCiDabzugXRvHkow9z/c1teHbkqwQD4QIlhMTpJQkAIYoQl0PD7ZURAEIIcS5p1aoVgwcPjr5+8sknWbZsWQwjOj9Elp/T6NP/Ub784Xc6dOrGsl9+5I6WVzPs8cfx+d04nWenUnkwEKBOvfpcUO6CE64oAJGedKsN6jdsgmEYbN60AV2HcChEckoSN7a6jb9X/sWnn8ykWJKO7XC9guOx2lRW/L6Mgwf2065DJ+x2Jc+e/5M5ckyjZs0pQE3FPB1JvLS45jp0nZMWnAuFQiSnplKvQUP+XvUX6WnppzUBoKmw7OelANzU+lZC+Xw8fn+YCpWqUKlqNZYuWUhmhi/HNIAjIyTqXNIgX8+sYuUqhEIhMjLSKcjtmaaJw2knqdjRn1QHrFn9F8kpqTRsdjkOGyQVs5Nih79XrSCpWDINGzfDaSV6jMNpz3dSLCHRTnZWBg/ddw/PDu7P3fd1581pH2K12vD7/3uCSZw6KQIoRBES79DZl1awojBCCCFib9iwYSxZsoTFixfj8/no3LkzixcvJjU1NdahFVmKEmk4ZqSHqFK1CmPfnsRNbW7l6Sf68/prI1nxxzLenDaTlNRUvB7/CXt7T40JClx4UW20fHbNGQaULV8BgAP79hApam8SDhn0fGwAPyz6hp5d72b92r/p/nAfLihbHK8X/L7chQ4VBf5a8TsANWrV5r9OyzYPN9IvKFuOfE6rP9HZAKhS7cJ8JWBM08RiUahQqQrff/cN2dlZlChZ4lSDACI99uEwrFuzGlXVKFuhYr4THIYRxulycmGN2nz71f/Izs4kOSWVI/mVI0mTYsnJJzynaUb+jLhccTmOyy+rVefXH39ky6YNmJhgRmoazJv7CbpuYd6cjwkbYUzDxOmy8vnsj9B0nS/nzcUwTEzTQEGhXIVKNGzSJEfth3/TNI2EBAs/LP6Rxx7uzsb1a3nmpVfp0fsRgiETr/dM/l0S+SEJACGKkDiHzubdnliHIYQQooA0TWPKlCk0b96cnTt38vfffzNgwADeeeedWId2XvB4fCiKSstbW1H/ssYM7t+HubM+oGfXe5j20WdYLDqhU+3WPgndYsn3cGvTBKslUuju4IEDKIcTB15vgEpVKvP+3Pk88WgvxowcztSJr9P1wZ7c0+V+KlUph8cdJhAI5BiKvnvHP2i6TvHiJQn+x9s8EntSsWRM4/QMmzhSmT8/FAUslsi8+LRDB1GqVT0tMUDkeR86eICkYsWIj08gHMrf/ZmAqoHNZiUYDJKedojixUvw7/xIfnvVj4yEKEiNisiSfypvT3iV+Z/NPjwyQsEwDMLhEHa7nX49u2MYkSKNpmkSCgWx2mz073l/9JqGEebRx5+i+dXN80wAmKaJw+EAxWTMy6/y9BOPUe3Ci/jfwh9p2rwxmRmRFSCk8R97MgVAiCIkzqHj9koNACGEOBdVrlyZMWPGRL/cT506lQkTJsQ4qvOHaRqkH/KRnJrK+MnTub5lG5Ys/JrPPvkIh/PM95mZBVxX3Tg8h7pYcgpHplMrSqTIYeWq1Zj+8TzefPdDKlauzKsvPceVl9Vi5HMj8Pm8OF2OXIXxrFYbdvvZmfKQXwWtwXCksZqUVIzTPcX8SI2FSKKmAHEds+t/mVpxqkzTxO8PMHTEKyxZvpbFy9bw06pNzJr3LYqiMPCpESxft4kly9fw86pNzJq3EKvVRr8nhkXfX7x8DUuWr6V7z0fIzs490tQ0wRXnIDMzgwc73cXTTzzGPffdz7xFv9CwaWPSDuVdUFLEhiQAhChC4hw6blkFQAghzllt27bliSeeiL4eNGgQf/75ZwwjOr8oCnjcPux2jT79nkRRVD6Z+R6hoBEt1AhHG6b57Yk99thT2ecITYN9e/YAkFq8BMfmDhQlUt/ANE3a3XUnn3/7I+/P+YJqF9bkpWeH0OmO1uz8ZweOw0vlHbkPv8+L251NAcI44/L7TBRFIRQ02b9vLza7nbiEhJPWDSgou91O+qFDeNzuAn1WAIZhoqoqCQmJGGc5w2KaJoqicEHZclSuWo2KlatQrXpZPB43usXC5S2upmyFC6LvB4J+wuEQza++nvIVI+9XqlyFylWr4XQ6c43uME1wuewcOnCIjm1v5vPZH/HCq2/w2lsTcbniyMzIPe1ExFYh+isuhDhVDrtG2DA5TSPvhBBCxMCwYcNo1qwZANnZ2XTq1InMzMwYR3X+UBTwesJUrFyV1NTibN2yiUOHMqJF5UwTLNZI4zkrI+OkQ5ojSQX3Sa+blZlJPor2Rxq7Idi0cR0A5StWylWU7sia75kZPkxT4YaWN/LZNz/Qd+AQfvp+EU88+jCGaUYL0pWvVBnDMNi1cweWQjRBODs7K1/7KYqKzxdg9Yo/qFq9BvHxiac1AaBpULlqdbxeDwf270PPZwE+VVHxeQNs3bKRMmXLkVQsOWY94YFAAJ/Ph8/nIxyGn75fREJCIuUqVCIrI4zP5yMQhJ+WLKZYcgrlylckI8OIHhM5LnfsNpuFzIxMOre/hb9+X87Mz7+hR58eeNxB/H6Z718YSQJAiCLEYVVRFfD6ZRqAEEKcq6xWK9OmTaNkyZIArFy5kgEDBsQ4qvOPqqpounbM2ueRlkw4DMVLRD6b3Tt3oJ+kwayqsHbNKiDSUM1NQUFhxR+/4fOFj7PPUZqmkZXpY+GCL6hUpRoVKlUidIKibOFwiMwMH4qq8tSI57j6+pv4+ovP2bB2HTabBdOA2nXqAZFK9+rpK55/CiLP+q8/luWrMKLdobNh7Wq2bd1M3UsbkJjkOG0N7SMF+OrWuwyINJwt1pMcdJjForN71w7+XrmCho2bER/vLPBUj9NNVVX8fpO//ljORbXrkJiYiGGEURQFw4Dlv/1EpSpVSUlNIRw6cTVHRVGw2jSGDx3Ebz/9wNi3p3Nzq2tIT/PLkP9CTBIAQhQhdpuGoih4fLK2qhBCnMuqVKnCa6+9Fn09ceJEJk2aFMOIio78DNvXNBWv10NmRgalSpehWHIC4cMLpQeDUKFSFQBW/fXH4SHzeZ/TYrVy6KCbpYsXHr543tezOxys/msFy3/7lfh4y3Hn4ZsmxMfrfPvVPLZt2cTt7e8hOSWe0EkaagB+nx9Ng8saNQVgxz/b0PXIUnV1L21A6QvK8tGMaezbm4HNls8W7hly5DOa/+lsDh1yY7UePx5FUbFY4L2pEwFo0/YuTDNn/QDTJFrkriAF9I7w+cI0anYFKanFee+diaQd8mDNxzNyxcFnn3xIOBzmxta3o+VjScMzTdN00g5lsPbvldSr3xCbPRKTruscPJDB5g3radCoGboFTlYQwm63svqv1Ux/5y1ubnM7d9x9B4cOBQpcu0GcXZIAEKIIcVi1yFBDGQEghBDnvLvuuot+/fpFXw8cOJCVK1fGMKJzn6KquOJsJ2xQqqpGQpzCvE8/weNxc/MtbbHb9WjDLeAPceFFNalcrTrffDmP3bvSsTtseZxHJSlBZca7k9m4fu0JG54Wi4VQKMhLzw7G6wvhcNrz3M8VZ+fggWxGPjeUxMQk7u7cDZ/3aINSVVVcLjtqHovERxq/sG/fXgBSS5QkFIZgMEipUsk82Lsfe3bt5NUXn8MVp6IfZy6AoijY7PbI9IEz3M7buH4tr786kvgEFS3PoRYKSclWflj8M9Mnv8UVV13LFS1a4PUcTYiYponFCg6nA7/Ph8/rzTGHPz8JgWAgSOkLUunRtz/btmzi9ddexuU6/jMChcQkO6tXbmLCqyOpe+ll3NCyFe7s2H8/0y0qWzauZ/++fVzaoHG0jW+xamzfuomdO7ZTr35DFOXkH6/VprB44deYhkGHzt0xzNgnOMTJSQJAiCLEYdNQAI9fhl0JIURR8Mwzz9C4cWMA0tLSuO+++3DnYz65yM1qs7B962bGjx5N2qGDJBWzk5hox+G0Y3fYcbnsFEu2ExdvYdZHnzFi6ONUrlqdO+++F4/n6L+r4XCI+AQ7d3e+nz27dzJh9IvY7ZCQaMdqs2GxWomLt5OcbOWD6bMY89Jw2t51b2SJtTwbRyb+gJ/Wt93B2r9X8XCXe/H5PBRLtuNw2LFYrNjtdoql2MnMyKBvjy5sWLeGYS+MpmLlsvj9ASCSuMhMT+erefPQVI1ixSL3deT44ql21q3ZzmeffEitOpdwUc1aBPyRhrLbHeS++3tw5bU38Na4UYwc/hJWi05SMTt2e+QcNrud+AQ7CYk2Nq1fR0ZGGqp+ZpoS5uES/h06d2fMyBGMfWUcTqdOYqIdm92OxWrF6bKTkmrjj99W0rNrB+ITEnnmpVfRdD3H8HPTNNF1qFb9IoLBIKv++oPkBBX74fux2mz56rH2eELc/3Afrrz2BkY9/zSjnh+J5fAzOvI5WW22yGefYmPt6g107XAbPq+X50eNx+GwRUeRxJKqwo5/tlOzdl2qX1QT3zGjRnds38ZFNS+m5sV18PtP/EwihReJJrfqXHIpiRZITrHn68dut5+25SJFwRSiMh9CiFNlt6koioJXpgAIIUSR4HK5mDp1Kk2aNCEtLY3ff/+dxx9/nPHjx8c6tHOOxaLhzs7m2Sf78fqrL9GmbXsaNGpKuQqVsNvtpKUdYsumDXz39Rd8+flcLihXnonvzSK1RCrZWb4cxcy8nhD3dX+ApYu/ZcKrL7F1yyY6dulOlWoXYbVa2bJpPR/PnM7770zihdHjSS1Rik9mTs+zd9Q0TXxeL9UvqkWXB3txZ+trWfv3Srr16E39hk0pXqIEGenpLPv1R9547WU2rFvD4089R8euXcjKDETPo1t0AsEAne9szRVXXsutd3SgzqUNKF68BGlph/hz+a+8+uJzuN3ZDH95LA6nDXd2pEJ7MBjC4XAwfvK7PNylI88/NYgfFi2k/T2duejiuqSkpJKZmcHWTZtYMP8zZn0wjU8X/EDJkiXweiPLwh1tdOevURcKBQkGTzx1oX3H+6hQsRJDB/Rh8bcLuLtzN6rXqIkrLoF9e3bx1fxPGTfqRWw2O5NnzKZO3dpkZuauOu/zmtzc5nbGjXqBIf17o2sTKH1BOVat+JOwEaZN2zujIwGCwSBqHnUYQoEQdoed1995n4e63MPwoY+zcMEXtL+3KzVr16FEyVJ4PR62b9vMd19/yaTXx2C12pj43iwaNW2YZ1xHnll+h8wbRsH2z4vH7af5VdfSrMVVuFxxBA4nkLweP02bX83HX7TA4XTi9+Ve7i9XPCa4s7IwTZMJr44kMSmJUCh/SY7mV11H42aN8cry1WedJACEKEK0w/94SRFAIYQoOi688ELGjBlDp06dAJgwYQKNGzemY8eOMY7s3OLzBqlSrTpDho/ks08+ZMqb45jy5rhc+zmcLjp2eYDe/Z+gUpWKuRr/AIFACKcrgdffmcHwoY/z/jtvM2/ux1isVjRNI+D3k1q8JKNen0yPh7oybepM4hMSsVqtOaZVm2akqF9CYhLhcJibb2jOR59/wzNP9ufxvj2iw+2DgQDhcJiateswecYcWt92K15PMEdCIRQKkZyaQo/e/ZgycTxLvvs6cj8OJ4FApChb/YZNGDNxKk2vuJzsrKMNUkVR8Hq9pKSWYMqMuUwcP5q33xjDkoULUFUVm80ePYfVaqX9vd0oV7ESgUAoeh8uVxzxCYknLWJ4REJiEsWST1zlP+D3M+TpJ0kqlsyoF57mmy//h6ZpWCxWfD4vANfe2IpBTw3nkgZ1yczIu9Hq9QW4uN4ljBg9geGDB9C+zfWoqophGPTo048777kHvy9yL0nFknN9TpGHBF6vj6RiKUx67xOmvf06k98YS98HOkWf85GkhqIotLq1HY8Oeoo6l9QmKyt3XKYJTqeL+IRENE072XR7TBPsdgfxCYnoun7S/Y9/HhOH04mmaQSPaaybponD4UDTNEKh0EmTDIqiEA6Zh0fEJDBx/OgCxeFyxXHVdZdLAiAGFFOqNAhRpDz+1mquubQ4119WItahCCGEOI169erFhAkTAEhNTWXx4sXUrFnzP5/PFzTYlR44b5bpMk0TTdOIT7CSme5j27YtbFi3hj07dwAKiqpQtnwF6lzSgLLlShMKgc/r5XgPyDRNbDYbukVlzeq/+XPZr2Skp6EoCuUrVuayxs0oWToFjzuA1+PF7c4mLj7hcOMy8vVbURTC4RAZ6RnYHXacThdOV6RnfsXvy/h71QqCgQAWq5XqNWpRr0FDEpOcZGcFosPkj6WqKk6nlc2btvLXn8vZs2snpmFgsVqpdfElXFL/MhwOC9nZeWMrBlMAACAASURBVK/NbpomVqsVu0Nj1459rFyxnK2bNhE2wmBCuYoVqVP3UspXKofXGyQUDEUL67nd2fh9PpKSiqFq2kkbkFlZmRhhg8SkpBzvxyfYeXfSZPr17M6MuV9xQ8vrMU3YtXM/y3/9ie1bt2AaBq64eC6pfxm169SN1D/ynHi9eUVRcLpsbFq/iV9/+oGszExq1alL7Tr1sFqtGIfjzcxIB0UhMTEpz3uI1BSw4nRq7N1ziDUr/2Ld2tWHnwWUKFWaiy+5lCpVqwLHj0tRFLweD16vh4TEpMON+uM/M0VR8Hm9eDxuEhIT0XVLoSi2l52VedKRHHlxOl3YHY5CcQ9nQ9gwSYmzUMwZ+/53SQAIUcQ89+46alWM5/bmZWIdihBCiNMoMzOTa6+9lt9++w2Ahg0bsmjRIhwOx3863/mWADiWpulYLDq6JbLG+xHhEAQCBsFgMN8NE0VRsNlsWG1HcwXhUKS6/pGGkaqq6Hqk0N+/pwEoioLFYiUcDkfniGuajs2m51huLhiMFCA82RBrRVGwWq1YrUqOJf2CAfD7g/lank1RFHSLBatVzbHMYTgEgaBJMJC70ruu66iqRjCYvyrwFosFFIVgIJDj/X8nAK676XqyMn2ROgQ2Fe1wPKYJgQAE/IECFZ6z2ezY7JHPKq9nYjn80IPBwPFOkeMeLFYNi+Xoe0Y4ElcwePK4NE1D0/R8P7OC7n826BZLnlMmTiYcDhEOhY+7MkZRU5gSALGPQAhxWsU5NNwynEoIIYqchIQEpkyZQrNmzcjMzOTXX39l0KBBjBkzJtahnXPC4VCksX3iTuN8MU0Tn8+H7wTnMgyDQCDv4emmaebaFg6H8HhC4Plv8fj9fvwnn8J9wnMEAwHy0QaOiiQm8v/9o6C9xsFggP/Q0ZyL3+874bPJT8P/6L4nr2NwIpGkT/4LNxd0/7MhdCofynnS+C9sZBUAIYqYOIdOtq9w/eMghBDi9KhduzajRo2Kvh47diyzZs2KYURCCCHOJZIAEKKIiXPouL2SABBCiKKqe/fudO3aNfq6d+/erFu3LoYRCSGEOFdIAkCIIibeoZPtkykAQghRlI0aNYp69eoBsHfvXrp37/5/9u47Ts6rPPT477x12jZpd9WrZUuyZFnFHQfbFNNrCDfkEkoIYMfB3CQYSC4E4ksgxhAChGJMSUKzaQaDAYO7LRfZKrYky6pW39X2Nu1t5/4xO6Pd1a60kmaLRs/381lpp+w7Z3ZmZ+Z5znOec1qlyEIIIc4OkgAQosIkE9IDQAghKl1tbS3f+c53SCQSADz22GP80z/90wSPSojyKDbPmyyN7oSoJJIAEKLCJGMW2fzou+EKIYQ4M61atYovfelLpdNf+MIXuPvuuydwREKcPq0LneVdN4ZpmkgKQIjykgSAEBUm4ZigNEEob5lCCFHpPvCBD/DOd76zdPr6669n165dEzgiIU5PJu1z1cuu5Sf33M/yFSvJpGVpixDlJAkAISpM3DVRKDJ5aQQohBBngy9/+cusWLECgMOHD/PBD35QSqfFGSsMA+obGrn0iitIVdcQBrKsUYhykgSAEBUm5pqgICtbAQohxFlhypQp3H777biuC8ADDzzAJz7xiQkelRCnRilFEARk0jmiMEQp2SxeiHKSBIAQFSbuGCggm5eMuRBCnC0uueQSvvjFL5ZOf+5zn+P3v//9BI5ICCHEZCQJACEqTNw1AchII0AhhDir3HDDDbz97W8HCt3TP/CBD7B3796JHZQQQohJRRIAQlSYmFNMAMgSACGEONv853/+J0uXLgXgwIED3HDDDaUt1YQQQghJAAhRYZQCQ0FWEgBCCHHWaWho4Fvf+ha2bQPw29/+lptvvnmCRyWEEGKykASAEBUoEbNIZ6UHgBBCnI2uvPJKbrnlltLpz3zmM9x3330TOCIhhBCThSQAhKhAVQmLvpwkACqN1vqkvoQQZ6+/+7u/401vehMAYRjyvve9jwMHDkzwqIQQQkw0SQAIUYFSMZO+rCwBqASnE9BLQkCIs9ttt93GueeeC8D+/fv50Ic+JP0AhBDiLCcJACEqUDJu0SdLAM44Yz2LL1UCQpxdpk2bxte//vVSP4Bf/epXfO5zn5vgUQkhhJhIkgAQogKl4hZpqQCY9EYbjJ9s6f/JBPmSDBCisr3iFa8Y1ATw5ptv5pFHHpnAEQkhhJhI1kQPQAhRfqlJUgGwfkcXnT0ecdfEtgwSMZOalE1jrYtrn735x9EE5af6s0VKqRF/ZuBlIx17pOsIIc48H/vYx3jssce455578DyP9773vTz5xBM0NDaitZa/dyGEOItIAkCICpSKm5MjAfBCF8/u6SbmmGitiTSEoSbvR9QkLS48p4bXXDqNqTXORA91TI0UtA93/slcd7S3OfTDffGyoeePlDSQ4ECIM5tSittvv50rrriCvXv3smfPHm788I18/wc/wrZtwnDi3y+EEEKMD0kACFGBEjGLIJz4ku4PvHF+6XutIeeF9GYDOnt99jVnuPfpI2w/0Men37ME06zMIHO0Qf7xzhsasJ8oGXC86w0N8kcT9I+UMBBCnDlmzJjB1772Nd785jfj+z533HEnyy9cww0fvYnOjhCY+PcMIYQQY+/srcEVooLFHRMU5P3J0+1ZKYi7Jo21LovnpLj24kb+5s0L6erzyXmTZ5zlMNy6+qHnFb+PoogoigZ9XzxdpJTCNE0Mw8AwjEHfH+/LNM1jgvahtzHw++HGN9z9EkKcmV772tfyyU9+snT6Mzd/irt/cQ/xRGVXYYkzlQJlDPmSRLQQp0sSAEJUoLhrgIZMfnI3AszmQyxTnfHv58M13RupId9IwTcUAn3DMFBKEQRB6fwgCIiiiDAMyefzZDIZMpkMvb29pa+enh76+vrIZDLkcrnSz4dhWNr2KwgClFKl2ymOc7ikwMDxnui+CSHOHB//+Md51ateBUAum+WeX/4Mw1ASWInJQxloJ4Z2XTCKxcq68Bw1HbQbQ9sxec4KcYpkCYAQFSjumgBkcyF1KXuCR1O5RlPKP7SMf+D/xZl9pVQpUC8G+47jEIYhlmWhFCjAMBSGbaEcG6P4waf4f/9xI63RkR70wWjg8T3Pw/d9YrEYSiksyxoU7B+PUmrY5QCyRECIM4dt23z729/mmquv4nVvfCvXf+QT5LJe6TVEiAmjDLTjoHwfe98zmPvXYbbvwehpgtADJ0lUPY2wYTHBvMsJpy9FK1BeHlnCIsToSQJAiApUSgBM8gqAM9lIgf7Q08X/BwbXxVn+YsCvtcbzPKIoIpVKYRoKZZil61vW4JfqUGtykSbShS8AUyksQ2GbCo7+KKZpDvpZHUW4rkMmkyUIAlzXLSUhiuMKw7A0dsMwSsmKgT0DRkoESBJAiMlv9uzZrFv3NDVTpnC4u5AYlD9dMaFMB5TC3n4/7oY7sA6uR+V6wDALpf8AaIgi0CE6UY9/zp+Qv+hdBLNWoAIfIvnMI8RoSAJAiAqUcE1Ak/HkzbDcjhf4D/d9cXa9GGAPLf03TRPLNInFYoOOmw0iunI+rek8u9oz7O/O0JLO09rn0ZHzyOUD8n5IqAvVAZapiLsWVTGbqXGXxqTNzKoYC+uSzK2NUxe3qYnZKMPAxKCqqgooLAsoVgeEYVhKBhS/Bo5/uF0DRmpQKIkAISa3uilT8EIk+BcTTlsxVL6XxENfxH72Z6jQQ9txdKx65B/yszibf4m960Hyl/wVuSuuA9MoVAogT2ghjkcSAEJUIMc20CipACiz0QT/wwX+plnYBtH3/cJ5UAj4B3zq7vUCtrf1sa21j+1tvTzf2seujgzNfTm6cj6+F8BoeiUqCtczNMoySbo2DXGbuTUJzqtPsrQhxZKpVZzfWMW82jiWZZUqDIpjDILClmCGYZSWCBQTFsXeAcNVBEg1gBBnlhMt+xFirGk7htHXRuLXH8Xe8zDaSaGt1Il/0LTQZjUEeWIP/ztGTxOZV3+qUEkQ+mM/cCHOYJIAEKJCOaZBJid7O5fDaLboG9oQb+CMue/7/cG0iWUd7cnQmfXZ1trLvbtauH93G7s70rTmfEK/P3HT35hLmQrTtVH0NwPovxk94F8Klw4SaU2fF9KX83mxI8PDe1rANEjZFjNTDmtm1fH6xdO4dHYd82oTWIbCcQrdwIu9CIpjLyYxigHD0IqAoQmBgb8bSQQIIYQYShsWys+RuPfT2LsfQsdrOOnZe9NBGxbOhh+hLYfsK/8vKBO0TIAIMRJJAAhRoZJxk96svAGW2/Ga+g0s9S+W+QPYloXZP8seRJonD3byh10tPLK3nY1NPfRkvUIcbxmYpoHl2ihVOGYYaXSoCbU+2qRLqf7kABgoNKCJIOq/TiknULieYZkYqrDbQqQ1fWHIjvYMO1r6uGPLYRbWJbh8Ti2vXNTIyxc0MKs6VqoKKDYOjKKotL3gwB0AihUBQ0k1gBBCiJEpsC3cR2/HfuF36NgpBP+lQxnoWBXuM98nmHEB3oVvQUkFpBAjkgSAEBWqKm6RzkgFwOkYruR/aNn/wPOKwXAYhiilsC0Lo78JX0fWZ+3+Dv57034e3N1GR9orLt7HitkYFOL3IIrA63/cTEXKtamP20xNujQkHWamYsyqjtOQtKmL2aQcGz+K6M75tGc9mnpzHOrJcSSdpy3t0Z716ch6BF5QSAyYhSSD6RY+aAWRZndHht2tffxo82GWNlbxjuWzeOvS6SxtqMIwDGKx2KCtAovNAk+0DaAkAYQQQgzLdrCaXiD2zH+j7fjpb+mnTDAs4o9/k2DBFehEQ38/ACHEUJIAEKJCJeMmfTnJgJ+qkZr7DTw9tEFeccbfMs1S4N+Z87njuUP8eMthnm7qLmy3ZRqFoF/1B/1+BEEIaBJxm8WNNVw8q46VM2qYVxtnTk2CxoRDTcwiZg3u6j/s2IHunE9nzudwb4793VleaOtj/aEuNjX1cKg7SxhGYBkYlonjmIBJEGm2NvXwieYevrNhH9ee08B7Vs/hsllTSrP/xSRAsWEgMGhZwPF2CpAkgBBCCACtFM7mn6N6W9Dx2vIc045htO3Gef535C5/D0o+AgkxLEkACFGhkgmLrl5phHOyTrSd33Cz/lprgiAY1FCvJ+dzz/YjfGPdizy6twMMhbJNnFihB4AfagI/BAOmp1yWNU7lirl1vHT+VC6cXkNDwjnl+6CA2phNbcxmQW2Cl8wpnJ8LQvZ2Znh0fweP7e9g4+Futnek8fI+FHsUxCyiCF7szHLbky/ys82HedfKOfzVRfNY3lhVSgQYhoHneYOWBURRdEywP3SnAOkLIIQQZznTRqU7sfatA8st44EVGCb2rgfIr/pz6QUgxAgkASBEhUrFLA61ZCd6GBVjuGZ/hmGUmuQ5jlNaAvDAnlb+7eGdPLi3nSCMMF0L01RoDV4Qghdi2CYXza3jz5bN4OoFU1k8tYpqd2xfkmOWyZKGKpY0VPHXa+axvyvL+qYufvXCEX63s4XWrkxhiYBt4jomkW3SnvP50tpd3PV8E+9ZM5cbL1tIXdzGMAxc18X3fXzfx7Kskwr2pRpACCHOTtowsdr3YHTuR5c1AQDacjHbdmF0HySceg4qkASAEENJAkCICpWKm/RmpQfAaI12i7+BgWsQBKVAGGBfd5ZvPLWH257ZT1dfDhVzcJzCNnqeF0I+YEqVy8uXzuDNS2dw7aIG6k9jpv90KGBebZx5tXHesmQGG5u6+MW2Jn6z/QjPHu4m1GDGLFzXJtKavd1ZPn3fNh7Y3cZNf7KI1y+ehlKFXQOKWwdallVaJgCyVaAQQohhGGC27kQFObQVK++xlQG5Xsz2PYSNi0A+BglxDEkACFGhUnGLrPQAGJWRgv2h/w/shO/7PrZtl9bB/3FXCx/97RY2NfeAY+IkXUD1z/gHJG2TN6+Zw99etpDVM+twzMkT+CoFq2fWsnpmLdddPJ/fbD/CV9fu5vmWXkLLwHIs3JhNEEY8sreNjYc6eO9F8/jna5YwNeFg2zaWZQ1aElBshFjsjTA00Je+AEIIcfZS+a7CrjVlf/lXKB2gsl3lPrAQFUMSAEJUqLhroik0mTMkvhrR8brYF0VRhNYa0zRLDfBc10UpRZ8X8OXH9/CFx3bRlc5jJRxMwyAINWE2TyJm8tZVc3jvmrlcvaCB4TfNmzxmV8e57uL5vH7xNO7cfIjvbTjA1sNdBLaF45qYcZteL+Qrj+5mc3Mvn7l2KVfMmYJSqrQkIIoiTNMkDAsJqIGVAEP/B0kCCCHE2Uad+K331GmObpsrhDiGJACEqFAJtzAzncuHJGIn7hx/Nhqp0/9wDf8syyIMQ8IwJB6PA3CwJ8tHfr+VO589CJaJk3JBQz7vgx9x6bw6/vGqxbxu8TSsMywLM7s6zj+8ZBF/umwmX318D999Zi9daQ8zbuM6FqFl8uCuVt7W3scXX7Ocd1wwCwDbtktLAmzbJgiCUuVEkSQBhBDi7Ba5VYXyM02ZqwA02jDRbqqcBxWiokgCQIgKFXdNtIasJABOytAu/8XZ7OLa9lj/ev+NTd186O7nWLu3HSNmYVsmQRQRZjymVbn83SsX8b418ydsjX+5zK9N8MXXLuf1S6bxhUd38dttzYSOietaGEmHpp48f33XRna39/Hxl56HZShs2y4F9MWEQHEZQPFrOJIEEEKIs0AEYcO5aNOm7BkArcFyCWvngKyCFGJYkgAQokIlXBOlIOvJO+BQJ1rzP3Tmvxj823ZhC78H9rRy3S+fZWdLL1bKxVSKvB9AEPKycxu5+RVLecncKeN/x8bQNQsbWDOrji+v3cV/PLGHjoyHFbdx4hYZL+CTf9hGW8bn/718CVWuheM4pWaAjuPgeR5AaSnF0KUXUgkghBBnBxVFRLVz0alGjJ5mtFW+RLkKfcIp89F181CRdAAUYjiTfTmqEOIUDawAEKMzcOa/GKhCsQqg8HL5862Heeedz7CzvQ875WIoyOc87Aj+6eol/OwvLqm44L+o2rX45MuWcOefX8zq2bUEaY8w1LiODY7Flx/bxd/85jl68oUPXcWy/zAMsayj+eZiTwU4NgEz9HshhBAVJvKJqhoJZq+CIFfeY4d5gvlXECVqIJLPP0IMRxIAQlSoYtl/1osmeCSTy/HW+he/L65ZD4KAfD7fH/wr7trWxAd/uYmmvjxOf2m/l/WYlYrxrTdfyL++Ygl1MXvc79N4e8U5Dfz8HZfw9hWzCbM+eT/EtU2MmM0PntnHB+/aSEe2MONfrJ7I5/MYhnFMhQVIEkAIIc4qWoNh4C1/K9ix8gXqoUeUrMdb/iaU1hSWFwghhpIEgBAVyjQUoKUCYIChAebQr+LMdDFQjaKov+FfIfh/38830p71cRIuUaTxsz7LZtRyx59fzHtWz524OzYB5tcm+M6fruLjL1uMGUXkvQDbVJhxhzs2HuDG3zxH2i889xzHKSVUiuX/o0kCCCGEqEzK9/DnX4q39HWofO/pH1BrlJ/DW/0XBNOXQOCd/jGFqFCSABCigsVdi3RW1sDB6Dv+F8vWtdYk4nGUUjzwYhsfuvtZOrMeTtwmiiKCrM81i+q58+1ruHJeZZb8n0jKsfjsK5fyhdcsp8axyOdDLNPASLr8cMMB/v53W8gGhSRALBYrbaM4UiXAUJIMEEKICqUjUIrsS28knLb0tJMAKteNv+BKcpe+DxWGsg2gEMchCQAhKlgqbtGbkQTA8QLMgV/FDvX5fL6wZl0pNjZ388G7NnKoO4cTd9ARBFmfaxdP43/eupplDVXjfG8mFwX8n8sX8qXXLiNlGeTzAZapMGI233rqRW55dFfpusVtAQdWWRyvGmDo90IIISqH8vNEdbPIvOEWotq5qFwPJ122ryNUtotg7sVkX/evhe3/Qn9MxitEpZAEgBAVLBU3SeckATDQSEFmMSj1PI94PI5pmhzuzfHhX29mV2sfdsJBA37W50/OaeD2N69kdk18gu7F5PPeVXP5/KvOJ24qPD/CtgywTD77wHa+/uSe0vXi8ThBcPQ5OTTwl6UAQghx9lD5HMHM5fS97RsEcy5GZbtRQf7EP6g1ys+i/AzesjeQfstXCWtnofwyNxUUogJJAkCICpaKWfTKEoCS4235Z5omnudhmiamaZLxQz5y7/M8uqcVK+GiKAT/y2bW8PU3rGCuBP/HuP7SBdx01bkQhvhBhOuY+FrzyQde4MEX24DCdn/FbQGLyy1AAn4hhDhbqXyOsPE8+v7Xt8he/Q9EVY2oXA/KS0PoHS3n1yEqyKHyfaggRzh1IZlX/QvpN32RKNWI8iT4F2I0rBNfRQhxpkrGTZo7R5FJP4sMN+Nc3HfeNE1c1wXga0+9yI83HcCI2ZiGIp/1aEw6fO31y1neeHaX/R/PR1+yiAOdWb637kXCpIsTt+lI+/yfezbz87+4hEVTkliWNajqIgzDQckAKCQKio/NwMdICCFE5VF+Duwk2ZfdQP6iv8TZcT/W3scxW3eg+lpQQR4dqyOsmUXYeB7+OVcTzLsUHY+h8j6EEvwLMVpSASBEBUvGpQngSM3mBp5X7FBv24Ut/B7c08qtD+8ApbAtAy8IcEzFZ65dylXz6yfqrpwRkrbJLdeez1ULGwgyhS7MVszmuYNd/L8HtxNEhcfAtu3S41EM8k/UD0AIIUQFMky0EwOlMFsOYR3cgEq39zcKHBCqKMAwwHRR6TbMtt2obA7t2GjLmbDhC3GmkQoAISpYKm6e1U0AhwsehwaZxX3qi1vVtaTzfPz3z9Pam8epcgkijfYCPvTS83j/RfPH/04cRxBp2rIBodbUuCYp25zoIQHQkHT4/GuW86bvP0lzJo8bs4niDj/adIBrFtbznlWFLROLTQGVUkRRBDBopn/gzP/AZIEQQogKoAy046A8D3v3ozjP3YXV9CxGTxOEASiFNm0wbFAKle3E6m3B2r8OV2u0W0XYcC7BoqvJL38TUd0MlB9KE0AhTkASAEJUsETMwguiiR7GpKWUKpWgm2YheL7t6b2sO9yFlXRAQ5j2uGzBVD7ykkUTPNqjtNY8cqiPtYfTtPcnAKockwvq47xmfg1VzsQXd10yu5abX7mUv7n7OfxAY1uKvAefuu8FLptTx5L6KgzDKO0GMHBXgCIJ9oUQokJZLqCwd6/Fffq/sfY+gQpyYDpo0wUrduzPKBM9MNEdBViHNmIdeAbn2Z+SX/E28qvegU7VovJ5TnpHASHOEhP/KVEIMWYSbuGNMgzPvjfBkcr9tdZEUUQURaWZZ9su5ELX7u/gq0/sAdPANBSeHzI16fC5a89nesqdqLsySKA1/72tk+9taWNXR4a+nEfW82nqyfGb3Z18aUMLRyZJ1ce7V83hLedPJ8p4aA1W3GZ/Z4avPH50VwDTNIdtylg09LQQQogzm3ZikOsifu+nSP70OuxdDxWWAbhVaMuF0SZ/DRPtJNGxaoyeZuIP3krVnX+FvXstOuaCmhxVcUJMNpIAEKKCJVwTrSHrhRM9lAkzUjA5sOzcMEzyYcQXHttFa3cOxzEJQyDvc93lC7h6weRY9x9Emu9v6+Shfd3EDE3MVJiGwlQKx1SkTMWejgzfeLZ1UiQBHNPg0y9fwvz6JF4+wDQUOBY/fO4gf9zdChytwigmZIbbElAIIURl0G4Ms2UHqZ9ej/vMDwrLANzU4LX+p3Jcy0XHazGbt5D8+d/irvsh2rHBkCSAEENJAkCIChbvrwDI5s+uZQAjrf0f+L1SCqUUllWY/b9/dyv37mpBxQuNAIO8x/JZdVx/6YLxGfQJBBF8/4UOHt7XRdzUGMPNkChI2Ip9nZMnCXB+QxU3/ckiCCKCIMKxDXoyHrc8upPefGF8pmmWHg84dqeGgSQpIIQQZybtxrCaXyB114exDjyDjteUPUDXThVEPol7/4X4I/+JtiQJIMRQkgAQooLFixUA+YkPBCfCcMFj8TzDMEqzz31eyJfW7iabC7BNkyCMcCyTT1xzHrOq4hMx9EEKM/8dPLSvm7h54rXxcdtgX1eGr0+SJMA7Vs7h8vlTCbOFXQGUa/Po3nb+sKulcLr/cSj+P9JSACGEEGcm7cQwW3aS+OXfY7TtRseqx+qWCn0E7BixR75CbO1taNs+7QoDISqJ/DUIUcESMRMNZL2zpwJg6MzxcNvLFRv/WVZhVuCubU08sKcVw7VAQZQLePW5jbx5yYwJux9FpbL//V0kRhH8F8Utg/39SYDmCU4C1MVsPnbVucRci8CPClsr+iHf3bCfbFBYnmJZVmkZQNFIWwJKMkAIIc4gloNKt5P43acwW3cUSv7HmmGhLZf4o1/B2XIP2pVtAoUokgSAEBUs7hQarGXzZ28PADh2PXlxCUBx7f9Pnz9MhMKyDPwgxDQUf7VmLq41sS+RfgTf39bBw/u7SJjqpLvil5IAmyY+CfC686bxhqXTifzCOJRjcd+uVu7debQXgGmahGEovQCEEKJSKANtGMQf+zrWvifHcOZ/GKaNRhN/4N8wj+wGe5idBYQ4C0kCQIgKphSgDdLZsyOAOl7Jf/F0MbgsBtNP7O/k0X0dKMsADTrn86ZlM3nVedPGdexDBZHmB9s6eHh/sex/8OVagxdpMkFEJojIh5pomEA5bhns75745QCWofjLC+fgmga+H2FZBl4Q8f1nD5APi80YC29JwyU6pBeAEEKcebTtYO98GPfZn47PzP9QVgyju4nYY19Do2UpgBBIAkCchXSkic6ibfGWzI3j2GfPEgA4tonc0PL/IAiwLYsw0nxv0366evPYpkEQRiRiNh+4eB4xc+JeHv1I8/0XOnl4fxfxYWb+w0jja8Xcmjgvn1fLqxfUsqwxhTJMvOjY53ZiwHKAiUwCvOyceq6cPxWd91EAtsmjBzp5rrkboLQbQFHx+6GPoRBCiDOAYaLyGWLrvgt+DgxrQoah3ST2F5oaiAAAIABJREFUjj9g730S7chSACEm5i9RiHEUeCE71jWx8+lmjuzuprO5j9CPiFc51M1IMnvpVM6/chYzz5sy0UMti5auw2zc9QR7mp7nUPs+uvq62HXE4J51U5k+ZTbnz1vNmnOvJBmrmuihltVoOv8XA0zLskAptrb0cP/uNjBUYe2/F3L5uY1cMXfingtBBD/YNjD4H3x5qDWGafKmRXW8bHY1sf5XcQ1sacvxo23ttKTzuObgH0xaBi92prllQ8hHVk1jZtIenzs0cAy2xQ2XL+SRfR34QaEXQGtfjnt2tnDxrDoAbNsmCAIsyyIIgkHVGsCg00MvE0IIMXlo28bZ9TDWgafRTmLiBqJMVJDGXf9D/HmXFKoA9Nk1MSLEQJIAEBXtqV/t5JEfvcC+La142QDTMjD6gz00hGFE9LMdVNfHWXz5TK59/wrmXdAw0cM+Ja1dh7n7yR/y6JZ7aek8BGhMw8IyTSKt2dMUEYQBv37yh8xpWMhVK17PGy//32dNImBg+b/bPwPw0N52DnVnMR2LMNRgwFvOn0GVMzEvjUH/zP9DpTX/gy/XQKAVb1tUx2vmVwOajsxTBGEfU5MXcUF9Le9f0cBXNjST9QJMY/ABlAG7OtPcuqGZm1bPYGZy/O/nyxc2cPHsOh7f345hFpZd3PVCM9dfNJ9pKRfbtgnDcNilGyOdFkIIMckoA8IQ+/nfQOiDNbHr77WdwNr3BGbz84QzLkD5uQkdjxATSRIAoiJ1NqX56b8+wYZ7X8RQCiduYde4I17fywU885vdPP/oQV71wQt59XUrx3G0p+/x5+/ju7+/lYNte4nZcRKxFIrhAyStNYfb9/Nff/h3ntx2P3/zhk+weM6F4zzisTdSAKmUQhkGQaR5YE8raI2pwPNClk2v5g2LJ2btf7Hs/5F9w8/8F68ztzrGK+ZWAT7bW/+dQ913E+mQ2sT5LGu8mYU1s7lsZoo/vNhNcedjBeS0xtOalGWwpyvDreubuWnN+FcCVLsWrzuvkcf3tRNqUKbBtiO9PLyvnbcvmwmAaZoEQVDaElBm/IUQ4gxj2pjtL2IdXI+e4OAfAMNCZbux9zxGOOuCiR6NEBNKegCIinNkbzdf+8C9PHPPbmIJGzdpo4zjBw2mZZCocQm8iF/cso4ff3ot0TBrqSej3667k8//5CMc6TxMVbwG23JGDP6hEAC7dozqRC07D2/lU/9zPU9vf3gcRzz2husgr9TgtfTb2/tYd7ALTIPiI/36xdOZWxMf7+EWgv9tnTyyr5uYqRjp6RpqWDQljm0ounIbOdzzG3RoY+gUnX3Pcbj3LgCWTElgmf3BMxAAufDoThBJy2BPd5pbNxyhKe2P/R0c4tpFjdRXxQiCEMs08L2Qh/a2ly4vPlbFBICs/RdCiDOLNhXm4U0Y6VYwJ8l8o2lhv7gW5eWlGaA4q8mzX1SUvo4c3/uHB9m/tY1kbeyEgf9QlmMQr3Z44L+28Mtb143RKMtn7ZY/cNs9nwWtiTknH7im3CrSuV6+8NOPsXXv+jEY4fg40f7wA5v/Gf1JgHt3ttLUncO0TIIwIuVaXDVv/Nf+B8Xgf38XcZMRg/8Chd3fKd8Pe9E6RCmzP7Fh4Ic9AFgDKgg0kA1DIhiUFkpaBnu60tyy4QhN6fFtDLhienWhz0IQFcZkwMZDXbRm8kAhAVDcDhCGf3xP9JgLIYSYWNaRbRB4cJxJifGkDQuj+yAq3TZhDQmFmAwkASAqyt3/sZ49G1pIHqfc/0QMQ5GodrjvO5vZ9Ie95RtcmR3pPMh3fn8rOoqwrVO7vxpNzEnQl+vmm/d8lr5sT5lHOf6GBoYDKwDy+Ty2beNHEY/sbYNIYxqgg5CFUxKsnF4zrmMNIs3/bOsYseHfUArY251Da6iLr6Y6vphAdxFE3ThOisbUKwDY153HCyIMpchrjd9fCTBU0jJ4sSvN5zc0j2sSwDEN3rh4GoZtEGoNpsELbX3sas8AR5cAhGFY2hpwuKoOIYQQk5Bhorw8Rud+MCdR131lovK9mJ0H0BO4048QE02e/aJi7FjXxBO/2EG86vTfbAzTAAW/+eoGcn3jXyI9Gj979Dsc7tiPewoz/4NpEm4VOw5u5tdP/KAsY5sII80OF9eNB0GAaRigFPu6s2xv6wNToTUQai6fXceMqvFbpxiUtvrrJmFywuBfA+iISGs68iGWUVdY8z/1XcyZ8kYumPZZpsQvJdTQG4TYSpOPNNno+J2Oi5UAn9/QRNM4bhF46exaZlTHCEONZZp0ZTyeOthZury4G8DAKoChgb8kA4QQYjJSqCCPkW5DG5Mo1DAMlJdB9bVIBCTOalL/IirGoz/ehpf1SVSf+uz/QG7c5sDz7Wz43Ytc8WfnleWY5XK4fR9rt/yReBm31Yk5ce7b+Etec8mfU5uqjC0RiwGiaZpks1lisUKAv6cjw8G+PMoyCSONaZtcs6B+3MZVCv73dfUH/8eP/jXgh5pFU2KsqHd5vjPHyqlxqpw5LKr/cOl6fgRbO3LUOYpLZiZ56GAPgdZYJzh+sr8x4OfXN/HR1TOYMQ67A8ytSbBkSopDHRkM24BI8/Dedv720gVYhiIWi9HT04Nt29L8TwghziRKQeAVyu2z3WBNno77KtuJynRMllUJQkwISQCIitB+qI8dTzXhxsvY0VwVlgM8fc8uLv/Tc0+6n8BYeuqFB+lMt5GKVZftmLbl0NRxgHXbH+TaNX9atuOOteFm/od+H0URrutiWYWXvJ3tffTlfUzLIvRDFkxJsGrG+JT/B1rzPy908Mi+buInEfwvrHNZMy2BAnpzPk82h1w9uwp7wPNyc3uWg315XKWZW+1y0bQUTzb3EmowT/D0LSUBNjRz0+rpY75FYLVrccG0Ku7f2VKowjANNjd109SbY05NvNCs0nWPmeUfuJ1jsVmgJAiEEGISiUK05ZC78kPgp0GZJ/6Z8eLnCGetQvnj2/tGiMlEEgCiIhx6oZ3e9ixOORMAgOWaNO/qorc9S3VD+WbbT9eOg1vKfkyFIopCdhzcfMYkAIYr/x56XrGhHFCqANjc0guRxgDCKGLFtGrm1o599/8g0vzPC52nFfxbhuJgt0dz2uels6oGXX9He5Y9PTkuaoyT9eG82jgGisebewi1GmUSoNAT4KOrx36LwDUzazFNg7A/Q9GR9XixK1NKACil8DwPy7IG9XIYLuCXJIAQQkwSOgLLJXfpOyffTLsC5WnwcydeeydEhZIEgKgIzbu70Lr87zOGocilfY7s7Z40CYC8n6O16zCWWf7gzLIcmjsOEkUhhjGJMvYnaeDWcVprbNsm6l8L74URu9vTxUX1oGBJfYqYNbb3N9Ca72/rGLDmf5TBf63LmukJ0GAaiqY+nyeb+piRcI4J6E0Dnm/NonXEivoUfqRZVBtHA0+cRCVAsTHgR9fMYGZi7N4mlk2rYkrSoTXjYZiK3iBkT2eGl86bCoBhGLiuSxRFxwT4EvALIcQkpjUqN3lK/48h7x/iLCYtMERFyPTkCxFTuV/PFQReSLZn8jQC9Pw8mXwfxhjsYWsog3SuBz+cPPd3tEaqBhh6fkva42BvIfMfajAtk3OmjO3sf6A5+eA/igoz/9MTKF2Y+W9KF4J/L9RYw0TyplIEaDa0ptnU2oelFEEUcW5tnCumV6GAcBQ985KWwd6uDJ9f38zh9Ng9FxbUJVg4JQFhYceCIISDPUc/MBZn+4dzvMuEEEIIIcTwJAEgKoJSirENBSZPoFEsjR7DWxjDY4+NkfaEL/6ugiDA9zwA9ndnOdKbB1MRaU3SNllQmxyzsQW6f6u/kyz7P6c2xpppSRSFmf/mPp+nDveRD0Zu6udHEZ7W2Ibi2fYMG9r6MJQqVQKcTBIgYRns7Upz64YjHB6jLQKrHZtzpxR/9wq0pqUvX7o8DEPy+cLpkbZ3lCSAEEIIIcToSQJAVITUlHihmqvcsYAGyzaJV5VnZ4FycO0YqVhNqaS9nCIdkXBTY7K8YLwMLf9XSuE4DrF4YZa/uTdHX84vBOIaqmM208fo8Q0izfef7+SRfV0nCP516d/imv/V/Wv+zf6Z/ycOpwvB/3GaUfpaE6ExlMJSimfbMmxoTWOqQnJgUBIgOvEfS6K/J8CtG5rGJAlgKFg0NUnpj1fDkb4cfv9z27IsYrEYRv82UsMF/ZIAEEIIIYQYPUkAiIowY1EthlH+KoAojEjUukxbOD4d4kfDthwa62YRhF7Zjx2EPrMaFmCewev/ByomAMIwxDQL96kt4+FH/evHtaY2blOfcMp+20HUP/O/f/jgX2vwQk0uglykyIWQD/rL/qclURSa9jX1+Tx5uA8vjI4b/A9lKLCU4rm2NBta+zCVGpQEAMgEmmwE2RByoSYcJpgu7g5QSAKUfznA/JoEFP92DWjL+PR5haaNA5v/gQT7QgghhBCnS5oAioowa/EUpsxM0dmcxnbLF7z6+ZB5y+uprh/7DvEnY9m81Tyw6VdlPaZGY5s2KxZeXNbjTgZBEIAC13FpSecLOwAoiLRmZsqlNlbeBEAh+O/kkf3Dl/2HWhOiWDQlweKpcRK2yYGePD1ewOI6B9CFsv90Mfg//sz/SAxV6B3wXHsGFKyuTxFEEQuqY2jDoDcIWVwXx1SK3V1ZNrVmyPkBMXNwMq3QGDDDrRuOlH2LwIakS8w2yIcAiu68T9YPqYsVqlByuRyWZZV+h8NtAyiEODVKcSau+hJCCHEaJAEgKkJNY4LzLp3Bo3e+ULYEQCHAgFWvXlCW45XTxYtfSl2qnr5cL3aZyvU9P8+s+vmsXHhZWY43GQycMS6WO3XngsL0e3/gOD3l4pjlK4bSwI+2d/Lw/q5hG/5FGpQyePt5U3jZnGqs0k2nyAQRWzvzdGY8mtIeTx5Kn3LwX2QosFA815ZBaVhRn8KxLf7XeSmmD+rwX8OzbRlu29LKkb487pAmgwnLYE9nmi9sbOYf10ynIV6et4+qmEXCtsgFPijo9QLywdHlLZ7nYRgGliVvV0KUWyGJxpjsoiOEEOIopSbP5hOyBEBUjJe+YymJKocwKM/aeC8TsHDVNFa+cn5ZjldOU6uncc3KN5DNp8tyPK01fuDx6ov+jFR88ix3OJ7RlIMXZ4jDMCwF4tl8UNz9DzRMTTicRnx9jHXNaR7a3zNC2b/G1/D6c+q4dl41lhHQmr6fA90/IuPvIWEZrJwapy/QPH7o5Mv+R2IosJViU1uaZzuyrGyIMz1hEUbdHOq+gwNdP8ALWriwPsGNK6eTdKzhlwPYBjs60tyxs/O0x1SUsk2StkmxD0I+iPDDo3/Dvu8TRdGoZvpliYAQJ8dQhd1DJlGfWyGEqFCq8Ho7CUgCQFSMeSsa+JN3LCXbe/pr40M/wrQMXnvDqrIuKSint7zkPcxtXETWy6BOc+4mk+9j2bzVXHvR28o0uok1sAlg8XTxd+SHYWG6q1+tW76Gh5GGJ5oyRFGIMcyLfKBhRsrlZXOqgZDtrV/kuab/y/aWr7Dx0I105TZgG1BlGWT805v5H0qpYvf/iGlxEz9sZ8PBv2HzoX9ka9M/s/7gX5MLDrKk1uWyGVXkR8ijJUzF+pY0B8vUDyBum8RMVdrGMwgjggGPTxiGw3b+l9J/IU6fqQq9RiT+F0KIsaUUw27hPBEkASAqyhs+vIblV82hrzN34iuPIAo0+YzPaz+0mmVXzSnj6MprSlUDH3rTp3Etl5yfPeUkQCbfR0PNDK5/4ydJuGO3Hd5YO97srx5Q31psfq/7/4lZ5XsZ7PNDjmR87BEC9yDSzEpaJGxFX347TT2/hzCGoatI549wuPcuABbWxkm5w8/Cnw6lDJbUJVAKWvseoK1vLQbVGLqarvQmDnf/EoDzapxBSZKBTAVpP+RgGRJtALahBiU6ht7qwETOUMe7TAhxYkoVdhoRQggxdjT91ZiT5PVWEgCiojhxi/d+8RqWvmQ2fR05olFsdTaQnwvwvYDX/u1qXnP9yjEaZfmsWHgJ//C2f8O1Y6TzfSf1s1pr+rI9TKudxUf+7BbOmbF0jEY5skgXtqyLOeV5KRpNQFh87VX9/6T7O86X5/ZPvJZWlRIRAZoIMPrPU0TaPzq2E6R08lHEqSx2Kd5/TXEGv9AFTA+4/WL1woi/SV147MohH0b44dGsjFLH/v6KTf8GDUECfyHKwrHlo6AQQowpDY5pYEoFgBBjo7o+zvXffCVX/+Uy/FxAttcjCo83O1zo9p/pzlNVH+cvP/tS3vT3F43jiE/PFcteyaf/8hssmH4ePZku8n7uuMFRpCOy+QxZL81F572Uf3n3bVywYGI6/7u2SVt3nq17e0/5GKMJBA3DKF3PtS1QR7vcd+bKt7VdyjGpj1v4IySeTKVozoTkQ01VbAkNVVeijV5C3YNrVzE9+ToA9vTkyHrBsGXuCvB1RD6KTr7mQ0fs7MoRRJr65DXUJS8g0J2EdFIVX8iM6jcUbr/XBzV8AiLSELMNZqbck731YWW8kEwQlTIjjmkOqgg4Uan/cMkBIcToxS1DGgAKIcQYigB3Er3WSltlUZHiVQ7/+zNXsvo1C3jo+1vZ9XQzXi7A6P/jU4YiijS6/6umMcGFr5jHNe9aRsPc6oke/klbNn8Nn/ur7/HHDXdx/8Zfcbh9f//9NErzyJGO0DrCVCaL56zglWvewstXvblsuwicinNmJnnlxY3c/pu92JaiLuUwbYpLTdIm7prYlsKxDCzTKM2c+0HEkrlVzJg6ugB06HrxhGsWouj+NedtWY9Q67I0ZjEVXDw9wZbWdKm6YSDbgIM9OdYeTvOyOSmW1v8jtbGV5Pxm6pNXUhtbBcDeHh8v0sd04ofCm0gmik5pza4C9vR49HgRU2IzWDnzmxzq+QVa+8yofiNJZxEH+jyeaOrFGeHXkQ01a6YmmJsqz/OmzwvI+GHpMYnb5qBdGSzLwjAkVy3EWHEshWUqglBPmg7VQghRSQwgPtIHqwkgCQBR0Za+ZBZLXzKLvc+1svnB/Wx9+ABtB3sJ/YjqqXFmL53KymvnsfyquSRryzOjOVGqErW89cr38tpL/pyndzzC0y88xNZ9G+jLdaNQNNbOZPn8i7hy+as4f97qiR4uUGiG8upLpnGoLcfvnmrGDzQNNS6puInrFAJ/21SY5tHZ6L5cyLteNZeZ9bFjmsMdT3FSvjbu9NfBF8443JsjF0T9nehP30tmJnm+I8cTB3tImUe3G4TCbLWh4a6dHSQsxWUzUsyu/rNjjvHGBVW0pD12tGdIWAN+HsiEIeGApoaj5YURccfivUunUhcr3NeYPYtzpn6odJ0Xez2+/uwROrNeoTHfENkgYlZVnHcsnlK2nRN684UEQHEmP2WbuAP6MjiOM6iCYyhpCCjE6TENRdwx6MmGk2Z2SgghKoXWhc+7sTJ9ziwHSQCIitVxuI+d65rYsa6JjkN9ZHo90p05DEMRKQiDiJa93az9yXa2PXqIeRfUc96lM5m1ZMpED/2U7Dy4hU27n2DHoc30ZLrozXQThH5/oKjI5PvYun8DB9v2MmvqPJYvuIjz566irqphwsZ8pDPP//3285w3O8Xn3r+M6VNi1CQtEjELx1bDdtIvGm3Zd7EvgGkWXngbEw5KqUJCQCmOpD06sh5JO16Ou4SlFO9eOgUv0Gxs7iUxJAlgGZD3A/5rSxvrj6RZOjWBbSg68wEvnZWi1jVpTNhct6KBbz7XWkoCKMDTmvwpBv+ObXHjhdO5dPrRRo+/39+DH0HKUuzqzvNkc99xg//GZIy/XzWNOcnyVY0cSefxwhDTMgm1pjZmk7CPvjUNTABIoC/E2Ei5Jr3Z8vVDEUIIUaApvMZOkv5/gCQARAXat7mVJ36+gy0PH6DtYB+gMQwD01IYpoEyCjOx6e48fR05mndH7AibefKXO0nWuCy6eDpXvG0xK14+b9KXQ+b9HGu3/oGHn/stW/etJ5Prw1AGhmFiGiaGYZaCpo7eNtq6jxBEAc/seIRfP/UjptfN5vKlL+PaNX/KnMZzxn38zR05kq7JR99x7mkd53jrwLXWxGKx0un6pINjGeR1ITDvyvq0pj3mVJcnAQCQsAzef8FUbgc29CcB1KAkgCLSIRua+1h/JA2AH8H2zjzXXTCVKsdkSszkuhX1fPO5Nna2Z3BNyEYn3/bPCyMcy+LGC6cNCv7v3NnJj3e0gS4URGitsRUjB/+pGB9ZNZ1zy1wps7MjA1F/y0MNDUmbpFNI1mitcV0XrTW+7w/fE2Gy/5EKcQaI2wYJxyDtRZPqQ6oQQpzJNIWJn+rY5Jn9B0kAiArS2Zzmvm8/x+M/206m18OJWcSPs07ZMBQYCnNAB2TfC3n2/n1sfmA/y6+ey2tuWMmCCxvHY/gnbcOutfzkoW/x3ItPoxS4dpxkrGrE65v9SQEbBygEV63dTfz00e9w/6a7ec3Fb+fNV7ybqkTNeN0FTENhGIpMLiRxii+OJ2oCF0URhmGQz+dJJBLMrIpTE7dpyXgoZdCbDzjcm2X1jPLe72IS4NsK1h/uJWENTgIYSuEOuMuu0mxt6eObm+G6C+qpcgymxCyuW1HPbc+1saG1F0ud3Cx4KfhfOY3LpqdK59+5s5M7trfhGhrTUP3tEIY/bnHmfyyC/yDS7GlPH12foaAxFS/1Y/A8jyAIjtsDQGstPQKEKIOauEnGO5W9RYQQQgxHa0jFTaxJ0v2/SD41iYqw+cH9/Me77uGP39lMGGoS1S6Wc/IBpWkZxFMOTtzi2fv38uV3/5bffWMT+iS3ExxLOS/Lf/3hS9z8gxvYvPdpEm6ShJvCNE7u/iqlcCyXqngN2XyaH97/n/zTd9/Llr3PjNHIx55SalCAXDwdhiFhWChvnVsTY1rShVBjGJANQl7syo7JeBKWwfuXT2XNjCqy4fG3KFRKkbAUW1v6uG1zG7392xNOiVl8YEU9i6YkyBxnN4tBx6IQ/Lu2xYdXTh8c/O8qBP+OOtr4cKS3pdLM/5ryB/8AnVmPnR3p/neiQinC9KRTujyKotLjNtxjK4Qon7hjkooZhJIDEEKI06Y12IaiNj755tslASDOeH+8/Tluv/F+Wvf1kKx1Ma3Tf1orQ5GocQkDzV2fX8d/f+xh8pnybRd3qtp7Wvjsjz7MHQ99E0MZJNxUWQIhy7SpStSyp/kFbv7BDTyw6e4yjHZ8jfR7iKIIy7Jw3UIAOyXuMK8uAVpjAFEQsbs9PWbjilsGf33BVFZPryYTnrh3QcJSbGnp5bbN7fT2z8ZNjVn8/appLK1PkQ5O/Ok81x/837hy+jFl/3e80B/8n6DOd9DMf83YNMjc1ZFmb1caTIMw0riGYm7t0aUYtm0Tj8eP+Z0VH+uhSQEhxOmpS9jYlmIS5byFEOKMpIEpKeuEn7cmgiQAxBntt1/byM9veQqtwU2UeTs7DZZtkKh2ePynO/jePzxELj1xSYCO3lY+++MPs277Q1TFqzGN8mcUE24VeS/Hl+/6Z+595mdlP/54GRoYBkFAPp8HCuvvz5tSDIoL6863tvbSkw/GbDyJ/iTAmhlVo0wCGP1JgDZ6+pMADTGLj6ycxtL6JJkgGvEY+VDjWv3B/7Qhwf+O0Qf/DWM481/03JFeenNBf5M/SNkWC2sTpcuLj1vxvg58TEfbBFIIMXq2qZiaLLy3yF+YEEKcmlAX1v2n3Mm19r9IEgDijHX/f23h1/+xHiduYdlj91RWhiJZ67L+d3v48afWEvrjXx+ZzvVy609u4vl9G6lK1DJy0fbp0jh2oWHeN379GR5//r4xup3TdzIzv8U+AMWPtMsaq1CWQYQGS7G5pZcXuzJjNNKChGXw1/3LATLBiQPYpGWwvrmHWzc1092/HKA+bvGRldNZMjVJTh97/z0Nsf6y/2OC/+1tOIw++P/o6rGb+S/acKiLKIwKYwojGqtc5g1IABSNNtiXagAhTl/KNalLWEiOTQghTl6kC41Vi8nUyUgSAOKMtPWRg/zqC+uwXbMsJf8npCBZ4/LEz3dwz1fXj/3tDaB1xO2/vYWNux8nFa8ej1vEsVwiHfGVu/6ZXYe3jsNtjq3iFoCeV6jgOGdqktqYTRhqTNPgSE+OJw92jvk4RpsEUEAIGIbm2eZevriphe7+SoD6uMVHV0/nnUumYg8J5q+ckeITF88YVPZ/x84Ba/5HE/wnY3x01QwWjXHw357Js6WlB4oN/MKIi2bV0pAs3G4URfi+j20XKnsGlv0P/F8qAYQovylJi+qYKf0AhBDiJES6UEnVWGUXmo1PUpIAEGecdGeOX/zbUwReNKiD/1hThiKWsvnjdzez/cmmcbvdRzb/jvs23EUyNh7Bf5HGtWN0Zzr49u9uxQvy43jb5TNwRnhgI8BFdUnmVccgjAqN8IKIB/e0Eo7DwtfScoCZVWRDRpxly4YhEZCyDTY19/DFTUdKlQAzkjaX9c/w9+S20Z3dRKTznFcbY03D0Rn0O3Z2cudJBv83rZnOolrnuNcthz2dGV7oKKz/j7RGmQbXzK8vbUFWbAAYncLWh0KI01efsqmOmcifoBBCnFikwTEV06od7EnW9X8oSQCIM87vv/UsB7a14ybLvOZ/FEzbIMiH3P2lpwn6g7Gx1NXXxg/v/xqGYWCo8f9zTcWq2LT7Ce595qfjftuna+BMcRRFxGIxcrkcADOrYpzfWEVpessyWH+4m71jvAygqFgJsHpGFZlQD1prq4C81nhalxZ6FJMAX3q2tZQE8II2nj10I88ceCfPHHgPzxx4N725bUBhocOdJxn8N6ZifHTN2Jf9Fz26r4OOjIdlGoSBprHKZdXMo0muTCaD4zjS8E+ICaIUNFbb1CRMIj1yslIIIc52YX/Z//QaB9ea/J9VJAEgzihHXuzmqbt2EpuA4B8ADW7SZvf6Izz9691jfnP3rv8FB1p349rxE195TChcy+VGeINgAAAgAElEQVTuJ35IV7pjgsYwesUgceh2cVEUoZTCNE3CMEApePmiBgzbIIgKs8/7u3NsaOoet7GWlgNMryIT9De5o1D6nw2PTS65pmJvd5ZsCKDZ1f7vHOz6Bb7vEQQRbT1PsK3l04RRGgXs7M4TRdEog/84N62ePuZl/0W9eZ9fbj9S2IpRAWHI8sZqFtYVqhqKZf2Fxys8ptx/4GMsSQEhxlZ9yqahysIwkN0BhBBiAK0Lr4s1MZPpNfakn/kvkgSAOKOs/cl2uo9kxrX0fyilFMpQrP3JdqIx/DTUm+nm/o2/wrFiY3Ybo+HYMQ607mHtlnsndBwnMlwgOHQnAMdxCIJCt/+XL6hn4ZQkURBimwaeF3DfnhaicZzmGrg7QDrQaK3J9Jf+D703ETAzYTM9bhJGnbT1Po6lajCUhaFMLKOW7uxWenLPA7AgZaNGOfN/0+pp4xb8Azx1sIsNh7rAMihWF188u5Zqt9AwJwxDLOvo9zB8BYAE/0KMj+qYxcwah4RjEGlJBAghzm7FwN/qX+/fUGVjnEGfSSQBIM4Y2V6PLQ/vx4pNfFdNJ2ax//k2XtzYMma3sXH34xxu24dtjf167BOxTJu1W/8waRuunSgQHFgFULwLc6rjXDa7rlC3BWAa/HZnG9ta+8Z4tIMlLIP3LStUAnT4EX4UjbjHg6Z/uYAyUMpAEw26TKEwlFU6fbx9vLJBRGMyxk2rxm/mv+iPu9tIZzwsyyAMI+KuxdXzp5Yu11oPeswKj9vgrQCH2xpQCDF2HMtgRo1DY5WNYylJBAghzjrFwN80FLUJk5m1DlWxybnV3/FIAkCcMfZsbKFlbw+2O/FPW8NU5DMBz96/b8xuY/2ORwmjYFIEOI7lsOvw8+xu2jbRQxm1oWvHoygqzf6DxlCKly/8/+zdeZxN9f/A8de526xmjGWyU9ayZq38RNmylDCFLxJRlgolZClLpYTEkJAhhCzpW5aGIaEYDF8h2xDZZgzGLHfmbuf8/hj3NDNmmI0ZvJ+Px33cez/3nM/5nGua5v3+bMUwmlKmAZhMBs5dSWTNX3dvgUc3H7OB12oWpVYJXxKdGf9FbQQuJzmJSXJhVApTwr8VKgm4VBuq5sClXaOob0MKeT4KwNkEB0omGQD3gn/D6pagUuG7G/xHJ9rYcDwKjAYMioLmVGlQOiAlGXODpqWMhnA6nbke6p+UlET79u3p168fSUlJeXIPQjzICnkaKV3Yg8BCZrxujMZzJwO0W+cdhRDinqLhDvo1NA0sJoUiPiZKFbZQ1MeMqQCv9H8r+d+VKkQWndxzEYfNhdmjYGTajCYDkRFRd6TuJFsix879iYf57gZnmTEaTMQlXuPYPwepVOqx/G6OLnXPcOoy+LcXOfXniqLgcrlwOJyYzWaeebgYlYr6cOxyPCZPMyiw9shF+tevQHGfuzvywsdk4O1agaDBrgtx+JiVNCMBTIrClWQnv12Ip3PFwjxS5E1cLgdR8aFompMAn2ZUKT4Cg+LJ8Vgbf11NxpLBXLQkp0px35Se/8p3OfgHWH34AocuxmL0sOBSQTEqBFUvib9nyroemqZht9v1rRszWgTwdtM93FRV5a233mLdunUAnDp1iuDgYB599NE7cm9CPCgMSkoioJCnkWSHSrJTJcmu4nBquG78oayhycKBQoh7jqKAgoKigFEBk0nBw2TE22LAy2ykAPTL5ZokAMQ9QVM1zh+7SkFKtBmNCvGXrVyPtuIf6H37E7LhXMxprsZHYzAUnP9EDYqB8zGn87sZN0k/PDz969QLA7rnltvtdsxmM+ULe9O+2kMcu5yApoHBYuLPi3GEnbpM15ql7/q9+JoNDK4dCArsOh+HrznVD7wCZk1jbeQVKvhZqFfcl2oPjaVisTdQNTsepjIAXEl2Mu/QZax2Bx7pEgDuYf/D6t691f5Ti7HamLvnbzQNjEaw212UD/CiRcVi+jE2mw2DwaBv/5fRoo6pnzVNw2DIeFRQ6gUEAbZs2ULz5s0JDg6mU6dOeX5/QjyIPM0GPM0GCnul9JI5nBpOVcOlcUfXyRFCiDtBURSMBjAZFMxGBYOi3BdBf2oFJ7oQ4hZsVgexUVaMlvwf/u9mMCnEX03myrmEPE8ARF27gN1hw2gsOP+JGo0mzhXABEBGUgf/7vfuaQBuqqpiMBh4pVYZvjt0gYtxNixmA/ZkF7N2naJ15UACPO/+bhM+7iRABiMBTAaFJIeLLw9colPFIjQr7U9hj0AAbC44GJPIsuNXOX09Ca8CFvwD/Hw0ioMX4zF4mlN6Bh0umlcoRtWivkBKMO+e9586eM+o5z/1v29mzGYz8+bNo1GjRrz77rvExcVx8eJFgoKCGDlyJBMmTNAXG8xPCQkJ+Pr65nczhMg1g6LgYVYoGGPXhBBCZCT///IRIgtsSU6uR1tx2VVSNkrLf5qqYU+ykxCb9/OKYxNjSEiOw9vDt0CsAQDgcDmIuR6FS3VhNBSMaRipZTQdIP3niqLgdDoxGo36rgA1Av1o/XBxFu47g2YyYPA0seNUDCv/vMDrDcrfxTv4l4/pRhKAm5MAFoNCst3Jt0cuE3rmOmX8PDAbDEQl2jgbb0tZVC+D4L+4ryfD8mnYP0C83cmC/WdR0bAYDTgcLvx9LLxWt5y+cq77309VVb1nP7vD/jPSt29fatSowYABAzhw4ACapjFp0iQOHDhAcHAwjzzySB7dZfZNnz6dyZMnU6NGDfr06UPXrl3zrS1CCCGEuP9JAkDcM/wDvfHwNWM0FpxRAEnxdoymvG+P2ehBiSJl8fX0y/O6c8rhtOHvWwRNU0lZkq5gSt/7n34kgDvIdLlcN4JMha41S/H9n+dIcqpYzAZsBgMh+8/yUs1S+TIKAFKNBCDjkQBG4LLVxqVEGxo35qkpKVvSpOZe8C+/5vy7Ld7/D9tPxWDwMKfMDXY46VirHE+WK6If43A4gJt799O/zklS7IknnmDz5s0MHTqUxYsXA7BhwwaaN2/OrFmzaNu2bU5vLcc0TaNOnTqMHDmSLVu20K1bN+bPn8/ixYspWbLkXW+PEEIIIe5/ilZQ9/USIhVNA5ejYPT8p2c0GW6733p2qaoLl1rw7ldRFEzGvAuID52O45t1Z/i472N453IbFfevstS9yO5nd4+y+7XRaMRoNGIwGDCbzThUjd5rIlga8Q8WHwsul4ZqdzKlbQ3eeapi7m4ylxIdKl/+L5pdF67jYzZkukVgRpKcKoG+nrz7eAmq5GPw/09sEi0X7OTYlUQ8vC3Y7S58TAo/9WhEs4dT5v+rqordbgfQFwF0z+1P/Tr1mg7u99k1Y8YM3n//faxWK5AyVeCDDz5g9OjR+TriZufOnbRt25ann36atWvX6gshCiGEEELkFRkBIO4JigImy4Pzx7DBYMRQAIfZ30tutSCgexqAy+XCbDZjNii8/eQj/HLyMjFJDjwsRmzA1O0naF6xOLUfyr+RGD5mA4PrBKIpsPt81pMA7uA/P4f9u83afZpjl+Mw+XimbKXjcPBirfI0Ll9UP8bhcGAwGLDb7Rn2/qefEpAbb7/9NrVr12bAgAH89ddfOBwOxo4dy759+5g1axalSpXK9TVu5ezZs1itVh566CECAv7d/rBx48bMmjWLnj17curUKSpXrnxH2yGEEEKIB0/BGUsthBB5IH2AmNlCcna7HU3TcLlSRlo0KBXAS4+VArsTVQOzl5kL16xM33ky3/e19jEZGFI7kCdK+ZPoUG/bnpQF/7xSFvzL5+B/y6kY5uw6hWIxY1QUHA4npQO8Gfl0ZcyGf4N79wgA9+KMmfX0Z2Xxv6xo2rQpYWFhvPTSS3rZ2rVradq0KaGhobmuPyOqqjJkyBAqVapEgwYNqFatGm+//Tbnzp3TjylcuDCQshuCEEIIIURekwSAEOK+lVnwbzAY0DQNp9OJzWa7EVTC0MaPUKWEHw6bEwUweFn4bv8/LD3wT37dgs7HZGBInVRJgExmb1ndPf91H8q31f7driY5GBd2lOvJDswWIy5VA7uLN+pXoHrxQvpxdrsdp9Op7wAAN8/7vxNKlizJihUr+OSTT7BYLACcPHmSDh06MGXKlFsuKpkTY8eO5csvv2T8+PGEhYUxfPhwfvzxR6pXr86nn37KlStXmDNnDmXLlqVChQp5em0hhBBCCJA1AIQQ+Sgv1wAA0gRsmqbpD/caAKnXAXAHmyaTCbPZrG8Ht2DfWd748QCqyYDJZMCe6KBCgDfrej3BY6mC1vxidarM/N9ldpy/jsUA5htpXJcGyS6NMn5evPN4/gf/AB+EHWXilmMYPU0YDQr2RDv1yhRm/StPEuib0j5VVbHZbKiqisvlwmAw6CMA3PP+3WXu1255mRgIDQ2lf//+nD7971aXL7/8MrNmzaJYsWK5rj8mJoZHHnmEzp07ExISopfHxcURHBzMrFmz8PDw4PTp0yxatIhXXnkFgH379vH999/j6enJiy++yOOPP57rtgghhBDiwSUjAIQQ97WMhpK7g8vUQ8/dutUuTbsqD6Em2tFuTAX4+2oiYzf/RYI9/xdm9DYZGFKnOL0eK05pPy+MJjOK0URhLw9alg/gw4YlC0Tw//2hC3z+2wkwGTAZFOx2F/5eZj5/roYe/EPK3H/3v0NGvf65XfAvq1q1asW2bdt48cUX/72H77+nSZMm/Prrr7mu32azkZycTJ06ddKU+/n5MWrUKGbOnMnp06fp06ePHvwvW7aMBg0aEBISQkhICA0aNOCDDz7IdVuEEEII8eAyjhs3blx+N0II8WCKjrWx/8R1mtctjjkPtlPMbP5/ZgOd3OUGgwGXy5UyGsBgoFZJfzadiuFyXDJmsxGMBo6cj8VgUHi2YvFctzO3TAaFx4p48X+lfKlb3JsmpXxpX8Gf5mX98DXn/+KRf12Op/+P/yMqIRmLpxmXS0OzORj2dGVeq1deP8499N89OiN1z3/qBf9Sjwa4k8kAf39/goKCMBgM/P7776iqSkxMDKtXr8bPz4+GDRvmuG5fX1927NjBTz/9RJcuXShU6N/RJAcOHKBXr15UrlyZlStXYjabiYuLo23btjz++OOEh4czbNgwAgICGDVqFAaDgaZNm+bFLQshhBDiASNTAIQQ+SavpwDAzdsBAjdNAUg/HcBkMqEoSpqpACsPneeV1ftJVrWUXQHsLjw0jTkv1uHVuuXypK33o/NxyXRZsYedf1/B4mVBAxxWO20fK8F3QfXw90zZRtI99N+9FkPqkRmpkwDATcmA1M93yrp163jjjTc4f/68XtazZ09mzpyJv79/juo8e/Ysbdu2JTo6mn79+lG5cmUOHjzIt99+i8PhIDw8nKpVqwJw5MgRqlevztKlS/nPf/6j1zFy5EgWLVrE6dOn8fT0zN1NCiGEEOKBIyMAhBD5Jq9HAEDGAaJ75fjUyYHUn7tXnrfb7ZjNZhRF4bFAP2wuld9OxaAZFCxmEzaXyh9nr1I9sBCVi/rmSXvvJ4l2J0M2HmLd4YuYvCwoBgWH1U7VhwqxsFNdSvt56cdarVY9AQNkOPc/9fSNuzUVwK1KlSp06tSJEydOcOLECQAOHjzIL7/8Qq1atShbtmy263SPMLDb7axfv56IiAhWr15NUlISy5cv5//+7//0Y319fZk3bx6+vr60a9dOL2/QoAFPPfWUbBEohBBCiByRNQCEEPetzHqNM5pf7nK50DQNq9Wa8hkwumkVutcug5pox+VSsXiYiE6wMXjDYfZeuH6X76Zgc6oaY8OOsmT/Pxi9LCmL/iU7KeZj4cu2Nala7N+ESXJycpqh/5kF+RmV300VKlRgzZo1vPfee3pSYv/+/bRp0ybNQn7ZERgYyCeffMKBAweYOnUqkNKrn3rtAQAvLy9ee+01QkJCiIqK0sv9/f155plnAIiIiGDRokVs3boVp9OZo/YIIYQQ4sEiCQAhxH3nVsFiZoGmqqoYjUYURdEXBfQ0Gfi0dXWerfoQziRbyqKAnmZOXo6n96p9/H726l25n4LO7lIZG/YX0/84hWI0YjIq2OwuPI0KU9rWpHXlQP1Yl8ulT7tIHfy73S7gv9uJAA8PDyZPnsyKFSv03QCuX79Onz596NevHwkJCTmuOzAwkAkTJjB+/HiANIE+wJAhQzCbzXzxxRc3nTt+/Hjq1avH22+/TfPmzXnmmWc4duxYjtsihBBCiAeDJACEEPe1jHqSM3s4nU59KoA7CVDGz5O5L9ahbrmiOKw2ACyeZg5diuOV1RH8Ehmdn7eX764m2Rm84U8+/e0EGA1YzEZsdhUTGuOaV6PX4/8OlXe5XCQlJemLLkLaXRkyG6GRH73/6QUFBbFt2za99x1g/vz5tG7dmn379uWozqpVqzJ27FgsFguRkZE0b96cI0eO6J8HBgby2muvsWDBgjSJhh07djBu3Dj69evHoUOH2L59O9euXaN58+ZptjEUQgghhEhPEgBCiAdS+lEA7gDUbrfrvdPu+ekVi/iwoGMdapUqjCPRBoqCxdtC5FUrPVftZ+7eM/l5K/nm+JUEXlkVwZzdf6OYjFhMBmx2J9gdfPBMVYY3STtP3b3Tgnvrv8xGY7hfFzSPPfYY69at480339TLfv/9d1q0aMF3332Xq7q9vb05c+YMgwcPTlNevnx5Ll++TGxsrF4WFhYGwLRp0yhbtiyNGzdm8+bNJCYmMm3atFy1QwghhBD3N0kACCHuSxltCXi7eebued7Jycn6KvXunuraJfxZ1LkuNUr4YY9PRkPD4mnicqKNt346yOjQv4i3PzjzsH/7O4b/rNjHuiMXMZpNWEwpOyUYVZXRz1ZjVNMquP8FNE0jOTkZl8uF3W7H5XLpCZfMHpD5to75ycvLi5kzZ/Ldd98REBAAQGxsLN27d2fQoEEkJSXlqN6SJUuyYsUKwsLCaNmyJdu3b2fDhg1MnDiRxo0bExj47zQK904Bp06d0stKlCjBkiVLCAoKysXdCSGEEOJ+JwkAIcR9K6OAMaOgP/Xwc/c6AA6HA0jZq949EqBOSX+WdmlAwwpFcSTacakaHh5m7MAnvx6n6/K9/BkVd9fuLz+4VI3pv0fy0tJw9l2IxezjgdFowGZzYNA0JrZ6jIktH8V44/vUNA2bzYaqqvr8f/d3nHrkxe22+SsIwX9q3bp1IywsLM3K/bNnz6Z9+/YcPnw4R3W2bduWbdu2ceXKFZ5++mnatm1LjRo1WLx4MRaLRT+uTZs2FClShJkzZ6Y5v127djRt2jRnNySEEEKIB4Kipd4sWwgh7qJDp+P4Zt0ZPu77GN6exjt2ndTb/7kfkLL9X+qy1O9dLheKouDp6YnBYMBoNOojBE5cTeStnw/yy1+XUDzNWEwGnC4Nl9VOxUA/3m9aiR51yuJhvL9yrH9Gx/HZthMs/d95UDQsHmYA7FY7/t4WPm75KIMaPZzmHKfTqY+mcDqd+veYUQIg/QgA9/cNBS8B4Ga1Whk8eDDz58/Xy4oVK8acOXPo3LlzjupUVZX9+/fjcrlo0KABiqJgs9nw8PDQj5k2bRrDhg3j6NGjVKlSJc35YWFhfP/99xw/fpzy5cvTqVMnXnjhhZzdoBBCCCHuK/fXX6dCCHEbt9tqLn3w6V4M0B3IAlQu4sOSoHr0blAeLdmeMvTdqGDx9SDyWgL9fjhAr5X7OHifjAawOlzM3nWKFxftYun+f1DMBjw8Laho2K02yvl7EdL58TTBv6Zp+lx/h8Oh9/xD1hdmvBd4e3szb948Fi5ciJ+fHwAxMTG89NJLvPfee/rPT3YYDAbq1atHw4YNURSFJUuWMGjQoDTHvPHGG/j5+TFv3jy9LDExkR49etCiRQvWrVuH2Wzm0KFDdOjQgXbt2t20y4AQQgghHjySABBCPDBuNfc/9XQAdy+1e7V6q9Wqr2DvXhOgmLeF4BdqM7F1dfzMRuxWBxrg4WlBMRtZ8b9/aP/tH4zf8hfn45Pz8a5zZ/3xKF76bjeDfj7IqetJmL0tKfP9nS6cVjtNHinOyu6N6PhoSf0cTdNISkrC6XSSnJyMw+HQv+vU321Gvf8ZuReSAb169WLjxo3Ur18fSPkOpkyZQocOHTh58mSu6o6NjeWbb75h06ZNepmPjw/VqlUjPDwcSElUde3alaVLlzJ9+nSOHDlCaGgoe/fuZePGjezZs4dWrVrlattCIYQQQtz7JAEghLjvpd9n3v2cldEARqNR78V27xLgHgngbTIypllVQjo9TrXivjgSbdidLkwmI2YfT/6JtzEu9C/aL/qD+fvOEGPNfm9wflCB3eeu0W/tAV76Lpz1R6MwWMx4eKXMQ7cl2TG5VPo1epjvuzagYZnC+rmapum93i6XS99aMaOAHzL+d0j9fC958sknCQsLo2fPnnrZxo0badq0KT/99FOO633jjTdo06YNL7zwAkuWLOHKlSusXr2a3bt306RJEwAmTZrEzz//zLJlyxg8eLA+GgGgdevWbN++nSNHjvDRRx/l/AaFEEIIcc+TNQCEEPnmbq0B4JZ6LQD3c+r1ANzPGa0LoKoqiqJgMpn0XuzUC7Mdj0ngk20n+DbiDBoKJi8zRkXBpao4k50YjAoNSvrzcs3SdKldhtKFPO/4/WaXBoRFRrP0wDnWn4gmOi4ZLEYsZiNoYHepkGinSkl/xjxbhW41y2Ay/BuoO51OnE6nngRwb/WXeoRFVob9Z5Swudd89dVXvPfeeyQmJgIpi0uOHDmS8ePH61MhssNqtTJkyBC++eYbihYtyuXLl+nQoQNLly7l+vXrPPzww7z66qt8/fXXmdbRr18/Nm3axMmTJzGZTDm+NyGEEELcuyQBIITIN3c7AQD/Bv/u1xktEJh+QcDUSQAADw8PVFXFZDJhsVj0INWpaSzcd5Yvd0ZyKDoeTApmswlFAZdLw2VzgEujdpnCBNUoTZsqgdR4yC/fFwu8lGBj55krrDp0gXVHLxGfZAdPM2ZTymr9TpeKanPi42HkpUdLMvyZqjxazDdNHQ6HQx8l4XA4cLlcma72n3rXBfdaC/dT8O+2bds23nzzTQ4dOqSXvfDCC3z55ZdUqFAhR3UeOHCAvXv3UrZsWVq2bInBYOCrr75i4MCBHDt27KYFAVObOnUqU6ZM4cSJE/j6+mZ6nBBCCCHuX5IAEELkm4KQAHA/px8JkFHwnzoJYDab9fc+Pj5penXPxFr5es8Zvt77N1fjk8Fswmw2YlAUXC4Vp90JQAk/L54qH8BzlQJ59pFiVAzwuSvfAUCi3cnu87GsPx7NltOXORIVj83mBPONHn930sLuBBSerViMoU89QtuqJdLMHdM0DavVqi/y514sMbOV/lMH/LcK/jN6fy+KiYlh0KBBfP/993pZ+fLlmTdvHi1btsyTa/Tv35/Vq1dz+fLlWx4XFBREREQEx48flxEAQgghxANK/gIQQjxQFEXRg33369SBpsFgSJMkSB+cuj+32+160J+UlISHhwdmc8q2eOULe/NJy0dpX+0hQvae4b/Hooi+ngRmEyaLEYuXGVWDS4k21vzvAmuOXKRKMV8alSlMg1IB1CnhR6UiPjzk64Ehj4LgeLuTf64n8dflBPacj2XPhVj2XbjO9fhkMCgoZiMW75QpDQ5VQ7OlTFt4olwAPWqVoXudshT2NKep0+l0Yrfb9S0TbTbbbYf6u7/L2835vx+Cf0jZEnDFihU8+eSTvP/++yQnJ3PmzBnatWvH2LFjGTt2bK6v4efnh91ux+Fw6D+D6Z04cYK1a9cyZMgQPfhPSkrir7/+wm638/DDD/PQQw/lui1CCCGEKNhkBIAQIt/kxwgAyHwUQPpndw9/6lEB6acGuHcNcAe+Hh4eafavBwg/f40F+87y47FLXIq3AQqKUcF8Y+i/U9VQnSpoKhgUCnuaedjfi+qBhahZwp9Hi/tS1s+LkoU88PewYDEpGSYGNMDpUkl2qkQl2Dgfn8zfsYkcjIrjz0vxHI1JICrRjt2RspMBRgNmU0qwrqoqTqcKqobRZODJ0oV59fFydHisBMW8LGmvc2NRRLvdnjJF4Ma8/4x2VgBuSgik/n7ux6H/mdm8eTNvvfUWR48e1ctefvllpk6dSpkyZXJc7/bt23n66adZtWoVnTt3vulzl8vFc889x65duzh16hR+fn589tlnzJkzh9jYWP3fpFu3bowfP56SJUveVMfVq1fx9/fP0foFQgghhCg4JAEghMg3+ZUAcLtdIiB1wA83LxCY+nOTyaQHru61AdInAvZfvM5/j13il8gYIi5cx5bkAGNK77vJoKAAqgZOVQWHC1wqGA14WowU8/Yg0NdCUW8LRb09KOxpopCHGW+TAZeqEm93EZvsJDbZwVWrnahEG5cTbFxLdoBTBRQwKRhMRow3ruXSwOW6cS0DlA3woVmForStHEirSsUpki7wh3/n+ruTIk5nynSGjHr9Uw/xz+i9+3Vq92vw73bp0iX69+/Pjz/+qJdVqVKF+fPn6yv6Z5emaXTp0oWNGzeyYcMGGjdurH8WHx/P66+/zvLly1mzZg2tWrWidevW7Ny5k/79+9OpUyf8/f3Zs2cPn3zyCWazmY0bN1KtWjW9jr179/Lcc8/RtWtXgoODc37zQgghhMh3kgAQQuSbgp4AcD/fKgmQevcA91Z3mqbpuwQYjcabek2vWO1s+fsKPx29xO//XOWf68nY7c6ULnyTAaPRgCFVQsClqmiqBtqNBxkEyQop5+vvFTCkBObugN89QkBzqTeSC0aK+pipXtyXFhWL80K1EtQK9Cd9DK6qKi6XSw/+jUYjLpdLv+eUy9089D/1d3G7KQDpX9/PNE3js88+Y8yYMbhcKaMxvL29mThxIu+8806O6oyNjeU///kPGzZsoGfPnjRt2pTo6Gi++eYbIiMjmTNnjr6d4KZNm9i4cSMtWrRIU8elS5do1qwZDvcRorEAACAASURBVIeDvXv3EhAQAEBERATt2rUjKCiImTNn5u7mhRBCCJGvJAEghMg3+Z0AgLRJgNTvM0oAZPXhDn7d2wUCGU4NUDWNyKtWDl6KY/e5a+y5cI2j0fEp0wRcKhgVMBhuBPM3guosxMianiu48cKlwY1EhcXDRKUAb+qU9KdR2QAalA6gWjEfAjLo7Qew2Wz6NAh30J/RcH+4eWG/zI5xexCD/9R+/vlnBg8ezKlTp/Synj17MmXKFAIDA3NU57x585g1axZHjhzB29ubli1b8u677/LEE08wZ84cBgwYwIoVK3j55ZczPP/PP//kjTfeYOXKlZQuXVovv379OoUKFbrpZ1gIIYQQ9xZJAAgh8k1BSABA5iMB3HPjgTSjALKTCHBvGahpGmazWU8KZBRIJTqcHLmcSMT5WP66HMep2CTOx9u4mmTjerITm0vF5lJxubSUoQGaht7trxj0JIHZoOBhNODjYaKwp4mHfDyo4O9FxSLe1Crpz+Ml/Cnn75Xp9+FyuXA6nXrAbzKZ0iz2d7sH3JwAuNWifw9i8O925swZXn/9dUJDQ/WymjVrMm/ePBo1apSjOjVNIyYmBg8PD/z8/ACw2+3UqlWLwMBAfvvtt1uen5iYiI+PD+Hh4fz444+MHj0ab2/vHLVFCCGEEAWLJACEEPmmoCQA3G41GiD1A9JOBcjomNQP9xB4o9GoH28ymfDw8Lhl8JvkcBFrcxKX7OCK1U601UZMooM4u4NEuwubw4WLlNH/ZqOCl8lEIQ8jAZ4WivtYCPTxwN/DhL+XGX8P0y13FHDvbOBwONKUaZp228AfMg740++ckLrM7UEO/t3sdjsTJ07ko48+0sv8/f2ZNGkSAwYMyJNrnDlzhooVKzJ79mxef/312x4fHx9PvXr1SExM5M8//6RIkSJ50g4hhBBC5C/ZBlAIIW5IvUVg6vcZbRfoDmZTJwEyqif1TgIulwuTyYTBYNB72N11utcKSL0/u5fZiJfZSElfjzy/15RV/5037Wrgbr/D4dDvIf2IhawmAtzvU5en/54EWCwWJk6cSO3atRk6dCjnzp3j+vXrDBw4kIiICKZMmYK/v3+uruH+eStWrFiWju/Xrx8nT55k3759EvwLIYQQ9xGZzCeEEKmkD1Qz6+F29+q7g+P0r1Mfl7rcvX2ee5i9u26bzUZCQgIJCQkkJSXpCQO4eWRCdqTfztBmsxEfH098fDxJSUl6YsPlcultstlsAGnWMcjsftK/vt1IgYy+Y5EiKCiILVu28Mwzz+hl8+fPp3nz5uzbty9XdRcrVozixYuzbdu22x47bdo0VqxYwYIFC3j88cf18osXLxIbG5urdgghhBAif0kCQAghsuB2c9gzCvrTJw8MBoM+AsAdlCcnJ+NwODCbzXh6euqBemJiIomJiSQnJxMXF0dCQgIOhwObzYbVaiUxMVEP5N2PhIQErFarXmdSUhLXr18nKSkJq9VKfHw8TqdTX4/Aw8MDl8tFUlKSPhoAuCnozyjxcavAPqPvSGRN5cqVWbduHcOGDdPL9u3bx3PPPcfChQtzXK+/vz9DhgxhxowZbNmyJdPjwsLCePfdd3nzzTd59dVX9fKdO3dSt25dKlasSK9evfjzzz9z3BYhhBBC5B/juHHjxuV3I4QQD6boWBv7T1yned3imE0FKx+Z2dD2W32e+jn9MZkNiTcYDKiqisPhwOl06gsPqqqa5hij0aj34CcnJ2O1WvVHUlISNptNH1ngPjd1z7y7TnePv/t6GR2b/nX6kQ3pe/wzSgpktvWfJAVuz2w206pVK6pWrcq2bdv0f+cff/yRK1eu8Oyzz6aZKpJVjRo14vjx47z//vsYDAbKlSuHh4cHZrMZgPPnz9O8eXOqV6/O8uXL01zDZDLxzDPP8Oijj7Jx40YmTZpEiRIlqFu3bp7dtxBCCCHuPFkEUAiRbwraIoCZyWiXgNSv0y8GmNGzu3f9dsdmdi1I6Zm/1Zz69HWkTga4z0n9nL4su8mLjF6nrzf9a5E9hw8fpn///uzYsUMvc2/pV7t27WzXp6oqn376KdOmTUNRFJYsWULr1q1xOp20atWK//3vf0RERFC+fPlM67Db7QwaNIj58+ezZ88e6tevn6N7E0IIIcTdV7C63IQQogDKbP56ZmsCpH8Gbtmrnvq9ezHAjI5LPVLA6XRit9tvejidThwOh75+QPp63EmE9OWZPW635kFWRkqInKtevTrr169n0KBBetmuXbto3bo1y5cvz3Z9BoOBUaNGceTIEVauXEnjxo0BGDFiBFu3buW7777Tg/+TJ0+yYcMGfv/99zS7Q1gsFoKDg/Hy8mLt2rU3XUPTNLZt20Z0dHS22yeEEEKIO0sSAEIIkQXpA9nMetEzes7qUPmMAun0gXfq+fmZBeyZJRCy0p6stCmje7zddyRyrlChQgQHBxMSEkKhQoUAiIqKolu3brzzzjtpgvOsCgwMpFmzZvj6+rJw4UKmTZvGJ598QuvWrQH46quvePTRR+nevTvNmzenVq1aLFiwQB/J4p4+4n5/8eJFzpw5A8D06dNp1qwZ4eHheXH7QgghhMhDkgAQQogsut0w+YwC9oxGBGTUK5/Rc/rPU48QuN3jdtfIrP5bjU64XeIgs+9J5I1XX32V3377jUaNGullX3zxBa1bt+avv/7Kcb0mk4n+/fvz/vvvA/DLL78wcOBAevbsyd69e9m+fTtPPvkk/fr1o169evz222/MnTsXm83G888/D0BwcDANGzZk2rRpjBo1in79+tGuXbvc3bAQQggh8pysASCEyDf3yhoAmbnVfP3brQmQ2evbfZ5dWemhz85ohqyMhBB31rVr13j33XcJCQnRy0qVKkVwcDAdO3bMdf1BQUGEh4cTGRmpLxAIcODAASZNmsTmzZu5evUqffv2Zd68eQBcunSJQYMGsWbNGkqVKsXp06exWCy5bosQQggh8paMABBCiBy63WiAW60NkNnrW/W+5+SRvs7M5vFnpYf/dr3+4u4ICAhgwYIFfP3113h7ewNw4cIFOnfuzPvvv4/T6cxV/aqqUqhQoTTBP0CdOnVYsGABBoOBxx57jGnTpumflShRApPJhI+PD/Hx8bzyyitcuHAhV+0QQgghRN6TBIAQIt9YzCm/gu7lYUhZCXxTz713v7/VQoIZBeEZzee/VdIhs4X8MrtGZu3Kyj1K8J8/Xn/9dbZs2aJvxadpGp9++ikdOnQgMjIyx/X27t2bI0eOMHXq1DTlFy5coH379iQmJrJ8+XJ9PQJIWUTw+++/Z/Xq1fzyyy9s2rSJd999N8dtEEIIIcSdIVMAhBD5wuXS2BAexbo/ovjizZp4Wu6PfGRmv1KzMl0gq++z63aL82X3fWZlIn9cuXKFt99+m++++04vK1u2LPPmzdMX9cuujz/+mDFjxvDUU0/RokULoqKi+OWXX/j7779ZtmwZXbt21Y9dvXo1QUFBjBkzhokTJwIQGRlJXFwcjz/+eO5uTgghhBB5ShIAQog75ujZBKKuJuNSNewOlYQkF1fibJyLSeZanJ0ku4vOT5em7RMP5XdT81xWEgGZHZfVsqzKSgCf1RX8JfAvuGbMmMHw4cOx2WxAynZ9o0eP5oMPPshRfb/++iuLFy8mJiaGo0ePcvz4cd59912mTJmiH3P06FHq1q1Ls2bNWLdu3U0/H1arlbNnz6IoChUrVsRkMuX8BoUQQgiRa5IAEELcMWERl1n963l8fcx4mAz4eBoJKGQmMMCDMsW9eKx8IXy87u+A4Fa/YrPT05/XCYDMyiXwv7dt2bKFt956iyNHjuhlQUFBTJs2jbJly+aoTrvdTrVq1ShbtiybN2/W1wZISkqiUaNGxMbGsm/fPooXL66fExcXx8cff8yKFSu4fPkymqZRoUIFxo8fz0svvZS7mxRCCCFEjkkCQAgh7qKs/MrNzq9l97HZCdCzeqwE/femqKgoBgwYwA8//KCXVaxYkfnz59OsWbNs1+d0Olm1ahX169enUqVKQMrP3WuvvUZISAi///47Tz75pH786dOnefnllzl27Bh9+/alffv2qKrKt99+y+LFi/n8888ZNmxYru9TCCGEENknCQAhhMgHeZ0IyIrsLFgo7m2qqjJ16lRGjRql7wrg5eXFhx9+yIgRI3Jdf1hYGC1atGDGjBm89dZbenliYiLNmjVj7969LFq0iFdeeSXNeePGjWP8+PHs37+fOnXq5LodQgghhMie+2PVLSGEuMdktp3erY7J7SOn7RD3HoPBwHvvvcfatWv1XvukpCRGjhxJjx49iIqKylX9YWFhAAwYMCBN+aeffsrevXupX78+Q4cOZcmSJWk+HzJkCIUKFSI0NDRX1xdCCCFEzkgCQAghCoDsBO0FsX5RMLVr145ff/2Vtm3b6mVLly7l2Wef5Y8//shxvf/3f/8HwPDhw/n7778BiI6OZsqUKbz11lts27aNbt260bNnT4YOHYrdbgdSfg4tFov+XgghhBB3lyQAhBDiDtm9ezfffPNNroKdO9n7Lx4MpUuX5scff2TChAkYDCn/2z9y5AitWrXiyy+/zFGdbdu2Zd68eSxevJivv/4agG3btpGcnEzv3r3x9vYmODiYkJAQZsyYoW8leODAAa5cuUKjRo2ydb3k5GSuXLmSo7YKIYQQ4l+yBoAQQtwhzzzzDL/++iu//fYbTZo0ye/mCMEPP/zA4MGD+eeff/SyPn36MHnyZIoWLZrt+i5fvozZbKZw4cJ89tlnjBs3jjNnzhAYGKgfs3fvXrp3705ycjIWiwVfX18iIiJQFIWTJ0+ydetWLl26RIUKFWjTpg3FihW76Tp9+/Zl//797Ny5E09Pz5zdvBBCCCFkBIAQQtwJhw4dIjIykoCAABYvXpzfzRECgI4dO7Jt2zaaN2+uly1YsIAWLVoQERGR7fqKFy9O4cKFAahcuTLJycmcPXs2zTH169dnz5491KtXj8jISGbNmoXD4WDo0KHUqFGDQYMGERISwquvvkqdOnXS7F4AEBISwjfffEOnTp2wWCw5uGshhBBCuEkCQAgh7oAlS5ZQrlw5xowZw8qVK2X4sigwHn74YdatW8eoUaP0sgMHDvDss88yZ86cHNfbsmVLypYty7Bhw3A4HGk+8/Pz4/vvv2fv3r00aNCAjh07Mn36dEaNGkVkZCSHDx/m+PHjtGrVik6dOvHjjz8CsG/fPvr06UO3bt0YPXq0PoVBCCGEEDkjUwCEECKP2e12qlSpwttvv02fPn0oXrw4c+fOpXfv3vndNCHSWLFiBe+88w4XLlzQywYOHMhHH31EQEBAtuvbunUr7dq1o0GDBnzyySc0btwYSNnS0r0WxWuvvcaCBQv473//y/PPP39THS+++CInTpwgNDSUZs2aYTab2b17N4UKFcrhXQohhBDCTRIAQgiRxzZu3EinTp04dOgQjzzyCC1atMDpdPLrr79meo7L5eJWv44VRcFgMGC32/Hw8ADQj7/dIn+pg6/UZanPvXLlCsePHycgIICqVavedHxMTAwHDx4kLi6OqlWr8uijj97ymuLecezYMfr27cuOHTv0svr16xMSEkKNGjWyXd++ffsYNGgQERERPPzww7Rq1YpJkybh6+tLaGgorVu35tNPP2XEiBEZnv/HH3/w4osv8sgjj3Dw4EH27NnDY489luP7E0IIIcS/JAEghBB5rEuXLkRFRekB/9KlS+nVqxfHjh2jYsWKGZ7Tu3dvtm/fnuFnBoMBi8VCQkICQUFBTJkyBYDg4GB+/fVXVq1alWlbTpw4Qc+ePZk/f36aYO6rr77il19+Ye3atQQHBzNlyhQsFgtWq5UdO3ZQoUIFAK5evcqIESNYt24d/v7+KIpCbGws5cqVY+bMmTRo0CAH35AoaKxWKx988AFTp07Vy4oXL85nn32Wo5Ermqaxa9cuNm3aRKVKlejWrRuKotC2bVuOHDnCsWPH9ERWesePH6dOnTokJSWxbNkyunbtmuP7EkIIIURapvxugBBC3E+ioqL4+eefCQ4O1svatWuHj48Py5YtY8yYMRmeN3DgQF566aUM5zj7+fkxYsQITp06Rd++ffXyS5cucfz48Vu2Jzk5mUOHDmG1WtOUR0dHc/HiRb766iuCg4P5+uuvqVmzJhcuXNCHfkdFRdGqVSvMZjMhISHUrVsXi8XC33//zYQJE2jatCnbt2+nXr16Wf5+RMHk7e3NlClTqFmzJiNGjCAqKorLly/Tp08fDh06xIQJE/Dx8clyfYqi8OSTT/Lkk0/qZfHx8Rw4cIAuXbpkGvwDhIaGkpSUxLBhwyT4F0IIIfKYJACEECIPrVmzBpPJxAsvvKCXFS5cmBdeeIFvv/2WkSNHYjLd/Kv3Vj3pv/76K3/88Qdr1qyhWrVqernZbL7tlmgGgwFvb++bEgve3t6cO3eOFStW8N///pcqVaoAUKpUKQBUVaVXr174+Piwfft2jEajfm7t2rVZvXo1LVu2ZNCgQezcuTPN5+Le1atXL+rXr0/v3r3Zs2cPANOmTSM8PJz58+dTtWrVHNetqioul+uWawucOXOGDz74gGeeeYZJkybl+FpCCCGEyJgspyuEEHkoJCSE1q1b37Snep8+fThx4gS7du3KVn0XLlzg+eefZ8iQIWmSCrnl6enJhQsXaN++vR78pxYaGkpYWBgLFizINLj/+OOP2bdvH/v27cuzdon8V716dTZt2sSAAQP0sh07dtC8eXNWrlyZ43r9/PyoXLky69aty/Bzu91O9+7dURSFRYsWZZgoE0IIIUTuSAJACCHyyKFDh9izZw+vvvrqTZ899dRTlCtXjgULFmS5PlVVCQoKolq1akyePDkPWwpOpxODwUCHDh0y/HzBggU8++yzaUYcpNewYUNKly7NH3/8kadtE/nP39+f2bNnM3v2bAoXLgzA+fPnefnllxkzZsxN2/xlhaIojB07lvDwcEaOHJmmjri4OF555RV27tzJypUrKVu27C3rOnz4MMuWLcPlcmW7HUIIIcSDTNLrQgiRR7799lsqVapE27Ztb/rMw8ODgQMHMnnyZK5du5alLdbGjBnDwYMHOXz4cJ7vf26z2ShTpgxlypS56TNVVYmIiKBJkyYcP34cu91+0zGKomA0GvHx8eHEiRN52jZRcAwYMID69evTr18//ve//wEpIz92797NnDlzMl3UMjOtW7fmq6++YujQofzwww+0b98eRVEIDQ3lzz//ZPLkyTz77LO3rWfRokXMnDmTNm3a6AkKIYQQQtyeJACEECIP2O12fvjhB3x9ffnmm29wOp1pPlcUhaioKK5evcqmTZt4+eWXb1nfunXrmDRpEj/88APly5fP8/a6XC6KFCmCl5fXTZ85nU7sdjs///wzYWFhqKqaYR2KopCcnExgYGCet08UHA0aNGDTpk0MHz6chQsXArB582ZatmzJl19+yfPPP5+t+vr3789TTz3FvHnzOHToECdOnOD06dN0796d995777bnW61WFi1axEsvvSTBvxBCCJFNkgAQQog8sHXrVk6ePEn16tWZMmXKTUGzoiiYTCY8PT1Zvnz5LRMAFy5coGvXrgwbNowXX3wxV+1SFAVFUTL8LLNdYFVVxWazMWLECLp3737L+k0mU7ZWhxf3puLFixMSEkLt2rUZNWoUSUlJnD59mhdeeIFx48bx4YcfZqu+WrVqMXPmTACaNGmCoihpds64lY0bNxIdHc3AgQOzfR9CCCHEg04SAEIIkQfmzp1LjRo1CA8PzzTgVhSF2bNnM3LkSM6cOZNhz76maQQFBVG1alU+/fTTW15TVdVMr5X6GIfDcdvjUjObzXh7e5OUlETJkiWzfJ64/w0ZMoSGDRvy+uuvc/jwYQDGjRtHeHg4s2fPztFolVGjRlGqVKks9+bPnz+fmjVr0qhRozTl586dY8eOHXTs2PGW2wwKIYQQDzJZBFAIIXIpKiqK9evX07dvX7y8vPD09Mzw4eHhQbdu3QBYvnx5hnWNHj2agwcPsmbNmttureft7c2VK1cy7cmHlKDo2rVr2dqmz2g0Ur16dVncT2ToqaeeIjQ0lC5duuhl69evp2XLlmzatCnb9bVp04batWtn6djIyEg2bNhA//790yS1Nm7cSIsWLRg4cCBWqzXbbRBCCCEeFJIAEEKIXFq1ahVOp5POnTvf9tgSJUrQqlUrFi5ceNMK5u55/0uWLKFcuXK3ratGjRqcO3eOM2fO3LJtQLZGAAB06tSJ0NBQzp07l63zxIOhVKlSLF++nMmTJ+vb9Z04cYI2bdrw2Wef3bHrLlmyBA8PD30KjdVq5a233qJdu3YcO3aMHj163HaBTU3TiI2NvWNtFEIIIQoySQAIIUQuLViwgObNm2e4on5G+vXrx9GjR9mzZ49edu7cOV599VXGjRuX5Xn/jRs3xmKx8NVXX2X4+ebNm9m8eTNFixbNdCG/zHTp0oWyZcvy+uuv33KtgLCwsBxtCSfuD++99x6bNm2iatWqQMrikiNHjiQoKIgLFy7k6bUcDgchISF07dqVYsWKsW3bNurVq8fGjRsZOHAgFouFnj173raeESNGULVqVXbu3Jmn7RNCCCHuBZIAEEKIXAgPDyciIoK+fftm+Zxnn32WwoULM3v2bAASExPp1KkTycnJNG7cmLCwMD14T/345Zdf+Pvvv/V6ChcuzOeff87kyZP57LPPuHDhAomJiZw/f54ZM2YwbNgwRo8ejdlsvilIdzgcJCcnZ9pGHx8fvvvuO7Zv306TJk3YsmULMTExJCQkcPbsWZYuXUrDhg2ZMWOG3gMsHkzNmjUjNDSUDh066GWrV6+mRYsWbNu2Lc+us3nzZs6ePUufPn2YPHkyzZs3p2bNmuzdu5eEhASqV69OgwYN0pwTEhLC22+/TWJiol5mNBpxOp037dQhhBBCPAgU7VaTR4UQQtzS559/zuLFi9m5cyeFChXK8nmjR48mLCyMHTt2sH79egYMGICfnx+qquJ0OjPtdR8xYgRvvPFGmrI5c+bw8ccfoygKAQEBJCcnU7RoUWbMmEG5cuVo164dCxYsoGbNmvo5s2fPZv369fz888+3bOeRI0d455132Lt3L/7+/hQqVIiEhAQsFgudOnViyJAhFCtWLMv3Le5vH330ER9++KE+4sTLy4uPP/6YoUOH5rru7t278/PPP1OxYkX++ecfPv/8c1599VUuXbpE6dKlmT17tv7fhtVqZejQocydO5cePXowe/Zs/b9PTdO4du0aRYoUyXWbhBBCiHuNJACEECIXbDYbZrMZgyH7A6rsdrveO+8+P/26AKkpioLRaMxwQb/r169z4MABoqOjqVSpEnXq1EFRFDRNQ1VVDAZDmnUAVFVF07QsLw54+vRpDh8+jMPhoFKlSlSuXBlPT89s3rF4EGzYsIFBgwZx+vRpvaxHjx5MnTqVwMDAHNV56tQpqlatitPppH379gQHB+s7DkycOJHPP/+cc+fO4efnxx9//EGvXr2IiYnhq6++0hcr/OKLLyhVqlSaxQshZTSM2WzO4d0KIYQQ9xZJAAghhBAiT50+fZqBAweyceNGvaxmzZrMnTuXJ554Itv1nTlzhsGDB9OqVSsGDhyolzscDipXrsyLL77I9OnTmTx5MqNHj6ZZs2bMnTuXhx9+GIC1a9fSsWNHPvjgA8aPH6+fv3PnTt58800mT55My5Ytc3HHQgghxL1BEgBCCCGEyHMOh4MJEybw0Ucf6WV+fn5MmjQpTRCfG+vXr6dTp04sX76chQsX8uOPP/LZZ58xfPhw/Zhjx45Rp04dmjZtyoYNG5gxYwb79u3jvffeo0OHDiiKwo4dOyhZsmSaui9evEiJEiWyvYOGEEIIUZDJIoBCCCGEyHNms5mJEyeyatUqfYeMuLg4Bg0axBtvvJEnW/EtXboUTdPo06cPp06dIjw8PE3wb7Va6dq1K0WKFGHRokUoikLZsmXZunUrTZo0ITExkW3btt0U/G/dupXatWuzadOmXLdRCCGEKEgkASCEEEKIO6Zz585s3bqVZs2a6WVz586lRYsWHDx4MMf1RkZG8t1332G32/nPf/7D77//ftMuAAMHDuTAgQOsWrWKhx56CIBOnTrRpUsXrl+/TkJCAhEREWnOiY6OpkePHpQsWZI6derkuH1CCCFEQSRTAIQQQghxx1mtVj788EOmTJmilxUrVozJkyfTu3fvbNcXHR3N2LFjadGiBS+99NJNn8+bN4/XX3+dWbNmpZlysG7dOp5//nneffddAKZMmcKECRMYO3YsAK1bt2bnzp0cOHCASpUqZbtdDzoNUFUNVQP3X5ga8qemEKLgU1BQFDAo3Hi+P6eASQJACCGEEHfN4sWLGTZsGNHR0XrZkCFDmDhxIr6+vnlyjfDwcBo1akTv3r1ZsGCBXh4ZGUnNmjWpX78+v/32GwDTp0/Hw8ODAQMGMGbMGD7++GPWrl1Lhw4d8qQt9zsNcDg1kh0qNqeKw6XiUkHVUpIA8G8iQAghCjLlRuBvVBQMCpiMBiwmBU+zAQ+jgsFwfyQEJAEghBBCiLvq0KFDvPbaa4SHh+tljRs3Zv78+VSrVi1XdcfExPD4448TEBDArl278Pb2BiA5OZmnn36as2fPEhERQalSpdKct3r1aoKCgpg6dSrvvPNOrtrwIHC6NBJsLhLtLuxOd7CvkdKHBihwf/ypLIR4kOi/ynCPXkr5nWY2KnhZDPh6GvE03duz6O/t1gshhBDinlOjRg02bdrEm2++qZft3LmTZs2asXTp0hzXa7VaCQoKIiYmhu+//14P/gEGDx7Mnj17WLly5U3B//Hjx+nduzdlypShVKlSbN26FbvdnuN23M+cLo0riU7Ox9q4kugk2ZHyl7LhxnBZ99BZCf6FEPcihX9HAqT+neZwaVy3c6W1WgAAIABJREFUurhwzc6l63aS7Gp+NzXHJAEghBBCiLvOz8+PmTNnMnfuXAICAgCIioqiR48eDB8+HKvVmu06NU3j4YcfZuHChWlGEixYsIC5c+cyffp0mjRpkuYcq9VKr169iI+PB+DDDz+kTZs2NGzYkB07duTiDu8vGhCb5OR8rJ1YqxOX6g7687tlQghx5ykKGAwpz4l2lYvX7UTHOXC67r3B9DIFQAghhBD5KiIigr59+7J//3697JlnnmH+/Pk88sgjuar7xIkT1KxZk44dO7Js2bKbPu/Xrx/z589n/Pjx9OrVi4ceeohjx44xZMgQdu3axR9//PHA7wZgd2lcSXBgtat675gQQjzoVC1lakCAt4lCnsb8bk6WSQJACCGEEPkuNjaW4cOHM2/ePL2sdOnSTJ8+naCgoBzXO2HCBD7++GPOnj2rbwXoNnv2bAYNGsT06dMZPHhwms9sNhtVqlShfv36rF69OsfXv9dZ7SoxCQ7sLg2jBP5CCJGGpqWMkCribSLAx5TfzckSmQIghBBCiHxXuHBh5s6dy6xZs/D39wfg/PnzdOnShfHjx+d4Tr6Pjw92u53Tp0+nKd+9ezeDBg2iZ8+eNwX/AB4eHjz99NMcO3YMVb1353rmRnyyi6g4Ow4J/oUQIkPu9QKuWp1ExznuiV1PZASAEOKu27RpE9HR0XTv3v2uX9vlcrFmzRr8/f1p1arVXb9+Vvz++++Eh4djtVpx/4pWVRV/f3/KlClDtWrVeOyxx25bz4EDB4iIiODll1/Os+3VhLgbdu3aRd++fTl8+LBe9txzzzFv3jzKlCmTrbri4+Pp0aMHoaGhjB8/nuHDhxMTE0O9evUoUqQIO3fuTLNYoJvL5aJSpUrUqVOHH374Idf3dK+JT3ZxOcEBmgz5F0KIrHBp4OdhpHghc4H+vSkJACHEXeV0OqlWrRqRkZGcOHGCSpUq3dXrnzt3jrJlyxIYGMiZM2fw9PS8q9fPirfeeovg4GBq166NoihomoaiKCQkJBAdHY3L5aJ8+fK88sorDBgwAD8/vwzradOmDRs3bmTTpk20aNHiLt+FELkTExPDsGHDWLRokV5WsWJFvvjiC55//vls1WW321m2bBmVKlWibt26dO7cmS1btnDw4EGqVKmS4TlffPEF77zzDps3b6Z58+a5upd7jdWucinOLsG/EEJkk0vVCPA2U9S34E4HkCkAQoi7auvWrcTHx+Pr65vhglx54fTp0/Tp04fz58/f9FlgYCDjxo3jgw8+wGKx3JHr55aqqtSqVYsDBw6wf/9+/fnQoUMcOXKEn376iSZNmjBu3DieeOIJ9uzZk2E9AwYMYMiQIdSqVesu30HWnT59mr59+3Lu3Ln8boooYIoVK8bChQuZPHkyPj4+AERGRtKxY0cmT56crWH5FouFXr160bhxY5YsWcKGDRtYtmxZpsH/7t27eeedd+jbt+8DF/zbXRqX46XnXwghcsJoUIhNchKX5MzvpmRKRgAIIe6qbt264XQ6eeSRR1i1ahVHjx7FbDbn6TU2bdpE27ZtiYyMpFy5cnla990waNAgfv/99zQromfk2LFj9OzZkyNHjrBz505q1659l1qYd0JDQ+nYsSOHDx+mQoUK+d0cUUD99ttv9OnTh8jISL3shRdeYM6cOZQsWTJbdUVGRnLw4EE6duyY4eeXL1/m/9m76/isyjaA47/z9LMOenTH6AbpBulUyRkgYAIKSqogoCJIKyCpKBYlAkrnqNETlG7WT+d5/3i252Vsg43ahPv7+fB5X89O3OecZ3Fd931fd7Vq1ciVK1eG0wOeVrIMN5LsmG1uFKKLSBAE4YHIgASEBWnRqHJeJlX8eBcE4YmJiYlhw4YN9OnThwEDBnDu3Dl27NjxyK+j1Wrx9/dHpcq5w6/uR5Zl7pefLVOmDH/++SdhYWH0798fq9X6hFr36DwN70p4/Bo2bMi2bdvo2bOnd9uaNWto2rQpmzZtytK5SpQokWHwL8sy/fr1IzY2lh9++OGZCv4BEi1OzHYR/AuCIDwMCc8SgbEmR3Y3JV3iLy5BEJ6YX375BZVKRZMmTfD396dMmTIsXbo0S0NszWYzp0+f5vz58wQEBFChQgXCwsIAT30Bt9uNzWYDwGq14nB4fvgqFAqUSs8arW63G0mSvPPrHQ5HpqcD2Gw2tFptmu2yLHPs2DH++ecfQkNDqVSpEiEhIZm+rwcVEBDAvHnzaNq0KWvWrKFHjx6p2iTLMoq7/ppPGTqdsv3ixYtcvnyZwoULpzti4sKFC5w4cQJJkggPD6dIkSKZapvZbObUqVNcvHgRPz8/wsPDU70rWZbv+67u5HK5iI6O5p9//kGhUFCyZEnKlSuX4fXvvn+73c6xY8dQKBSUL18enU6H0+kZopfZBITdbs+xU0eedgULFmTlypVUqFCBiRMnYrPZiI6Opl27dkydOpV33nnnoa8xbtw4NmzYwK+//prh9ICnlcMlk2BxkvP6qgRBEP57FJKnnorB6sJfl/ZvmuwkpgAIgvDE1KtXj5IlS7J06VIAJk6cyNSpU7l48SJBQUH3PNZutzNlyhSWLVuG2+1Gr9djMBgwm820atWKZcuW0adPH/bu3YvZbObmzZsULFgQtVqNLMv07t2bCRMmADBgwACKFCnC+PHjcblcPP/881SuXJnJkyffsw1jx47l0KFDrF27NlVQvWrVKiZPnkxsbCz+/v5YLBaMRiMDBw70XjMrhgwZwu7duzly5AhSJifhVqpUiUKFCrF+/Xrvtp9//pmvvvqKP/74A71e790+cOBA8uXLx4QJExg4cCCbNm1CoVBQokQJ1qxZ4y2MeOzYMT744AOOHj1KQEAALpeL+Ph46tSpw9y5cylQoEC6bXE4HEydOpUlS5bgcrnw9fUlKSkJs9lMmzZtWLJkCS+88AIHDhzAbDZz69YtwsLCvO+qV69eTJw4MdU5Fy5cyIwZM0hISMDf3x+n04nBYKBgwYKMHj2aDh06pGnHkSNHePnll9myZQunT5/m9ddfx2q1kpiYyMyZM+nWrRv//PMPzz//PHPnzqVJkyb3fMYdOnSgUqVKfPLJJ5l6J8Lj8+eff/Lqq69y4cIF77Zu3boxa9Ys8ubN+0DnXLFiBb1792bUqFFMmjTpEbX0vyPW6CDe4hLL/QmCIDwisgxqpURYsBZFDvrZKkYACILwRJw8eZL9+/fz8ccfe7f16NGD0aNHs379+nsuCRgTE0Pnzp25efMmo0aNonnz5gQHB2MymYiKimLnzp04nU7eeust+vfvz6FDh/j444+ZOHEi+fLlw+FwpOq1Pn/+vLfHV6lUUq1aNebMmcPo0aMzXC7PZDIxZ84c3n777VTB/+TJk/nkk08YO3Ys3bt3J3fu3BiNRjZs2MCQIUO4ffs2c+bMedjHd18tWrRg2bJlqUYoxMfHEx0dnaZY2sWLFwEYNmwYZ8+eZfXq1eTKlYtbt255Ew47d+6kTZs2dOjQgTVr1lCsWDFkWebIkSO8/vrrtGjRgl27dhEcHJzq3DExMXTt2pUbN26keVdHjhwhMjISq9XKsGHDSEhI4NChQ95nmD9/fhwOR6pRCG63m379+vHLL78watQoevbsSZ48eXC73Vy5coUlS5bQrVs3JkyYwKhRo1K1xWQycfHiRTZt2sSYMWMYPnw47dq1IyEhwVtUrlixYqhUKubNm3fPBMCRI0dYu3btI+llFh5e8+bN+euvv3jnnXdYs2YNAD/99BNnz55l9uzZ1K9fP8vnPHXqFJ06dUqTfHoWOFwyRptbzAsVBEF4hCQJ7E43JlvOGgUgRgAIgvBEvP/++/zwww+cOXMm1RDqhg0bolKp2LJlS7rHybLsLei3a9cu8uTJc99r7du3j3bt2nH27Nl0h+G3atWKkiVLMnv2bAAuXbpEqVKlWL58Od27d0/3nKtWrSIiIoKzZ8+SL18+ADZu3EibNm1Yu3Yt7dq1S3PMhg0baNu2LVu2bLlv7/KdHmQEwNKlSxk8eDDHjh2jePHiACxevJjx48dz8uRJb8AL8OKLL3LgwAGqVq3K0qVL0yyFGBcXR3h4OD179uTLL79Mc624uDhKlixJv379Un1dlmXatWvHuXPn2LlzJ7lz5063rW6325tE2bt3L126dOH48ePkypUrzb6ffPIJEyZMYM+ePdSsWTPd861cuZIXXniBjRs30rJlS+/2ffv20bFjRwoVKsR7772XanrEnebOnct7773HuXPnMmzzoEGD2L9//30LMwpP3ujRo/n000+9iS69Xs+0adMYNGhQls9152fzWZJgdhJrcuaoHipBEISngVsGvVpBgaCcM33w2fstJwjCE5eyBnePHj3SzJ+OiIhg69atqap73+m7777jjz/+YP369ZkK/gEsFguyLGMymTK1f+HChWnWrBkLFy7McJ+vv/6atm3beoN/l8vF+++/T0RERLrBP0CbNm1o3LgxM2fOzFQ7Hkbu3Llxu92Yzeb77itJEv/88w+DBw9OE/wDTJs2DbVazdSpU9M9PiQkhHHjxrF8+XKSkpK827///nv++OMP1qxZk2EgDaQKsO71rq5cueKdJpJR8A/Qq1cvOnbsyLhx41Jt12g03Lp1i3z58mUY/INn6DjA6tWr0/260Wjk559/5pVXXsnwHEL2+eSTT1izZg0FCxYEPJ+p119/nf79+xMXF5elcz2Lwb8sg8nuyu5mCIIgPJUUEticbmzOnNPn/uz9phME4YnbunUrV69eTXeYf4cOHfDx8WHFihXpHjt37lx69uxJqVKlHmsbBw0axLZt27zD4+907tw59u7dy+uvv+7ddvjwYaKjo3n77bfved7OnTtz9OhRb7G5xy0zIwbMZjPFihWjQYMGab7mcDhYvnw5AwcOvOfyjB06dMBqtRIdHe3dNnfuXHr06PHIiqetXbsWpVLJyy+/fN99Bw4cSFRUFOfOnUvztXsF/+BJnrRv395bm+Juv/zyCy6Xi169emWu4cIT165dOzZv3kzz5s2925YsWUKbNm04ePBgNrYs57O7ZOxOWfT+C4IgPCZuWcZsyzmJVpEAEAThsVu4cCH169dPd536kJAQevfuzYoVK7xV4FPEx8d75+U+bi1btiRPnjysXLkyzdeWLl1KWFhYqoD50KFDaDQakpKSOHHiBMeOHUvz7/Tp09jtdmJjY7l9+/Zjbf/NmzdRqVT4+/vfd1+Hw0G5cuXSrbR/8eJFYmJiCAgI4NSpU+ne14kTJ7h8+TJOp9MbcMfGxhIdHZ1uMb4HdeDAAapUqUJAQMB9961UqRIqlYoTJ06kuk+VSkWFChXue/zLL7/Mvn37UiU0Unz99dd069aN0NDQrN2A8ESVLVuWDRs2MHz4cO+2yMhImjZtyrfffpuNLcvZrA437pzTMSUIgvAUkrA63fff7QkRRQAFQXisbt++zebNm6lRowbz589PU5BOoVBgsVg4c+YMkZGRqYp3XblyBafTSdGiRR97O3U6Hd27d2f58uWMGDHCOxTY6XSyYsUK+vbtmypgTkpKwm6306tXL+9yc3dTKBS4XC4KFSr02IcWnzx5koCAAPLnz3/ffRUKRYaV0pOSkpBlmcmTJzN16tQ07wvwLp/o6+vrLZp48+ZNjEajt/7Ao3Djxo10lyVMj4+PDwqFgqtXr3q3ud1u/Pz80hQqTE/Dhg0pVKgQy5YtS1UE7uTJk0RFRTF9+vSs34DwxKlUKj777DNq167NG2+8wY0bNzAYDERERLB3714+//zzTCWUniVWR875o1QQBOFpJAF2p4xbJkeMthIJAEEQHqvVq1eTkJDArVu3mD59eppAWZIk1Go1CoWCH374IVUCwOFwoFAonti66wMGDGDOnDns37+funXrArB9+3ZiY2MZMGBAqn0tFguFCxdm586dyLKc7tD7lDXoNRrNYw86tm7dSsOGDe85bP/utqXH6XSiUChYunQp5cuXz/C+Ut5byogDl8sztO1RvqtHVZAtM7Vu1Wo1vXv3ZtmyZYwfP977HBctWkS5cuWoXr36Q7dDeHK6detGmTJlGDJkCDt37gTgm2++4cSJE8ydOzfd0UjPIhlwutzkgL9Hn3kKhSLDZLIgCP9tkuSZBuBwudGqsn8AvkgACILwWM2fP5/WrVvz22+/ZbiPJEm8//77LF68mIkTJ3qDyuDgYOx2O9evX38ibQ0PD6d69eosWrTImwD45ptvaNCggbfAWIpcuXKRmJhIrly50h1K/yTt27ePQ4cO8dlnnz30uYKCggDPO0kpeJgZ/v7+uN1url69SrVq1R66HeB5xnf26N+LyWRClmUKFSr0wNd76aWX+Pzzz9m9ezeNGzfGYrHw448/Mnbs2EyvxiDkHBUrVmTTpk2MGDGCWbNmAZ5VJ5o1a8aMGTPuufTos8LtlnGJeNNLkhRIkqcwoiw/uZERkiSh1WlwOlw47A5ERkb4r5MkyTNaEJDTGUn4LPIkXGW0OSD6zv4UhCAIT60TJ05w8OBBBg4ciFarzfCfRqMhIiKChIQE1q1b5z2+YMGC5MqVi/379z+xNkdERLBu3Trsdjvx8fFs2bIlVfG/FJUqVSI+Pj7VnPPsMnjwYJo3b56lpQYzUrhwYfz9/dm3b1+WjgsLCyMsLCzLx91L7dq1iYqKwmAw3HffqKgonE4nFStWfODrlS5dmnr16rFgwQLAM3rFarXStWvXBz6nkL10Oh0zZ85k2bJl3mUmY2Nj6d27N2+//TYWiyWbW5i93LKnV+pZDjhVKhV+fjqCQ3T4+GjQaDX4+GgIDtHhH6BDq9U+1utrNBpu37rJkIje/PbTSnR6zTOTcNT76PDx1eWs+5UkfHx06H3SrpDzNJNlGZ3e8z7SbNfp8PW9//NQKBTodDoCg3QEBGrRaDXo9Z7vJV8/XbZ3lmQ32S3jzCEFV0QCQBCEx2bx4sXkyZOHFi1a3HffihUrUqVKlVRL8anVarp27cqCBQuw2WyZvq7b7UaSpAf6ZdOlSxdkWWbr1q2sW7eOkJCQVJXFU9SoUYPcuXOzePHiLF/jUXG5XPTt25dr166xaNGiR3JOnU5HmzZtsnxfarWajh07snjx4kf2rjp37ozFYsmwOv+d5syZQ7169ShSpEiW2n23/v37s3HjRgwGA8uXL6dr166EhIQ81DmF7Ne7d282b95MnTp1vNtmzJhB27ZtOX36dDa2LHu5Zc+c1BwUfj1BEv4BOixWKxvWrWPk28MY0Ksrfbu3J+KFbgwf+hY/rvieC+fPPdYaLiqVAkNSIr/8sILDB/ah1jwbf5qr1WoORe5nz44dyT//c8KnUEKlVLJn104O7tuX6Sl1TwOtVsORgwf4Y9265JEwnveh1qg5fvQIG9au9f6+vpssy2i1WnQ6DX+fPsnc6TN5rU8fendpS7/unRjxxjts3rABtyzj84wlVu4kQ44puPps/JQRBOGJs1gsfPfdd3Tp0gVfX99MHfPKK6+wZcsWzp8/7902YsQITCYTAwcOvOexd86b1Gq1GI1GrFZrltsdFBTE888/z6xZs1i8eDEvvfQSKlXa8Vp6vZ5Ro0Yxffp0tm7dmuH59u3bx99//52lNsiyjFKpzLBXxOFwsH79emrUqMG2bdv466+/Hmro+93effddzpw5w+jRozPc58aNG9651SlGjBiB1WrN1LJ9KbRaLUlJSekmDQoWLMiIESMYNmwYR48ezfAcCxYsYMOGDXzyySeZvm5GOnbsSGBgIJMmTSI6OppBgwY99DmFnKFKlSps2rQp1c+Sbdu20axZM3766adsbFn2kWU8f5U+YyRJQUCglg1r1tOxeT36dW/P/JnT2L5lE/t2bWfL5g0snPsVQyJe5KXOrTCZjKjVj6cWjSx7ek4lSUKn0/MslADQ67WcPH6U7m2b0q1tE3Zt/wv/gMc70gI8oz30+oxHHPj4atm/Z6enXe2aEHXoAL5+j79d2U1SKFCpFHz0wTDmffUFWp3GO4Rfp1MxaexIvpzycYajNXR6Df+c+ZveXdvTpFY44z8Yxp4dW7l5/TpnTp9kwZzp9O7Slhc6tuRMdDS+frpn4nOek4kEgCAIj8X69eu5fv06/fr1y/QxnTp1QpblVKMAChQowPfff8+KFSto1aoVO3bsICYmBoPBwIULF5g/fz4jR45MlQCoWLEiefLkYdSoUVy9epWzZ89y4MAB79dtNht2uz3Ddrz66qts2rSJo0eP3jOYHTJkCC+++CJt27Zl2rRpXLhwAYPBwO3bt9m/fz9Dhw6lXbt2D1TD4Pz583z77bcsXryYb7/9liVLlvDZZ58xYMAAKlWqRI8ePShTpgx79uzJcJk7p9OZ7hDn+91/hQoVWLBgARMnTqR///5ERUWRkJBAQkICZ86c4YsvvqBu3br8+eefqY4rUKAAy5cv58cff6Rly5ap3tXFixeZP38+w4YNS3VM5cqVCQkJ4cMPP+Tq1atER0cTGRnp/fqYMWNo3749jRs3Ztq0afz7778kJiYSHx/P8ePHefPNNxk0aBBz585N1bsLntEFZrM5S0W1/Pz86N69O1OmTCE8PJwqVapk+lgh5/P392fevHl8/fXXBAYGAnD9+nV69OjBBx98kGYpUuFpJOHnr+H7pcvp2/154mNjmTRtFruOnOHwmWscPnOVQ9FX2LL/OJ9+OZdGzVolJyhFxPKoSJKE3W7DYjHjdrs933ePeQCAJEkYjQaORR3BYbenG8hKEthtNlwuJzarFYfTkbOmJzwmapWK27diOfv3aWrVrY9G4/n9qVSqiI9L5OwZz3a1WpHuykC+vkq2/7WRfbt38OHHU/hr3zF2RZ1l/fZIth44SeTp87w5/EP27dpOn67tOP/vefT6J1PcWUhfDihDIAjC02jHjh00adKEWrVqZfqYsLAwIiIivPO5U3re27Zty4EDB3jvvffo2bMnfn5+aLVaDAYDOp2Ot956K9UQzcDAQJYvX05ERASNGjXC6XQSERFBzZo1AShWrBhhYWEZtqN27do0atSIYsWKUaBAgQz3kySJFStWMG3aNGbMmMEXX3xBYGBg8h8aRqpWrcqvv/5Kw4YNM/0MUtoXHBzMuHHjUm339/enUKFC9O7dm44dOxIeHn7P8wQHB1O2bNk0w1eLFi163zXtX375ZYoWLcrIkSNp3bo1AQEB6HQ6jEYj+fLlY/To0fTp0yfNcW3atOHAgQO8//77ad6VVqvljTfeSLV/QEAAy5Yt45VXXqFRo0bY7Xb69evn/dxoNBpWrVrF9OnTmTVrFl988YV3RQWDwUDJkiX566+/aNSoUZq2+Pj4EB4enuWVCTp16sTkyZPp0aNHlo4T/jteffVVKleuzKBBgzhy5AiyLPPpp59y6NAh5s2bR7FixbK7icJj4uurZc/O3Qwb/Aqly5Zn+c/rKVu+KEYTOB1Oz056iXIhwVSuFo7FInuCQZEcemQsFhuVq9bg+982YrfbadikBcakzE8dy6qU1XjGvPcWv6/+id1R/6BTKnE6nan2M5ts1GvYhKWr1qFSq6lesw4m4+NrV06hUim4fPE8cbExVK1e07tdrVFy9u9L3Lx+jeq16mZ4vCHJQZOWbWjVriOlyxXFYsFTzBJAkihUqCgTP/uEkNBcjB/1Dp9PHMeshUu9SwoLT54kiycvCMJjYLPZHrh4kt1uR61Wp5t5v3z5MidOnMBsNlOiRAnKli2LTpf+nLKkpCROnz6Nn58fZcuW9c4zT5nH9igz+0ajkZMnT3Lp0iXy5s1LmTJlyJs37wOdS5Zl3G53ql+MsixneT5iypJSdycAsnr/p06dIjo6Gr1eT+nSpSlRokSmjrt8+TLHjx/HarVStGjRewbjSUlJnDp1Cn9/f8qVK5funFubzcbp06c5d+4cWq2WMmXKULJkyQyvn9H938/ixYv54IMPiI6OFmvGP+ViY2MZNmwYS5Ys8W4rXLgwM2fOpEOHDtnYsifD6nBzLcHOM9DJCXiStj4+Ggb06sbva35hzZ97aNCkLvFxGU8XkxSKx1rFXK/XEX3qJE1rV2TQm8OZMGUqJqPtmQiM/Px1SBIYDY/3fhUKBVqthl4dW7Nv93aO/nsTHx+fNAkA8HxG/Py1yDIYDVmfRvhf5B+gY9G8r/nog2Fs3hNFkWLFsdls+AfoWLlsBe8OjmDznijKlC2HxZL2mciyjEar9YzsyKAGkEarwWa10eq5aly9fIldUWfJmy/fPUcjPm1cbplQPzXBPtnf/579LRAE4an0MJWT79VjW6hQoUzPdw8ICKB27dpptj+Ogk5+fn7Url073etl1YMWMEzvPOkF+Vm9//Lly1O+fPksXz+r7+ruIfx302q1VKlSJdPD8h80yfPVV1/RrVs3Efw/A0JDQ1m8eDFVq1blww8/xGQycenSJbp06cK4ceMYNWpUujVAhP8mtVrDtas32bd7B2XKh1O9Vh0SE+/dsy+WMHt8nnSArdFo7vv9LMsyhqRnI/BPoVTCgX27yJ03H/nDCnkTI5IEh/bvIV/+MMIKFcbuSJsw8ewn4bhPIG+3OwgO0VP3uUYsWzSfSxf+pWChAjxD8X+OIn6rCYIgCEKy3bt3c+rUKVasWJHdTRGeoLfeeotq1arx2muvER0djcvlYuzYsURGRjJ//vx7TgUS/jskhYTFYsZoMFClWk2USgm7I+s9z7IMGo0ajUaJxeLA7XLdcw67LINarUKrVWG1OnA6XfcddeEpwKZFpSbVvm4XWG0unJmYkqBUqdDpVNyZT5ZlcLnAak1u972OVyrR6dQolHe1wQ1Oh2dUVkrPvSyDVqdFrZIwm2243TIqlRK93nM8gMMBFvP/g2ud3jMC4M5tKedK73kplUp0ejVKBd7n7b0fiwO3O+396PU6VCrQaj3PQ5IkfHz98PVV4HR4wiCHU8ZutXnPqffC+9IVAAAgAElEQVTRgUy6vd1302p1qDVwd17d5QKb1YXTmfF7kmVPz7hGrcBiseNyuVEo0n/vKffous87ux+FQpFq/r1S5XmX0SdPUKtOfXKHajDbQJLUqFRwLOowVarVoEAeX4xWQFYhy55pHFkatSHLKJXg6+dJrD+Jug9CxkQCQBAEQRCSTZw4kaZNm1KuXLnsborwhDVo0IAtW7bw7rvvsnLlSgDWrVtHw4YNmT17Nq1atcrmFgqPglKpQq1Wc+XyRRwONxJSlsv7qVQSt27e4Mb1axQtXgJfX1/c91jfS6mSiIuN4eqVyxQqUpSAwADcrvT3l/EE0iolHI06xo4tm7h0/hyyLOMfEEitus9R57mGhIQEYLzHVAEfXx1mk41Nv29i787tGAxJSEjkDytIvYaNqVi5GgpF+kXdUobBGw12dm3bzsHIPVy5fAkJCb2PD+GVq1C1Rm3CChZOfn4ySqXE5QvniYuLpVSZsgQE+mOx2Fn322oO7t+D2+2mfqOmNGjcLLkCvMzfp07hcNgpVaacd1vK84qNuc21q1coUrQY/gEB6PUaLFYnWzZtYv+eXcTevo1CoSB/wYLUqd+QGrXqolSpMZusSJLnHtxuN6dOHMdus6HWqEmIj8PlcnH4wF50Oj0ul6dHOyQkF/nDwpBlzwiAk8eOIUkSJUqVTve9yrJnRJpWJ3H+30tE7t3FsSOHsFotIMsEhYRSu14DatWtT1CwHyajPd3nrFJJXLtymZjbtyheohQBQQEoFQpOnTzJ9j83cu7fs0hIBIeEULdBY+o2aIxWq8VqtT3QtB2FQsJqtXD86BHvyBa1WkN8XCzn/j1D3QaNOHDgEAaDHZVSjcGQxIVz/xBeuSp79x/GbLIln0dJyVJl0On16d5XeiTJk8QwGQ0A5M6TD1f6AwqEJ0DUABAEQRCeWQ6HA6fTic1mY8aMGXz88cccOHCAqlWrZnfThGz06aef8tFHH3mXEtXpdHz88ccMGzbsqaoK/qzVAPAsryrTpXUTjhzcz+/bI6lRuxoJ8dYsPYOQUB1ffvoFEz4czk8btvFco0aYTRn3FvsH6Fi28FveHRzBwu9+oUPXzt5h5nfWABj45jC+mP4Zf5+9xqRxo1j90/fo9D74J09Hirl1E7vdEzCPnfQZrZ9vl3b+vAy+/jqiDh3mw2FvcHD/HgKDggkIDMJiMRNz6yYAfV9+ncnTZ2Oz2VMdr1Sq0OtV/L52LdMmTeBY1CF8fH0JCg5BoVCQmJCAISkRtVrNz79vo1a9ulgsdnz9tLw7eBDLF83nxIUYFAo3r/V5gV3b/yI4JBSH3U7xkmX4bdMO1BotINOxxXNcvXyRyFMXkWW8Pfj+ATqWfLOA4UNf5bvfNtK1Y0vWb9zBJ2Pe5/CBfYSE5sLXzw+7zcbNG55Vdlq0bc+4iV9QumwpDAYrao0as8FA07qVuHbl8j3fZ/cX+jFr0WJsNhcOu53mdSuj0WjZdvA41nR6un19dcTExDFr2mSWLpiLyWgkMCgY/4BAXE4H8fFxWC0WSpQqw4gxH9GpWw9s1rS994FBOsa+N5LZX05h24FTlCpbgg/eeYelC+eh1WkJDc2NjOxtf5v2nfls1jeEhIRgsWQ9CeDrp2PT7xvo07Vt1g68S9HiJfh10y5y586T6Tn8nqkXEq0bVichLo4dh6PRaDTp1mF4WokaAIIgCIKQA1y9epWuXbty7do1kpKSWLJkiQj+BUaNGkXNmjV57bXXOH/+PFarlREjRhAZGcncuXPvu4qGkDO5XC4CAnW80O9lDu7fw9j33mbh9z+TL39ukhKzOO87Ofp6VMkTWZbx9fXj7NlLtGtSn8CgYGYv+o7K1WqSK1dukCRuXL/C76t/ZvJHY+jbvQNfL11F5+5dSLpjzrqPr5ZTJ07xQsdWOBwO5i7+jroNmhAcHIrJZOTS+XP88uN3XL92BbvdkaoSu1KpRO+jYurHH/P5xLGUKR/OzAXLqF6rHnnz5UehUBAbc5vjR4/w248rMBgNqUZPpDwLgyGJ1/v3IjEhge/X/EH58KpYLRYuXzyP0+VC6fYMdc9MnZaAwCC+/3ENr/d/gRZt2/PhR5MpUboswcEhWC0Wzv97hqUL5/PdkgVEnzzBD2s2UbxkSSwWGyqNhsnT52I0GFCrVMycNoW/T59g6oz5aLRa7xSIIsVKYLU6SBmTnmG7ZPDx03Hun394tU8PThw9QpeeL/FCn5cpWaYsQSGhOB0OYm7d5OD+3cyaNoVBfXty9vQp3hs7HotZTtNjLkmeHnWH3U6/7l3ZsWUzYydNpUWbDhQIK4Qsy1y++C8L5sxi+bfzsVgsLP7hV1QqlXcEQ2ZZrQ5KlynHytWbUCiUIIGfn5bl3y5m9U8rmbP4e/z9AnC6nPj4aFn1/Xf8vHIZ0+cvITQ0Fw6HJ4kRFBRMUFAw9kyujKFQKgkJUvHtwhWcOn6UMZ98RlCQT6rPrfBkiQSAIAiC8MzKmzcvb7/9NmazmebNm2d6hQPh6de8eXN27tzJG2+8wa+//grAqlWrOHnyJLNnz6Zx48bZ20DhgZiMDnq81JfIvbv5YdkiXujYhi9mf0ON2lUxmdz3LWaW4v8BYuYyAJIkpfrfu6k1GhIT4ol4qReVq9Zg3tLvCAjUYzHhnUdevEQp3h8zkpp1GtC7a1uGDXmZChUrU7REcawWGwqFAhmYPuVj4mJj+HXjDlq0bEBCkozT6cDPL4CqNatTtWZ1bt+Kw+l03lEUVsLHV82Xk6fw+cSx9Ow9gCkz5hAQqMNqwbsMYr4CYRQtXpCWbdpjNBqwmG133JsCnV7P3Bmfk5gQx68bd1C0eH4MBjcKSaJw0SJYzNbkhIOEQqHIsChtyjkj9+xk9pdTGDluIm8MexuXG6xWNy6nE72PD9Vq1aBW/RoUL1WGT0aP4L03B/H96t+RJAUKhUyb9u1Qq0Erwa+rvufcP3/To3dffH3Amdwhb7OC2WxBpfKstJNRuzRaNYkJiQzs9wInjh5h1sLl9OrzEsieNjldLjQaLUWKFadceHFat+/M4AEv8sWnEyhYpBh9I/qReFeiSaFQodPr+XT8KE6fOsYfuw5QvWZFzCZP4TyA8hXDmfH1PCSFxLKF8/h11Q/0iehHUmLWEgBOh5P8BQtRrGRR77YALSyYO5cSpcrQofPzuNyeGg8BWlj8zdcUKlSULj06407eDp6h/HfXbUh5ZzqdFknyTOZQKECl9Oy/fMkPvD2wHw2aNKf/a69jsTw7Pf850aMvhS0IgiAI/xF6vZ4+ffowcOBAEfwLaYSFhbFq1SrGjRvnXZ3k1KlTPP/888yePTubWyc8CKfTiYSCqTPmMeC1oRyPOkT7pvX4fNIUbFYTAYG6x7JSzL1J6PU+/LD8W1wuJ7O/XYFWqychzorNZsXlcuFyubBYrMTG2mjaoj5jJn5GUmICi+bPQq2WvKvHxMXEs3XzH9Sq+xy16zUgJt6J3W7D7XbjdDowGa2YTTYCAgJS3aefn5bd23cxadxImrd+nhnzF6LR6EiIt2K1/r8NdpuNpEQrDoc9zWo/KqUKm9XKpt9XM2XG1xQump/YGCsOux2bzZZu0JjhE0lOAEz9ZAxde/XmrRFvYzA4MCR5zue5HydGgxVjkpO33xtO+y492LX9L/7cuBFfP08wb0iykhBvJ8HkSWLIskxiQhIJCU4S4q0kxFuxWKyZmNojofdRMvvLqRw7cpAJU2bQN+IljAY7SUlW7HY7bpcLl8uJ1WolLtaKf4Afsxctp1iJUkwc8x6XL91Eo0m9nK9arcJsMrJl8wamz1tCtRoViY3xtCnlmRsNVpwOeGPYKHR6PT8sX4Td5s7y51SSJJwOh+eZGaxYLS4u3zBycP9eatZ9DqcLDEk2LGYn12IsHD6wj6o1a+FyeranHJdR8O9wODh98gTHjkRx8tgxIvfuY+nCJbzUpT2j33uLF/u/woIVP6HX+2C3iwRAdhIJAEEQBEEQhAwolUrGjx/PL7/8QlhYGAAmk4mhQ4fSu3dvEhISsrmFQlZIkoTNZkOhVDJ5xkxmL1pOUHAIk8aOpGOLhqz7bQ06vQa9XvdE2+VyOjEkJTFy3ESCgnwyrCkgyzKJiS669uxNoSLFWPfrj9y6EYdK7Skb7wnyDfj4+aUckO457px7LUkKnC4306dORKvV8cnnM5NXTLBk2F632512OLvCM52gbPmKNGrWhKTEh6kv4TkwODiUN4Z9iNksZ1gB3+l0IsswcOgwANb+8iOyW36k9To0WjWXLtzg2/mzKBdeiZcHDSYhwXnPInhmk5XceQJ4+/3RxNy+xe+rf0bvk/4Svx279aJpq2bEx6U/AsVstlO4SGGq16pL9MkT3Lh+0zti4UGp1EquXL7IpQvnqFS1OgqF57Oh1qi4evkyly9doFrNOkjJ2+9FrdEQF3Ob7u2a0vK5qjSvW5n2Tevyzuv92bH1T94a/gGTv5xHvvyB2GzPTt2RnEokAARBEARBEO6jXbt27Nixg7Zt/19Aa8WKFTRt2pTdu3dnY8uErEpZt9xitvNC35f4fVsk/V8bwsljUfTv0ZEhEX25dPEigUFPLglgtVooVaYctes9h8novGeA5HQ6CQ72oVXbDty4fo1/zkajVilwu1wEBgUSXrkqRw8dIC42Bl/f+weJOr2GU8dPsv2vjXTq8QIlSxfFZLRlOYBOCRJbtmmPWk2mK8Sne67k6gJt2neiQMFQrNZ7T80wm5xUqFiZ4iVLcXDfbmJjklCqHt1MZ51Owf69OzAkJfFi31fw8VVlqoCdySjTuFkr9D4+/LVxPVZL6p577zNr2wGlAmQ5o2fmWUavYuVqJMTHERtzE6U6a+8npbZByj+1GqJPnUCj0VA+vBIOh2cfjRr+Pn0Sp9NJeKWquF2pj02Py+nELyCQDz+azKRps/nks694d9Q4uvbsQ/GSpRk/ahhNaoXz3ZIf8fXTZsMoG+FO4ukLgiAIgiBkQvHixfn1118ZMWIEyuTF1Y8cOULr1q1ZuHBhNrdOyCq3201CvJX8YWF8PmsWq//cRa26z/HzymV0aF6Ptb+uJiBI90RWfnC73FSuVhP/AP1913qXZRmFEkqW8SxXeu3KZZRKT5FDXz8d/V4ZTHxcLMOHvsqN67cIDtGhuWu4/p08670fRJZlmrZMSXBlfZGwlKJ6ZcMrkclSChlLvnz12vVw37FEYIa7u13o9FoqVqnOpYvnMZmMKB9RkOlZUhCOHjoIQLVadbBnrv4dLpeT4JBQKlWpzuGD+zEaTJ4CfMlSkghFipW45zOTZRkkyJsvPwBmsxlFFj+Wao0GrU7r/eengahDkeTJm59y4ZVQSJ4lKHUaOHJwP/kLhFG2QiVI3q7VJQfu6bwKl8uFr68vvSMieHXIYAa++Qajxo9n3tKlrPlzN/MWf4fNZuP1/j2Z9cUX+PpqnqoVVf5rRBFAQRAEQRCETNJoNEydOpW6desyaNAgbt26hdFo5JVXXmHXrl189dVX+Pv7Z3czhSywWq3YbBL1GtRn1fo/mffVl3w6fhT9e3Rm7pLv6dqzJ0bD46xYnhzc5S+Q3oj9dLlceFYHAG7euE5KrGsy2unRuy//nv2b2V9O4cC+3bwzcgwdu/YkrFAezGYZu82W5nynTxwHoGChwg+8Prs7ufF58uTlPjmMTPCcKzRX7kzlImRAqYKQ0FwAxMXFEFYw7GEb4eV2waUL59Dp9ITmypXpZ+SWZfQ6NXnzFSBy7y4SEuLw9feD5ONTRgBoNJpMvfuUnvOsBM+e4nxqJo79gM0b1uKZXiGj0aq4dOESJqORFnWr4JbdIMuo1SouX7qIISmJto1q4nK7kt+BTJceL/H2yJGYjGk/Q7Isp/t9otXp6fZid+o3bkLfbh346MPhVKxSjUZNm2A0ipUAsoMYASAIgiAIgpBFnTt3Ztu2bbRo0cK7bfHixbRu3ZqDBw9mY8uEByHLMoZEK5JCxftjRrJk1Tp0ej0jhr5G9Km/0ekz7kF/VNxZjZqllOPc////bjdul8y4SZP5etmPhITmYvTwN2lUowJfTJpCfFwM/gFpRzWYjAa0Oj1BQSHe6vgPSqfXp1t74EE86DQCl9OZ2QUaMs1qtRIUEoKPr1+W2yVJns+YyWREkU7wfr859lndL/W1JaxWB4FBQZQPr0zFKtWoUr0WRYqVJjEhnmo1a1O9Vg0qVvZsL1aiDIakJKpWr0WV6tWpWLkaFatUpXx4ZcpXrIzLlbU2OB0O4uOs5Mufi4+mfoUkSSyYPR2XSxZTAbKJGAEgCIIgCILwAMqVK8e6desYPnw4M2fOBGDPnj00a9aM2bNn07t372xuoZAlUnKwEu+kS7d2nP93IuNHvsPyRfOZNG0a1nRq4j3KYcxZOZdCARazGYDcefLiviNodzqdmM1uuvTsTtOWbfl99c8snD+LiWNHsnThfD6a+iVt23fEbLalCihlWX6gAPNuj+IcKbLyTGQZrMmFC0Nz5cadxUA1M21xOOy4XE6kLGQXPLfg2V+lUj/A5IqHk5KsGPru+6TUDfTRwMHD0fy++mfeem803Tq1IskOvho4fPQs61f/zJsjPuCF7u1JvGNqgs0mJy/9mPV2GJIcVKpSjZp1n2P71s3cvhVDcGgo7oeeLyJklUi7CIIgCIIgPCCNRsNXX33Fjz/+SGhoKABJSUn06dOHIUOGYE4O0oT/DlmWMZhk2rTvjI+PL7u2bSEp0eqt+5CyD5CpQnBApno6sxo4X750EYB8+QvguqtD2u12k5RoRaPR0TuiL+v+2sOM+UswJCUyoGcnVn33Hb5+/x/V4Ofvj91mJS4ulkdYO++hZbanXZIk7HY3F879Q568+R6ol/7e54dcufMQHxtHUmIiSmXmImAJcDo9Pf96Hx9CQnPdt8bD42KxWDEkef5ZnLBnx1a0Oj3FS5YmxuBZMtFkh8g9u9DpdJQsXY4YE95jDElW7LYHC/7B8/lWqRXkLxCG1WIhLjZGjADIJuKpC4IgCIIgPKTu3buzefNmGjRo4N02Z84c2rVrx8mTJ7OxZcKDcDrc+PsHEBgURGJiAkajwVu8ze2GgKAgAGJu3eJ+MYxSCdeuXvb8R7rRkwQyXL5wPlP9ygqFArsdog7tR6vTUaR4CVzO9JMHTqeDhHgrbhn6v9aXnzZsIyg4mI9GDyfmVjxqtadLuGyFSgCcO/s3qvRXqnvCPE/i+rUrmQo4lSoVifFxHDtyiDLlwwkKCnxkgbYsyyhVUK5CRdxuFxf+/Qd1JlfgUyqVGJMMHI86RLnwSvj7+yM/wsTEg5Akz/iFQ5F7KRBWkPwFCuJweqoaKhSwf89OcufNS/6wgtgzW+0wC2R3St0D7SMdLSJknkgACIIgCIIgPAJVq1Zl06ZNvPbaa95t27Zto3Hjxvz444/Z2DIhqyTJsxSdw+FAr9ej1+u9S7Q5nZA3XwEALp67dzAoKRQ4nRB1+GDyedOPZlVqNYcO7OXmzVhvUJ4RrVbNxfMX2b5lM/UbNqFQ4TAcjnsHai6nk9gYK3VqV6TbC325deM60aeOo9EqcTqhUpXqSJLEH+t+w+0GScrmECH5MW3/a5PnP+/THl9fBTu2/onJZKRh0xbofZQZjgB4kGkbTifUqFMfgN9++h6kzJ1Hp1dy/Ohhbt64ToPGzfHzVz/SkQkPQqFQYkiyc/rEMSpXq4GPjxrZ7Vme0GxycurEUSpWqYafn+6RJiskSYHD4eLqlYvkzZefXHnyZL3uhfBIiASAIAiCIAjCI6LT6Zg/fz6LFy8mKKWXOCaGnj17MmzYMKxWUfU6OykUClSZ6L7V65VcunCe2JjbVKxSjeBgP+9wf7tNpky5cDQaDft2b8duJ9XSbilkWcbPT8OpE6fZunnDPa+n0+m4fu0qv6xcQUCAgowq2EmShN5HYuHcGdisVvpEvI5a/f9gV5Kkew6rdrghONgzVcWaPJzbZrVTLrwCjZu34o91v7F39z4Cg+5dlf5xL+GWMsd+4/o1HDoQRUBAxu1RazQYkuzM/nIKvn7+dOzaC6sl7c6yLCO75QcKwK0WB5WrVqPuc41Z/dMPRB06RkCg9p7PSKlSIgFfz5qGUqWiU7cXsNseTZ2Fh6FUKbl96yZnok9RvWZdVGrPs1Gr1dy6eZPz/5ylRq16KJSZm5aiUCpTTY9Jlwx+/iqOHNjPoch9tHq+E0HBftk2HeJZJxIAgiAIgiAIj1i/fv3YsGED1atX926bNm0aHTt25OzZs9nYsmeXpFBgNpswJCUSFKxDq/Wsay5JkuefQoFSqcQ/QIfd4Wb6lI+RZZlefSJSzbF3OBwUKlyQxi1as33LZg7sjSQkRJ2ql1qSJPz89dhtDiZ8MIyAgMDkNdQzCKgkiXwFwvh80ji2bdlLaC4tSpUqVaCtUqkIDdXyx7q/+HrWlzRo0pwWbVtjNP2/99/lcqFQKPD106FQKr3HS5KEWq1GluFQ5D5UKhUlS5fFbvcExCqVgmEfjEetVjN8yMtcuXyLoGCd9/mknEOSFGi1Onz9tI85CeB5TkFBQbw39BVu34onMLk93NEerVaLv7+CGVMncfJYFG8O/4DiJQtjv6OwnNvtRqeH3HnyYDGbiY+LQatVARIKhRJVJooeuN0u1FolH0yYBBK8OziCq1duERyS+jl726XTERKk5uvZc9n0+1oGvjGMSlXKY7Fkf8E7tVrieNRhHA4HFSpVIeVRqTUSp04cxWg0ULFKNTKTJ5EkBSajEVkG/wAdynSehUKpJDBYR8ytBD4YNhStVseA14bgdmV/MuRZJRIAgiAIgiAIj0GdOnXYsmULffv29W7btGkTjRs3Zu3atdnYsmeTXq/h3D9n6dyyAfNnzuXmjeuoVGp8fLX4+WnR6TQgSRw9EsWAXt3YuH41rwx+i0ZNm2E2/T9wk2U3CgW8NuQdFAoFw994hch9Ufj6aQgK1hEcosPfX8uVS5d4sXN7bt24wVvvjb5HlX0Zi9lE9xf70qBpS17o0JIfV/wEMvgHaAkJ1REYpEOSFCz79jv692xPgYKFmPrVfFQqNe7kdftUajXxsTEMfaU3u7fvRKlQ4ufvOd4/UItKrWTezLls2fw7fV8ZTNGihXAkR38mo5U69Wrz8WdfcSb6FD3aNWPX9j1oNBpvGwICtOj1Gq5ducykcWO5fPE8Gq3msbyrlOc0asKnxMTE0KN9Cw7uP4xWpyEwUOt5xgFakpLi+XDYSKZNnkDbDl0Y9OY7mE3ONM/Z5YKadeojI7NqxVK0OggM0qJQSCTEx2Vq2UKT0Ubd5+oyZfpcjh05RM/2Ldj25w5UKpX3OQcF6fDx1RIbc5PR74/hg3cH06hZK94d+SFmswue+BoAaTkcLkJz5+bDj6ZQsnRZbFZPAsludxEUHMKHH02hdNkKWCz3L3AZGKTh99U/88pLXdi6eQtutxsfX633+8DXT4tKqWT39j10a9uME0eP8On0OVSsUgGz2fa4b1XIQA6q8ykIgiAIgvB0CQgIYMmSJdStW5cRI0ZgNBq5du0anTp1YuTIkXz00Uf3Hz4rPBJut0xwSAg3b1xj1DuDGfveW1SpXouSpcui0+uJjbnN36dO8PdpT9HGwe+8xwcTPsXucHrn/6cwmWw0atqYz2Z9w7DBL9O8blVatetA+YpV0Gi1nD5+lE0b1pI3X35+2/gXu3fuQZZlHHZ7qqJ2kuTptXc6ndisNhYsWUa/Xt14tXd3SpctT/1GTcmXvwBxsbHs3r6FE8eOUKlqdWZ+s4SSpYuTlGj1nk+SJPS+vmzZ9Dtrfv6B8MpVqVX3OfLmy09szG1279jKyWNRtOnQmffHfoTNnjpQNhrtvDx4EDq9D2Pfe4uOzetTrWZtqtWsQ+48eUlMSODvUyfYvnUzToeDLj1eRKlQ4Ei+D7PJmPyc3ZkaHZCUmOgJvu+hRKky/LhuA93btqL1c9V5rnEzKlWpjn9AIFcuX2DD2t+Ii7lNj5f68+mXs1CrNVgs1jTXN5tdtO3YlcXfzOXLKR9x6sQxihYvzpGDkYRXrsrEz2fgcHrecWJCPBqNLm3xQVnGaLQzYOCraHU6xr3/Dl1aN6JS1RpUq1mb/AXCMJtMnP37NDu2/onRkESv3gOYMOVLfHz9sZgtd/WO/38pR5fLdd9ih5IE1uS1KJ1O5wNX47dZ7VSvWYf6DethNNhxOZ0gSdisdqpUr0Xd5+pgNNhxOhz3fY8uF+TLH8bWP//gzz/WUbhocWrXe45CRYqhUCi4ce0qRw5FcvJYFGGFCrP4h7W06/g8hqTsHwnxLFOOHz9+fHY3QhAEQRAE4WlWo0YNGjRowMGDB7l16xayLLNz506ioqKoU6cOwcHBT7xNTreMwXr/wONp4XS6CAoKpmuv3pQpVwG1RsP1a1eJOhRJ9MnjXL5wgeCQUDp07cFHU77ipf79cThcOBzpB1tOp5satWpQv3FLbDYrUYcOsHfnNg7s24PL6aJX3wg+n7WAIkULEB9nQKfX07BJc0Jy5cHlTEkoSLhcLhwOB3XqN6RCpXBat+9GocJFuXThHLu2b2Hfru1EnzpBvrCCDH3nfT6aMoOwgmEYDNZU7XK73ej1Opq1bIekUHDp4nkO7N3N/j27OHP6JIWLFGPYqPGMGPMRWq0Ou82eKsCTZRmHw03NWtVo9XxXfHz9uHj+X/bu2s7+3Ts5FnUYhVJB63Yd+XT6XEqVKYfD4fTeh93uIHfefDRq1hKNRnOPufaea9oddipUrEKd5xold8B7khFarYqjh4+w6fc1tO/Sg6aN6tCm00vo9HpOHo9i17a/iNy7i6uXLlG9Vh3GTvycwW+PQKlSYbXa0g1a3W43vr5+NG7eGrvNRuTeXRw+sJ88+fLRufuLlChdCpfThSzLOB1OqtSoRfXa9dLcgyzL2O1uqtesxvOdexEUHMK1K+6QEvgAABtESURBVJfYu3Mb+3bvIOrwAaxWCw2aNGPcpGkMevNtVGoN1nSSEkgSNpuD4NBQGjZtga+fP+6713O8a3+HzYmfvz8Nm7bAPyAQ1732z/A0ns+czZacALpjSoX7ju2ZSeLYbS6KlyxFp269yFcgjKTEBA4f3E/k7p0cjNzLlUsXKVKsOBGD3uSTz2dSvWZVjEbbMzn0X5bBR6NEr87+AfiS/Cy+AUEQBEEQhGwQGxvL0KFDWblypXdbkSJF+Prrr2nZsuUTbYvV4eZagv2ZSQCk0Gi16HUSLjckJpgwm0zeZ+Dr509wsB67AyzmzAQqEj6+WiQgNjY+eUi9hJ+/P4FBeqwWN1arDZ1eh5+fhMHgTl5L3XNBWZZRqVQEBqmxWMBssqBSqfDxVWO1ukmIi8XtdqNQKAkMCsLHV4XZ5MLpzLjqv95Hh0oF8XFGLBYzyJ7ihyGhoWh1EiajA5fTlVGdQcBTlFCrg6REG4akJEBGlvHel9MBZvP/C1rKsoyvnx6dDhLi7ck92vf+YAUE6lAoICE+dWFM/wAdSxcsZNiQV/jut420aNMSm1VGp5dITLBgNBgAGZVaTWiuEJRKMBnt9y3uJ8syOr0etQpiYxJwOOwEh+ZCrVZgMv4/mRIYpAMZEhIs97wHrVaHTg8mo5PEhHjcsgwy6H18CA7xQ3aD2Zxxu2RZxsdXj14PiQmO5F79jK8nyzJ6vR4fX0hKdOLIRA/9k5BSi0GnB7NJJjEh3lswU6VWERwSglYLZrPbO+XkWeRyy4T6qQn2yf4B+CIBIAiCIAiC8ITNmDGDkSNHelcF0Gg0jBkzhtGjRz+xNjyrCYAUkiShVCpRKBTemdlut9szJPoBzqW6o2if6wHPcyeFQumtJC8Dbpcr01XT77w3ko93OZ1ZroCvVCpRJE9RkUi5r8c7lz29BIAhyfN9olSpUKbckyzjdLrSTM+4n5R3hSThcrpwux+uEn3KM0r5NnK73bhcrmeyl1uRXEjzzgSXy+XK9qUPc4KclADI/hYIgiAIgiA8Y9566y3Cw8MZOnQo0dHR2O12xowZw9GjR5k+fTphYWHZ3cSnnieAfLgg/c5zORwZ98o/CLfbhdv+YMHpo7o3VxaSDk+Cy+nkYVvzqN9VTntG2cntdotg/z8g+ychCIIgCIIgPIOaNWvGli1b6NSpk3fbTz/9RNOmTdm2bVv2NUwQBEF4aokEgCAIgiAIQjbJnz8/v/zyC5MmTfKuR37mzBnatm3LF198kc2tEwRBEJ42IgEgCIIgCIKQjSRJYtSoUaxevZrixYsDYLFYGD58OL179+b27dvZ3EJBEAThaSESAIIgCIIgCDlA27Zt2bJlC+3atfNuW7FiBU2bNmX37t3Z2DJBeHIkCe8cfddDrHcvCEL6RAJAEARBEAQhhyhSpAi//fYbY8aM8VbSPnHiBG3btmXu3LnZ3DpBePzsdpmixUvStkMX8uYrgN3+7FXTF4THSSwDKAiCIAiCkAP99ttvDB06lKtXr3q3RUREMH36dPz9/R/6/M/6MoBCzqVQKFCpVDgfYOlCQciJctIygGIEgCAIgiAIQg7UqVMntm7dSosWLbzbFi1aRKNGjYiMjMzGlgnC45WyjKFb9FMKwiMnEgCCIAiCIAg5VKlSpVi9ejXDhw/3bjty5Aht2rTh22+/zcaWCcLjI8uyp+dfJAAE4ZETCQBBEARBEIQcTK/X89lnn7Fy5UpCQ0MBiIuLIyIigtdffx2LxZLNLRQEQRD+K0QCQBAEQRAE4T+gZ8+e7Ny5k4YNG3q3/a+9ew2Ss7rzO/4757l19/SMRuiChQCDMGABwYY1eIUdw6LEsGbjjXGRWqVSTspbpCr2iy1HSXmTVGLHWVdliSvrrbK3bCd4Q23M2svGG7KyEZYEcgBhrhbCkowYjYQuI6HRZe7T/fTznJMXLbSsjRxJ0zP9dPf38wJVdZVOn6fUdPX/d/7nnG984xtau3attm/f3saZAQA6BQEAAABAh1i9erU2bNigz3zmM2dee/bZZ3XXXXfpu9/9bhtnBgDoBAQAAAAAHaS/v19f//rX9dBDD2lgYECSdOzYMa1bt06f+9znlKZpm2cIACgqAgAAAIAO9KlPfUpbt27VmjVrzrz21a9+VR/72Me0e/fuNs4MAFBUBAAAAAAd6qabbtJjjz2mT3/602de27Jli+688049+uijbZwZAKCICAAAAAA62KJFi/Tggw/qW9/6lvr6+iRJR48e1b333qvPf/7zyrKszTMEABQFAQAAAEAXuP/++7Vp0ybdfPPNkiTnnB544AF94hOf0NDQUJtnBwAoAgIAAACALrFmzRpt3rxZ69atO/Pahg0bdMcdd2jjxo1tnBkAoAgIAAAAALrI4sWL9fDDD+trX/uaSqWSJOnw4cP6+Mc/ri984QtyzrV5hgCAdiEAAAAA6EKf/exntWHDBt1www2SpEajoS996Uu67777dOjQQZUiK2NMm2cJAFhIBAAAAABdau3atXriiSf0yU9+8sxr3//+93XHHXfo8U1bVKkkEiEAAPQMAgAAAIAutmzZMj3yyCP6yle+ojiOJUl79w7rnt+8W9/+5p+oUonbPEMAwEIhAAAAAOhyxhitX79ejz76qK6++mpJUp5numTlpW2eGQBgIRnvvW/3JAAAALAwRkZG9M/vv18f/NDf1Wf+9e9rYqIu8XOwNxn98jkQ3nftx6H5rEZGUvMR33rWLn1gFEbuvJZUIy2uhO2eCgEAAABAL0pzaWQslffcCtBrgsgqTAJ5J+VpLuea5YC1RjaysqFVNpspzzr/s2GMVRTGCqyU5VLuGvLey8jI2kBRaOW8lDb4fwHzp0gBQPtnAAAAgLZwznEGYA8JIqswDjRxdFpvvHRUR3ef0KkDE5oZq0uSKoOJBlf2a8UNS3XFrSvUv7xPWT1T3ujEwtgoiRI553Tgzd3ac/B5HTmxV8fHDynNaoqCWIPV5br4olW65rJbtWrFjYqiWHWCAHQ5AgAAAIAe5BxFTi9JqpEmR2e1/ft7tPOxvTq5f0J55mQDc2YbgPdeLveygdHSKwe1+qNX6Ob73qvq0rLq0402P8G5C2yoOAz1+qHt2rr9Ye3av00TM8dljJU1VkZGXpL3Ts5lqpQGtOqSm/SR9/2Obrr6TjnnlOapyMbQjdgCAAAA0INqDaeRsZQOgC5njBRXY+1/dkSb/+gFHfnZqII4UJgEv7z//zTvpayeKUtzrbhuqf7e+lu06raVqk2mhd8uHwaxvM/1+PPf1qYXvq3p+riSqKzARmf9O87lqmezCmyoNdf/Q917+3pVS4tUa9QIAdASRdoCQAAAAADQgwgAekNSjbXzsWFt/PI21SZSxX1nL4TfSX26oVI11sf+/W26/p5Vqk2k8zTTuQuDSFne0Pe2fFlP7XhEcVRSGJz7NZfO5ZqpT+i6Kz6s373nDzVYXa56Y1YiBsAcFSkA4BpAAAAAoAslfZGGtx3SY3+wTfXphuLq+RX/UnPrQGO2oR/8x2e0Z+tBJdVzL6gXkjVWxhj91VN/pB+/8j2Vkup5Ff+SZG2ganmxdu9/Rn/6w9/XTG3ivMcAio4AAAAAAOgyYRxo/Oi0tvzXF1WfTBWVwgtr3/dSWA6Vzja0+b88r7HDkwrjoOXznaskivXC7h/qx9v/XJWkX9ZceJnTVx7Uzn1P6wc/+abCIDh9cSDQHQgAAAAAgG5ipCAK9PL3fq6ju4+fd9v/L/FSXIk0uveUnvuznbKRLVRXfBhEOjV1Qhuf/++Sd7J27gFFKanqqVf+QnsOvqw4SlowS6AYCAAAAACALhJEVqcOTmjnxmGFpdbtOY4roXY/vk/Hh8cK1QUQhYF++vomHRp9TXFUbsmYgQ01W5/U0zseUbN1okCJBzAHBAAAAABAFwmTUPufG9H4yJTCqHWFehAFmhyd0Z4nDxQmADDGqt5o6JWhJ0+3/beuUE+isna9sU1HTuxXFM6xiwIoCAIAAAAAoFsYyTuvkV0n5DI3LwvXR3YdV95wKsIVEoENNTZ1TEdODCkMWluk2yDUxPRxjZx4XYGlbEJ34JMMAAAAdAlrreqTqcYPTyqIWv9TP4gCTRyZ0cxYTUFQgAAgsDoxdki1+lRL9v6/3VuH/x09MdzScYF2IgAAAAAAuoWRXOZUn0ol2/oC3VgpnU6V1fNCdAAYSbPppLI81Xzt05+eHZuXcYF2IAAAAAAAutI8BAA6fZug98U4F8/8wp8AfiUCAAAAAKBbeK8gClQaSOSda/nwznnF5VBBHErOt3z88+WdVCktUhQkzVBiHpST/nkZF2gHAgAAAACgSzjnFVcjLVrZL9eYhwCg4TS4sqrKYCI3DwHD+cpdriWLLlUpqcr5vKVje3kZY7Vi6XtaOi7QTgQAAAAAQLfwkrVGK29YKhsFrV+lN0aXvv9ihUkg3/76X7nLNVhdpkuXXXv6HIAWjp01NFhdrsuWr1ZegG4HoBUIAAAAAIAu0qhlevetKzTwrj5lWeuq9Lzh1L+8olW3rVSWtna1/UJ575SEoW5Ydbucc2plmZ5mNV172a1avvgyZVlrwwWgXQgAAAAAgC6SZ06LLqnq+t+8Uo3ZrGXjNmYzrf7oFVp21WBhAgBJSrNc73vPnVq5/FqljZmWjJm7TJVSvz58430yxsi3NFoA2ocAAAAAAOgmvrla/4HfWa2Lr7lI6UxjbqfkG6kxk2nplYv0gXWrlWdORaqHs7yhJQNLdfctvyvvfUvOAqjVp7Tm+nv1nktvUtqot2CWQDEQAAAAAABdJk9z9b+rqr//+Q8qrkTNToALCQGM1JjNFVVCrV1/iy66bJGyenFW/98yW0/1wev/ge68+Z9oZnZcfg4HFEzXxrX6ig/pntv+hbxz8vN0uwDQDgQAAAAAQBdKp1Ktum2l7vnihxSVQ6VTjfMeoz7VUFwJdde/XaNrfuPdqs8Ucy+8907OOd37kfX6yPvXabo+oTw/v+d1Ltd0bVzvvfzX9U/v/gP1lwfVOM8xgKIznkgLAACg59QaTiNjqcxcWsNReMYYxdVI+587ok0PPKcjO0cVlUKFSXjWjgDvpayeKW84rbh+qdZ+7hZd+euXKJ1uFH41PAxiSU6PP/+gNj733zRTn1Ipriiw4Vn/jnO50mxWYRBrzQ2f0G9/+PfUXx5UvVFbuImjq+XOa0k10uLK2T+HC4UAAAAAoAcRAPSWpBppcnRGOx4d0qt/PaRThyZljGQDK3P6Q+Ccl8ubrfOLLx3Q9Xdfqfd/8hr1L6uoPt0pK+FegY0UhaH2Ht6hrdsf1s59T2mmPqnAhrLGyhjb7BjwTrnLlIRlXXnJ+3T7+9bpxvf8hry8sox9/2gdAgAAAAC0FQFAjzFSqT9WEludPDqjvU8f0vC2wzq0/Zhmx+uSl/qXV3TJ31mmq2+/TFfcukIDy8uqz+ZKO6b4/xuBDVUtN4utvSND2jH8Y+3e/4xGjg+pkdUUhyUtX3y5Vr/7Q7rxqjt05SWrFQXSVC1Xnqea26mJwN9WpACg/TMAAAAAMC9sYBSVQuWZ15GfHdeBl97UyM5RzZyqaeZUTXnDyVgjea8szTW695Rmxmo68NKbWnnjMq28cZkGV1blMq9GPSvU6f/vJAxixaHV5MykXjzwivYcfEFHT+7TTG1cEzPHT3cAGMkYTdfG9fMDz+noyX1auexqXbXyZl1+8XXqS8qqZ/l5nyEAdAI6AAAAAHoQHQDdL+6LlM1mGnrmsHY/vk9vPD+i6VN1yUjWGtnQygbml7YAuMzJOy8bWg1eUtXVt1+uG37rKq24bomy1ClPi3cLQGBDJVGoY2NH9NLPN+rl1zfp4LFdamR1GWNlbXDWLQDOZfJeKsUVXX7x9bp19W/p5ms+qoG+Raql6ZxuFACkYnUAEAAAAAD0IAKA7mVDq6gU6MDLb+on335VQ88cksucolIoG577JWDeN68TzOq5+paU9P57r9UH/vFqDSzvU32qOLcBJFFJaVbXszv/tza/+JCOnhxWYCPFYSJjzv15nc/VaNTkvNMV77pRd936ad18zV3y8mpwJgDmgAAAAAAAbUUA0IW8FJYCudzrhe/s0rYHd6g2WVdciZpt/nOQN5zSmYbe9d4lWrv+Fl314UubtwK4dpYSRuUk0ZETB/SXWx/Q9qEtCoNIcVia47he9casjIw+eN1v697b12ugb7HqKbcC4MIQAAAAAKCtCAC6jJeicqjZ8Zp+9IfPaedjwwqTUEF07ivg5yKdbiiuhLrzX96qX/tH1yqdzeTz9pQTlaSkV/c9q4c3fUlvntynctJ/ZjtDKzjvNFuf0FUrf03/7O4va+WyVZqtEwLg/BUpAGjtNwIAAACAhXV65b82mWrDf3har27Yq7gvannxL0lxNVLWcPrRf/6JfvLQzxSXwzl3F1yIclLSjr1P68EN/0qjYwdUKQ20tPiXJGus+kqDGh75qb7x6O/pwJuvqRTPtbsAaC8CAAAAAKCDBbFVVs/1w/+0Ta9tPajyQNLyYvgML4VxIGOlJ776on76v/YorkTz815nUY5Leu3Ay/ofG/+dZmrjKsXVeX2/SjKgIyeG9Kc//DcaHR9RHBECoHMRAAAAAAAdyhijIAr09De3a/fjwyr1RwtyhX0QBTLWaPNXntfwtsNKqvH8v6mkOIx1bPyIvrPpi5qYPq44qmgh7iYsJ/068OYufedHX1TamFVg29/KDVwIAgAAAACgQ8V9kYaeOqgXv7u7edjfAh7qECaB6tMNPfnHL2r65Oy8bDl4O2usZKx+sO1PdHj0NZXivnl9v19UTvr16vCPteWlP1MchVqQpAVoMQIAAAAAoAMFodXMqZqe/tZ2ZWl+Xlf8tYSXkr5Ih18d1Yt/vltRaX5XxZM41vahJ/Tcrr9WKemf1/d6J8YYJVFFW156SG+8uUdJlCz4HIC5IgAAAAAAOlBYCrXr8X06/OpxReX2taTH5Ujb/2qPjg2dUpgE8/Ie1gaarde09eXvKM/TZjdAG4RBpImZE3ry5f8pyS1oxwXQCgQAAAAAQIexgdXsWE07/s/rslZtLUSD2Gp8ZEq7Ht83bwFAEkb6+RvPas+hF5TElXl5j3OeS1TR9qHNOnx8WFGwMGcfAK1CAAAAAAB0mLAU6NArx3RszymFSfsPpAuTQEP/96BmTtZkg9aWGEZGzks/HdqsPG/ItGn1/y2BDTU5c0o7hp5UGNIBgM5CAAAAAAB0EiPJS8PPjqhRy2Rs+4vQMA50fO+YDr0yqjBpbYkRBJFOTBzV3sMvKyzIintgAu3c/5SmZqe5EQAdhQAAAAAA6CDWGtUnU428OjrvJ++fK2ON6tON03Nq7TaAMLA6PPqaTkwcURhELR37QkVhosOjr+vk+BECAHSUYnxjAAAAADgnNrQaOzKl8ZGphT/5/1ew1ujkwUmls1nLzyQ4NPqaGlm97e3/bzHGKs1qGh07IFuMKQHnhI8rAAAA0EFsaDVxdFrpTEO2AO3/bwkiq1MHJ1SfSmWC1szLyMg56fjYobad/P9OjJFy19DRk8PiIgB0EvpVAAAAgA5irdHsWF21yVRROSzMVXR57jV9fEZ5msv0tahV30heXuPTx5TlqbK8GFsAJKmezmh8epQAAB2FAAAAAADoIF7NFei+JSUlfcU4FE+S8swpqUaS9y0d13unKCxpcfVixVF7rwB8uygsKQha/7zAfDLe84kFAADoNbWG08hYyuplJzKSazg16nmx/v28JCPF5ah5U0ELpY2anM9bO+iceQU2UhwmoqDCr5I7ryXVSIsr7V9/b/8MAAAAAJw7LwVxoKgcqlCVp2kuhrvMtXzoUtLXPACwQM9rjOScK2AwAZwdAQAAAADQYbzzyl2BquF55lwuiUIbmKviHKUJAAAAAADmDQEAAABADzJGLd+nDQAoNgIAAAAAAAB6AAEAAABAD7LGyJpCnakGAF3JGCNbkCs7CAAAAAB6kDVSYEgAAGC+GSOFlgAAAAAAbRJYo8Aa6n8AmEdezeNWwoJU3gWZBgAAABZaGBRjRQoAupZvrv5HBUkAijELAAAALLhSxE9BAJhPXlIcWhVkBwABAAAAQK9KQlOYH6UA0K1KUXG+aAkAAAAAelQcWiWhleMgAABoOa/mgavlAnVbFWcmAAAAWFBGUiUJ2j0NAOhK3je3WsUF2f8vEQAAAAD0tGpiFVojTxcAALTcQKlYISsBAAAAQA8LrVF/ycq1eyIA0EXc6dX/onVZEQAAAAD0uEXlUHEgugAAoEWMpMFKoOIc/9dEAAAAANDjAms0WIlE/Q8Ac5d7qS8J1BcXa/VfIgAAAACAmvtUqyWrnBQAAC6Y81JkpSXVsN1TeUcEAAAAAJAkLemLFAeGawEB4AJ4NVv/l1YjhbZozf9NBAAAAACQ1DwQcPlApMByHgAAnA+v5vfmRX2h+gp28N/bEQAAAADgjFJotbw/ljGEAABwrpyXFpUDDVaK2fr/FuM9X+0AAAD422ZSp2OTqXInFbSTFQDazp/+z2Al1EV9xS7+JQIAAAAAnEWt4TQ61VCaeUIAAPgFzjcD0iV9oQbKxS/+JQIAAAAA/Aq58zoxnWmylkuiGwAAvJecpFJotKQaqRx1zs56AgAAAAD8f03Vc43NZKpnXkaSIQgA0GO8JO+kIJD6S6EGK4GCDvsyJAAAAADAOXHea2I212Q9V5o1f0ISBgDoZm+d7i81b0rpS6wGSoHisHNW/d+OAAAAAADnxXmv6brTdJqrnnnluZfzXsYYnckCCAUAdBr/N3/4099p1khJaNWXWFXiQFHQ2V9uBAAAAAC4YLnzqjWc0swrzZ0y5+VcMyQAgE5ijFFgjAIrRYFRFFiVItOxq/3vhAAAAAAALeO95OXFL0wAncYYych09bYmAgAAAAAAAHpA9/QyAAAAAACAsyIAAAAAAACgBxAAAAAAAADQAwgAAAAAAADoAQQAAAAAAAD0AAIAAAAAAAB6AAEAAAAAAAA9gAAAAAAAAIAeQAAAAAAAAEAPIAAAAAAAAKAHEAAAAAAAANADCAAAAAAAAOgBBAAAAAAAAPQAAgAAAAAAAHoAAQAAAAAAAD2AAAAAAAAAgB5AAAAAAAAAQA8gAAAAAAAAoAcQAAAAAAAA0AMIAAAAAAAA6AEEAAAAAAAA9AACAAAAAAAAegABAAAAAAAAPYAAAAAAAACAHkAAAAAAAABADyAAAAAAAACgBxAAAAAAAADQAwgAAAAAAADoAQQAAAAAAAD0AAIAAAAAAAB6AAEAAAAAAAA9gAAAAAAAAIAeQAAAAAAAAEAP+H/dEeTc7H9sCAAAAABJRU5ErkJggg==" id="0" name="Picture 1"/>
          <p:cNvPicPr>
            <a:picLocks noGrp="1" noChangeAspect="1"/>
          </p:cNvPicPr>
          <p:nvPr/>
        </p:nvPicPr>
        <p:blipFill>
          <a:blip r:embed="rId2"/>
          <a:stretch>
            <a:fillRect/>
          </a:stretch>
        </p:blipFill>
        <p:spPr bwMode="auto">
          <a:xfrm>
            <a:off x="3568700" y="355600"/>
            <a:ext cx="5105400" cy="3568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Conceptual art showing users, directories, and subscriptions in Azure.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If you belong to multiple directories, you can switch the current directory you are working in through the </a:t>
            </a:r>
            <a:r>
              <a:rPr b="1"/>
              <a:t>Directory + subscription</a:t>
            </a:r>
            <a:r>
              <a:rPr/>
              <a:t> button in the Azure portal header.</a:t>
            </a:r>
          </a:p>
        </p:txBody>
      </p:sp>
      <p:pic>
        <p:nvPicPr>
          <p:cNvPr descr="fig:  data:image/png;base64,iVBORw0KGgoAAAANSUhEUgAAAcMAAAKPCAYAAAAR9KFUAAAACXBIWXMAABYlAAAWJQFJUiTwAAAAB3RJTUUH4woBFAsSpWofZwAAAAd0RVh0QXV0aG9yAKmuzEgAAAAMdEVYdERlc2NyaXB0aW9uABMJISMAAAAKdEVYdENvcHlyaWdodACsD8w6AAAADnRFWHRDcmVhdGlvbiB0aW1lADX3DwkAAAAJdEVYdFNvZnR3YXJlAF1w/zoAAAALdEVYdERpc2NsYWltZXIAt8C0jwAAAAh0RVh0V2FybmluZwDAG+aHAAAAB3RFWHRTb3VyY2UA9f+D6wAAAAh0RVh0Q29tbWVudAD2zJa/AAAABnRFWHRUaXRsZQCo7tInAAAgAElEQVR4nOzdf1xUdb4/8Ncomw4mljOrFkZIa0OQQWYmAXmXug7tevNHgXGBvlvahUxtMXHt6wWJWbe9qyu1maHi1i5MJqTpXfcGfJO7NTNhLrmSiTPVKqGk5ow/QGfUkPP9gz1n5ze/GfS8no8HD2fOnB/v8znH8z6fz/mccxQGg0EAERGRjAUBQFpaWqDj8OugcGugQ+jUJMW3gQ6BiIh6YOvWrRgS6CCIiIgCjcmQiIhkLyjQAXTXTcc/DXQIknPjHwh0CERE1AdYMyQiItm75mqGcnTffffhiSeewIMPPoiwsDAAQFNTEz755BO89957+OyzzwIcIRHRtY3JcJB75ZVXkJGR4TE8IiICERERyMjIQFlZGV566aUAREdEdH1gM+kgVlZW5jURuhMTIhER9QyT4SD1yiuvYPr06V0ef/r06XjllVf6MSIiousXk+EgdN999/msEf71r3/F+++/7/W3jIwM3Hffff0ZGhHRdYnJcBB64oknPIZdunQJL730EubOndvtaYmIyD8mw0HowQcf9Bg2fPhwvPLKK9ixY0e3pyUiIv+u696khw4dwoIFC3D8+PEujT9t2jRUVFT0c1SdE2+fGOhp/YmLi0NKSgrGjx+P1NRUAEBFRQWOHTuGiooK1NbW9styuyMuLg7z589HXFwcAKC2thZbtmwZFLGNHz9eii06OhpAx/4pxtjVfZSI+kePk+GxY8d6teDbbrutV9N3RVVVFaKiorBu3ToUFBQgJSVFOhC5Ew/sgSQezIOCBtc5ytKlS6HValFSUoK4uDgsWLAAQMc+UFtbi3Xr1mHLli0oKSkJWIwpKSl4+eWXsWrVKim+lJQUbNmyBatWrQrYSU5ISAhycnIwb948lJSU4MUXX8ShQ4cAANHR0dBqtaiursa2bdtQVFSElpaWgMRJJHe9Our2NKENZNKJjo5GXFwcQkJCpM/e1NbWBjQZpqSkYMGCBVi3bh0mTpyIiIiIHs2nqampjyPrKJuQkBBUVFSgqqoKe/fuBdBRk25paUFcXFxAyy4kJEQ62RETDdBxgtPQ0CDFPdCJJiQkBOXl5WhubpbKytmhQ4dw6NAhlJSUoKioCOXl5UhNTWVCJAqA6/aaYUpKCioqKgZFs2dnxNpWSkoKqqqq8Mknn/R4Xr2Z1t3SpUsxbdo0HDp0CNOmTQMAtLS0ICoqClFRUdJBOzo6GsePH5dqtgNNq9WiqqrKJRGKxKZIXydB/Wnp0qVobm7G/Pnz/Sa4lpYWzJ8/H83NzVi6dOkARkhEoj5Jhlu2bMH48eP7YlZ9ZunSpYiLiwvIQbC7xBqheMB87733fI57//33Y86cOT5/9zdtd8TFxUGr1SI5ORkVFRXYsmWLz3FLSkqwbt06aLVaLFiwwGdTdH85fvy435OeQ4cODXhM4rXVnJycLk+Tk5OD1NTUQfd/iUgO+iQZVlZWorq6elAlnri4OIwfP/6aOLDMmDEDVVVV0vfPPvusR0+UKSsr67PnlKakpKCkpAQFBQXQarVSsikoKEBtbS1qa2uxatUqAB3NkVqtFgUFBVi3bt2A1w7FeHyJjo72WmvsTwsWLEBJSYl0glNVVYXKykqP8ZyHt7S0oKSkRLrmSUQDp0+SYUVFhdRZIRDNZH1h6dKlg6pJ9aWXXsJHH33U5fE/+uijPn0+qfO1VlFBQQFCQkKg1Wqh1WoxatQol2a9kJAQxMXFYdSoUX0WR2+J6zHQPUqjo6M9lqlQKLyO6zy8qqpqwGuxRNSH1wwPHTqElJQUpKamoqCgoK9m2y9SUlJw2223+f0bDLr6zNGuPsO0O7RaLY4fPy51lgEgbduWlha0tLRg6dKlLrWYvXv3oqGhYdCcEEVHR6O8vBwpKSkD3ilFvNYqEk8g3LkPd74+S0QDp8/78AuCMOh7w4WEhODfHkxHSNPdHr+13HYQfz9/IABReffSSy/hvffew86dO3HkyJEBfYVTT7ZjaGgoQkJCAr4PREdHo6SkBKmpqQPeREpE154+qxmKZ+FbtmzBunXr+mq2PbZu3Trs3bvXpWYjKioqwl8O/jdGRF10GX5T9FX85Ys/+e0sEghisps+fTomTJiACRMmYPr06XjppZf6LRFWVFQgKirKpZZSXl7uUusvKChAeXm59H3atGkYNWqUy/XPQBBvaViwYEHAEuHevXtdmjudm5vdOf8WHR3tdZ8lov7VJ8lQvI1hMF13E+8b9Hb/m3jP3KbqX0J9hxIAcPNtSrxR9Z+DsmdsIIg31DvX8MQmUucOK87JUfwt0MlQq9Vi7969Aa0RHjp0SOpQFhcXh6qqKq8JMSQkBFVVVdK4Wq2WNVmiAOiTZlLxHjnn/8S1tbUuSUW8D22gVFRU+K2hRkdHY9WqVVj/6q+QPDIH7xxajZycnEHVIzaQKioqUFBQgKioKMTFxWHLli3SMPdrwikpKZg/fz5qa2uRnJyMlJSUwAT9D7fddlvAE0pJSQmqq6tRUlIinSBUVFSgpKREOlnQarWYP38+qqqqpAcbzJ8/3+u1RSLqX32SDL395x0sSaWhoQF79+5Fa2srGhoaXHruLViwAC+//DIwEjjTcjogNzyLNdeuPMHl2LFjA9a5RzyAHzp0CO+99x7WrVvns9a/YMECKUFWV1fzOZvoOPkrLy/HunXrpPLRarVITU3t2OfQUcZFRUVSciwqKkJFRQXLjygABtdDMPuYeH+cWFNxry0E+lmkgOcj7Wpra6UemuKzQANFrFk735oQEhIifY6Li5OaRsXmvsFgMFyzBiCdQJSUlGDp0qWoqqryWkYhISFYt24dxo8f362b9Imo7/QqGQ6GZOKPt3u9BrulS5dKD7weLI/mEh8oLV4HKyoqAvDPG/DF2zDIVUtLC1JSUrB06VLs3bsXmzdvRnV1tcuDumfMmIEFCxZI19wD3QuXSK4UBoNBSEtLC3Qcfh0UbpU+33T80z6dt3PNrLvJ/dz4B6TPkxTf9llMg1F0dDTmz5+P2267Tappb9myBefPn8eWLVsCfo3OmXgSMVhqiEDH49kWLFiAuLg4REVFAehowq+trUVJSQlPJogCaOvWrUyGvSGnZEhEdL3aunXr9fvWCiIioq5iMiQiItljMiQiItljMiQiItljMiQiItljMiQiItljMiQiItljMiQiItm75p5N6nyjOxERUV+45pKhnAmCEOgQiIiuOc5vK/KFyXCQYuIjIuob3o6n7glSYTAYhFtvvdVjROo5X4nMebjz54kTJ/Z7TERE5J3RaOyoGQ4Zwn40fUUQBK9Vcufh7p+JiCiwgoCutadSz3lLhGISZNkTEQUea4Z9yFut0FcidE6IREQUWEyGfcg9uXWWCJkQiYgGBzaT9hFf1wqdf2MiJCIanIIAYOjQoYGO45rnrVbo/Fn87vyv83AiIgoc1gz7mb/OM0RENDiwZtgHfNUK/dUGWTMkIuq52bNno6CgALGxsX7HO3DgAAoKCrBz506/47FmOEB4KwURUd8pKCjA7NmzsXPnTp8J8cCBA9I4nWHNsA/4erKM+7VC1gyJiPpGbGwsdu7c6TMhOifCzmqPAGuG/YZPmSEi6l++EmJ3EyHA+wx7zf2WCveaoNhhxv2vvb09UCETEV033BMigG4nQoDJsNf8dZ5xT4jOCXDIkCFMiEREfcA5IQLodiIE2Ezap9xvqnceDsCj2ZS3WRARDQ6sGfaSt84z/jrNtLe3u9QKeSJCRNQ77r1Ge9xMygPywPD1WDYiIuoZb51l/PUy9WUI0JEM+de3f87lKnIe7vwvERF1n69eo87XEA8cONCleTEZ9nNC9Fe+4m+D2cWLF3H48GF29hmELBYLYmNjkZ2dDYfDEbA42tvbcfjwYVy8ePGamC9dHzq7faK7CZHJcICTo/O/A50I9Xq9R0zh4eGYN28e3n33XbS0tLiMf+XKFeTl5SEqKgoVFRUDGitdO3bv3o2oqCgsX74cly5dGvTzpeuD+Ig1f82gYkIsKCjodH68ZjiAnBOheL0wEGWv0Whw++23AwAcDgc++OADlJeXQ6PRoLi4GNOnT4dCocDQoUMxfvx4REdHY/z48QMW39WrV/HRRx/h7bffxsKFCzFt2rQBWzZ1n0qlQnR0NO644w784Ac/6Pb0p06dwh/+8AecO3cOeXl5UCqVfTJfur515RFrwD8TYmfYjXSA+Xpc20BKT09HVVUVqqqq8PHHH+P48eNYs2YNvv32W/z85z+H2WwG0PGYvqVLl+KLL75AfHz8gMV35coVlJeXo7S0FFevXh2w5VLPxMfH44svvsDSpUt79GjHr7/+Gr/4xS9w5syZPp0vUXewmbQfm0C9/e7rt0AKCQnBz3/+cyxfvhz19fXYunUrk1AX6XS6gF+zI6LeY80wAAbjjfZBQUF47LHHMHHiRNTW1kpn6TqdDgqFAiaTCYBrp43Dhw9j3rx5SE5Ohs1mAwAcO3YMS5cuRXh4OEJCQvDoo4/iww8/9OiA09jYiBdffBGRkZFQKBSIjIxESUkJTCYTgoODsXHjRgBAQkICFAoF9Ho9AKCtrQ0ffPABHn30UYSEhPhchslkgkKhgE6nw/79+/HII48gOzsbVqsVTz/9NEJCQqR1Eh06dAhRUVF44YUXcPny5f4paACXL1/G9u3b8cgjj0ChUEClUuHnP/85Lly4AIfDgezsbJcyByANj42NhcVi8ZinzWbDypUroVKpEB4ejv/8z/90qWn5W6bo9OnT+PWvf43JkydL15N1Oh2uXLnid7s7l7XIeb+pqanBQw89BIVCgUceeQQ1NTUQBEFap4SEBADAxo0bERwc7He+APDtt99i5cqVLvtOfn4+Tp8+7bW8Dh48iI0bNyIyMhIqlQrPPfecy7hEAJMhObnllltw++234/Tp0x5NVu7Onz+PwsJClJeXS8MOHz6MlJQUGI1GzJ8/HytWrIAgCJg7dy7+9Kc/SeN9/PHHSE5Oxrp16zBx4kSsXr0aDz/8MM6ePYsxY8ZAp9NJzbKLFi3Cr3/9a9xxxx1oa2vDb3/7W/zkJz9Bc3MzlixZgqysLBw+fBhz587Fhg0bPE40Ghsb8fLLL2PPnj0AgBEjRiAhIQGtra343//9X5fxjUYjDh8+jOnTp2PYsGG9Lk9vBEFAcXExnnjiCQQFBWH16tV47rnncPLkyR4n4FOnTmHx4sU4evQonnvuOYSEhGD16tXIy8vDxYsXu7RMi8WCOXPm4KWXXsKNN96IwsJCpKamorW11aWVwNt29+f999/HsmXL8NBDDyEtLQ379u3DM888g48//hhDhw7F9OnTsWjRIgAdzaI6nQ6zZ8/2Wf7itn799dcxefJkrF69GhMnToROp0Nqaiq++eYbl/HtdjsKCgqwZ88epKen44477kBxcTH+67/+q19PeOjaww40A8D55nqxaXQwvt9wyJAhXb42U1NTg4ULF+LChQsYMWIEHA4HXnvtNajVapSUlGDcuHEAgLS0NKSlpWH79u1ISkpCW1sb1q9fj5aWFpSXl+OJJ57wKIMXX3wRx48fh8lkwpNPPiklxj179mD16tWYNWsWNm7ciLFjxwIAnnnmGTz99NMoKyvDT3/6U0yYMEGa1wcffIBf/vKXKC8vlw6wSUlJeOCBB2AymWCz2aBWq9Ha2gqTyYRHHnkEcXFxvS5LXy5duoTDhw9j0qRJePXVVxEZGQkAuHDhAoYPH47vv/++2/Pcs2cPtm3bhuTkZCgUCixevBhZWVkoLS3Fv//7v2Py5Ml+l3n58mVs3rwZJpMJr732GhYuXIigoCCvy3Lf7p357rvvUFNTg5tuugmCIGDr1q3Izs7G1q1bMXXqVKSlpSEsLAzr16/H3XffjRdffFHqQOPu4sWL+M1vfoOGhgYUFxcjLS0NCoVCOklasWIFtm/fjpycHGmar776Ck899RRWrFiBoKAgZGRkIC0tDbW1tTh58qTUkYyINcMAG0xNppcvX8bly5cxYsQIDB8+3O+4EyZMwFNPPSUdEJubm1FXV4c///nPuOWWW6SkHxERgU8//RTfffcdrly5giNHjsBoNCIlJQWPPfZYt04G9u3bh9bWVjzzzDNSIgSAyMhIJCcn49NPP8XBgwddppk2bRrmzJnjUtMICwvDjBkzUF9fjyNHjgAAvvzyS3z44Yd49NFHpUTujdhcKK5ffn6+1LwnDnNvfnV2ww03YMyYMTh48CAKCwthMpnQ1taGG2+80WcC6oxWq8WDDz4oleXYsWPx6KOPorW1FY2NjZ0u8+TJk6itrcWcOXOQmZnpNw737d6ZJ554AjfddBOAjhO/f/mXf8F9992HxsZG2O32bq3niRMncPDgQWi1Wvz0pz+V1jcoKAizZs3CpEmTUFtb63KL0MSJE/HYY49J6zR27FhMmjQJFy9e5O0a5CII6Gh6oJ7x9WxSb88nbW9v9/qvWq0OSOzujh49is8++wyzZ8/G6NGj/Y47adIkl4R09epVtLW1Yfbs2Xjuuedwww03uIw/fPhw3Hjjjbh06RJOnDgBtVrd7abItrY2AB1d7p0pFApMnDgRANDa2ury2z333CMdjEVDhw7FzJkzUVJSAqPRiPvvvx8ff/wxgH9eo/Tl1ltvxfr166VY3nnnHZw+fdplnTUajc/phw4dip///Oe4evUqiouLsXXrVkyaNEl6a3dPqFQqj/K+8cYbu7zMS5cu4eLFixgzZkynJ0Hu270rsTkbNmxYj5ugxX3M2/r+8Ic/xK233orW1la0tbVJvwcHB7ssT7xliMhdEADcddddgY7jmuXt4dziv/6SoPPfYHDx4kX84Q9/QGtrK7RaLUaOHOl3/KFDh3pNGgqFAvfffz9uvvlmv9OfPXsWV65c8TiodYXYWUckCAK++uorAMCYMWO6FGd0dDS0Wi2MRiPmzJmDTz75BFqtFtHR0X6XPXLkSKnDBwAYDAYMGTIEiYmJPpv33I0ePRqrV6/GL37xC3z44YcoLCzEokWLoFarcf/993udpq2tzWdNym63S8kZ6CiPo0ePAoBUI/K3TDG52Ww2XLlyxe96+CpPX9x7JVutVpw8eRLjx4/v8QsCvMV5+vRpfPvtt4iNje3RPkXEZlLCiRMnsHz5cmzevBkLFy7sUQ1l3LhxmDhxIj788EN88MEHLjVms9ks9YCMiIjAI488gh07dsBoNHbaTOx8MH3wwQcxcuRI/P73v8epU6dc5l9ZWYn4+HiphtgZsSPN3r178ec//xkmkwn/9m//1uXmv55yOBw4ceIEgI5bWubOnYslS5bgxIkTOHbsGIYPHy410zY0NEjls3//fqn26u7jjz/G/v37pe9msxm7d+/GXXfdhbvvvrvTZY4fPx733nsvqqqq8Kc//alPT9C2bdsmPU6tra0NO3fuRH19PSZPnoyQkBCXca9evep3f3CO889//rM0bltbG3bt2oWDBw/ivvvuc6kVE3VVzy5S0DVNr9fDaDQCAFpaWrB3714AwMKFC6HT6XqUEEaNGoVFixbhr3/9K7Kzs7F7927ExMTg6NGjqKiowH//939Do9Fg3LhxmD9/Pp5//nnMnj0bDz/8MO6//340NzcjPDwcubm5GD58uPTEm2XLlmHGjBmYOnUq/vVf/xXz58/Hq6++iiNHjuCxxx7D5cuXUVFRgdbWVrzxxhvd6hCRlJSEzZs3Y/HixXjggQdw7733dnu9u8tut+PZZ5/F+PHjMWHCBLS0tGD79u246667MGnSJCgUCiQmJmLkyJFYsWIFPvvsM4wcORIHDx5ERESE116+oaGhePHFFzFlyhSMHDkSFRUV+Oabb/Cb3/wGkZGROHfunN9ljhgxAk8//TRqa2uRmZmJt99+G9OnT5eanF9++eUer+8333yDJ598EnFxcfjiiy+we/duPPDAA8jMzJSaK9VqNWJiYrBt2zZpfV544QWPeY0YMQILFixAbW2ttI/dfffdqK2txe7du5GSkoInn3xyUHVKo2sHa4YyZLFYUF1djerqaly+fBlLlizBZ599htdff73Ta4X+PPTQQ9ixYwdmzpyJqqoqrFixAmazGb/85S+l5wcqFArMmzcP/+///T/MnDkTH3/8MVauXIlDhw5JiUyhUCArKwvPPvsszGYzysrKcPXqVSiVSvz617/Ge++9hzFjxmD16tX4/e9/j6SkJNTU1GDevHndOhCKHWkAYMaMGQgLC+v2Oj/xxBPIzs7uctNccHAwfvzjH2Pfvn1YsWIF9Ho9EhISsG3bNtxzzz0AgOnTp2PTpk0IDQ3FO++8IyW2O++80+s8J02ahN/97nf47rvvsHbtWowbNw7vvPMOlixZgqFDh3ZpmQ899BAqKyvxH//xH/j666+Rn5+PDz/8EOHh4b26xrZ06VL85Cc/waZNm1BVVYUnn3wS7777rksN/s4770RBQQHCw8NRUlKCL7/80uf84uPjUVlZiQULFuCTTz7BypUrcfr0aWzYsAFvvfVWt65nEjlTGAwGwfkaCHVPX1wzHCwdaOSmra0Nq1atwltvvYWdO3di6tSpgQ7puqHT6ZCfnw+j0Tigj/Ij6gmj0ciaIclXQ0MD3n//fTz00EPSvXdEJE+8Zkiys3nzZikRAsDixYs9OnMQkbywZkiyc/LkSWzZsgVTp07Fzp072YxHRLxm2Fu8ZkhEdG3jNUMiIiKwmZSIiIjJkIiIiMmQiIhkj8mQiIhkj8mQiIhkj8mQiIhkj8mQiIhkj8mQiIhkj8mQiIhkj8mQiIhkj8mQiIhkj8mQiIhkj8mQiIhkj8mQiIhkj8mQiIhkj8mQiIhkj8mQiIhkj8mQiIhkj8mQiIhkj8mQiIhkj8mQiIhkj8mQiIhkj8mQiIhkj8mQiIhkj8mQiIhkj8mQiIhkj8mQiIhkj8mQekWn00GhUCA7OxsOh6PX83M4HMjOzoZer++D6LrOZDIhOTkZNpttwJZpsVgQGxsLk8nU63mZTCbExsbCYrH0QWRdW55CoUBsbCzq6+uRnZ0NnU4HIHDbkKg3mAxlRK/XQ6FQePyJB7GezK+5uRl2ux3FxcVQKpV9HDENRhaLBYWFhTCbzThw4ADuvPPOQIdE1GtMhjKTlZUFu90OQRAgCALsdjuam5t7VKs4cuQIQkND+z0J6vX6Pqt5DiYajQYHDhxAfHx8t6bzVh7x8fE4cOAANBpNX4fpwWq1QqFQQK1WAwCUSiWKi4uRl5fndXzWFOlawGQoc+KB7PHHH0dRUdF1l3CIiLqCyZAAAKmpqTh69CiampqkYeI1LffmVJvNhuTkZOTn5yM/Px8KhUI663dvinWuDdhsNqSlpXnUQHU6ndemWrFGkZGRgY0bNyI4ONhvDVG8fin+idfi9Hq9x/wtFgu0Wq1HLOK6eYsf+Oe1Mm9NzGK83mIQ11GMUa/Xe8QgXrf88ssvvcbgrzy8XfN0j9W97MTli9P6Wmf3Mk5ISEBVVRXUajWys7Nx5swZnzU/i8WCuLg4bNy4ERkZGR7zd99fnK+fivHt2rULsbGxA35Nl+SFyZAAAGq1GgqFAlarFUDHgWjJkiXYtm2bS3OqTqeDSqVCZWUlCgsLUVhYCEEQkJ6eDpvN5tIEazabsWbNmh53EBFrrWVlZVLzrq9rk87XLwVBgNFo7PbyqqqqsGTJEuj1epf4xYO387UyQRBgtVoxbtw4AB1JdM6cOQgNDZXW3z2G/Px8JCUlSeXV3Ri6Wx7PP/+8FKsgCAgNDcWcOXNcEsqpU6eg0+mk5RmNRqxZs8Znk3leXh6MRiO0Wi2sVmun14o1Gg1qa2uRlZWFsrIyl3XX6/UwGAzSNjObzXj++edd9pdTp07hgw8+QG1tLSorK6FSqXwui6g3mAwJABAcHIzw8HDpe3l5OZ566inpGpRSqURmZiZMJpPPs3OVSoVnn31W+h4WFoZp06ahsbGxP0MH4Hn9Mj4+vtvX4mJiYvDaa69JB1yNRoPc3FwYDAY4HA6Pa2XO61tZWYnw8HAsW7ZMmp97DFlZWZg8eXKvYugKm82G0tJSvPHGGy7XEBcuXAgAMJvNLuPn5eVJy5s8eTKmTZuGurq6Li2rp2w2G3bv3o2cnBxpm2k0Gjz++OOoqalxGTczM5Ods6jfBQHA4cOHAx3HNUsQBI/P4pm48+f29naPz+K/4sE1kOx2u5S0HA4HmpubkZ+fj4yMDJfxtFqt3/nYbDakp6ejqqpKGpaYmNjn8bpLTU3FvHnzsH37dmzbtq1HHUnGjRvnsS3Cw8NRWloKu92OyZMnIzw8HGq1GmVlZS61uyNHjiAxMdHvQbsrnY06i6ErScFqteLmm29GZGSky3CVSoX4+Hg0NjZKSXrs2LEB2f+sVisOHz7sESMAFBYWSp8DFR/JTxAA3HXXXYGO45rlnPTc//WV/Nrb213+BgNvB1Cj0dit2pVer0dGRgaMRiMqKyvhcDiQk5PTH+F6EHtmmkwmREZGIiYmpsdJ0RexmXL16tVIT09HRkaGR1KkrrvrrruwZ88eNn3SoMBmUoLD4UBRURFmzpwJlUoFpVKJ0NBQj+aqzuZhMBhQVlbmN4GePXtWui4pTtfc3Nyr+J3Fx8fDbrd7NPU1Nze7NDNarVacOnWq0/nV1NQgPj7e5YAtXjMtKyuTmi8jIiK61ZTZHd5i8EetVuPs2bMezaE2mw0mk8mlOTxQfMVIFChMhjIn9vYLDQ11qeEkJSUhPz/fo3ffrl27vM5HTKBHjhyRhu3YsQMbN26UvovNdKWlpVLScB/Hm/DwcDQ2NsJut/scZ/PmzT6vZU6ZMgV79+7F/v37AXQkBW+9V6uqqrBy5UopNpPJJHV6Eb/76gyUnJyMxsZGrF27Vhrmb3xfOosB6Lw8VCoVMjMz8fzzz7t0hNmwYQPCw8M7vW7Z17ztG+K+oNPpXLbbrl27BuwpOkTOmAxlRuySL/WhH+wAACAASURBVHZlnzdvHrZt2+Zxw3R8fDyMRiMSEhKkcV944QUkJCT4nPfChQtduvNfvHgRWVlZHuM0NjZKMQCu14i8cb5W5+vWipMnT0o9YoODg5GYmCgld7ETirgu6enpyMvLw9ixY13modVq8eijj0qxJSQkeDQVO5eHwWBAUVERlEolVCoV9Hq9y/rrdDqv18T86UoMXSmP9PR05ObmIjIyUooHQMCeFJSamort27e73FqRl5eH+Ph4abspFAp8/vnnA/LgACJ3CoPBIPg7wJF/fXHNkB0ECOioBYq3OfA6GtHAMRqNrBkSERExGRIRkewxGRIRkewFBToAIuoQHx+PysrKQIdBJEusGRIRkewxGRIRkewxGRIRkewxGRIRkewxGRIRkewxGRIRkewxGRIRkewxGRIRkewxGRIRkewxGRIRkewxGRIRkewxGRIRkewxGRIRkewxGRIRkewxGRIRkewxGRIRkewxGRIRkewxGRIRkewxGcqAw+FAdnY2FAqFy19sbCwsFgt0Oh1MJlOgw+wym82G7Oxs2Gy2Hk2blpYGi8UCi8WC5cuXw+FwuHzuz+X3RqCW60939x3nfbEv9zm9Xg+9Xt9n8+tL3dm3+spg3FcGOyZDGVAqlSguLoYgCDAajSgsLIQgCDhw4AA0Gk2gw3PR34lZpVJh69atg269+9JgPrnZv38/QkNDIQgC4uPjezyfQCSYQJDLeg4GTIZERCR7TIYEALBarUhOToZCoYBOp5OGWywWxMbGQqFQIDk52Wuzi3j2umnTJqkJ1rlmYjKZPJpmnadbvnw5kpOT8dJLLyE/Px8JCQnIzs7GmTNnXJp3nePyxmQySeOIzXFiHBaLBUVFRd1uPnJvYnZeL6PR2OX1dTgcWL58ubTuJpMJ2dnZ0hl/UVGR9JszvV4vzeuPf/yjz7jE9dbpdD0uQ51OJ43nHJter8emTZuk+Tj/5hyn+36TlpbmUs4mkwkJCQnIz8+X9iXn/cu5HMXtVFRU5LLPiPOeN28e1qxZg+DgYGmaixcveo3R1za02WzSPu+8DOft521d3beL83o7l6GvZltf47gvt76+3ut6+pre175CXcNkSACAN998E3q9HlarFQ0NDdI1tS1btqC2thaCICAvLw8bNmzwOn11dTVGjBgBQRBgNpuxfv162Gw2KUFZrVYIgoBt27ahoKBAOkhWV1dj1qxZqKysxCuvvILCwkIYjUYUFxdj9OjRUvOu3W5Ha2ur14QhUqvVaG1thcPhQFNTE86dO4d9+/YBAOrq6jBmzJhul4tzs55z015jYyM+//xzqem5tLQUDofD5/ra7XaMHDkSVqsVALBv3z6cO3cOTU1NUlJQq9UuyzaZTCgtLZXmNWbMGDQ2NgJwbfp2Lpu8vLwelaF4QBfXMzExEWvXrpV+37BhA3JycmC326VycZacnIzm5mZpu9bV1WHmzJlQqVTSOPHx8VIzfWVlJaxWK5YsWYJt27ZBEARYrVasX79eiq+xsRFjxozxaM7XaDTYtm0bcnNzYbfbpW3iLUaHw4FVq1YhJydHWkZpaSlsNhsqKyuRmZnpcsnAZDKhpqbGpRx27Njhsq42mw0Gg0HaLnl5eVIZJiUlSWVdX1/vUda+xrFYLFi/fr00z+LiYsTExHisp6/p/e0r1DVMhgQAyMvLg0qlgkqlQlRUFKxWK6xWq3RWqlAokJCQgObmZq9nyjNmzMDcuXMBdBysoqKiYDab0djYKM3b/TdxusmTJ/uMSzxbDg4Oxpo1a6Rk4k1YWBgAoKmpCXV1dUhLS8OFCxfgcDjw3XffYcqUKd0uF7Vaje3bt3uc5YeHh2PhwoUAgMjISACA3W73u75JSUmoqamBzWbDhQsXkJSUJJWzRqNxSRwAPOaVnJyM8PDwbpdNZ+OJ21NcH3FZzsktNzcXGo0GSqUSiYmJHgdalUqF0NBQmM1mOBwO1NfXd1reVqsVTz31lJToVCoVZs6cibq6OqmMk5OT/c7DmbcY7XY7Pv/8c0RGRkKhUECtVmPv3r2wWq0IDw9HRkaGS62+sbER+fn5Ug0rIyMDR44ccVlOcHAwAGDlypUutc/m5mYkJCT4LGt/43g7eXDnb/rO9hXqHJMh+SV2thH/iouLoVQqB2TZ4tmu3W6HIAgoLCz0O75SqURMTAzq6upgt9uRkJCAG2+8Efv378eFCxekZNkdGo0GBw4cAIBe94CMjIxEc3MzzGYz7rnnHkyfPh379u1DXV0dpk6d6jG++0HYWVfLprtl2BupqanYt28fmpqacMsttwyaTkrh4eFSjcm5FhgfHw9BEFBTU+PSTFpWVuayz4s1P5FYK8/JyUFcXJxUqw4JCYHZbHaZ1r2TkK9xjhw50qXk5W966h0mQ/JJrVbDaDT6bZoU1dfXo6mpCUDHNZ2GhgZERkYiPDwcOp1OqmE4/9aZxsZGhIaGQqlUSk2unZkyZQrq6+sBdNQ0pk6ditdffx0RERG9SuLp6ekwGo2oqanxO56/9VWpVNBoNKipqUFkZCTCwsJw4sQJGAwGr+WRlJQkNb8CQGVlpVQj62rZdGU8sVycm8ArKysRGhrqt6biLiwsDBcuXMD//M//eE3u7tRqNf74xz9K+5fNZsPu3bt7VIP3RazFVVZW+hwnLy8Pubm5qKurQ3h4uNSM2hmNRoM9e/agublZagYvLy/3Ob5SqfQ5TlJSkst+05Ppfe0r1DVBAHD48OFAx3HNEgTB47N4xub8ub293eOz+K/7taLBQqPRID8/3+VAXVZWhvT0dI9xJ0yYgIKCArz77rvStQ6VSoX4+HhkZmZK6+j8m7dmvaSkJCQkJCArKwt5eXkoLS2FQqGAVqvt0plzWFgYWlpaEBUVBQBS81hPD7Bipw8A0Gq1nd7L5m99AWDq1KkoLS1FWFiYVJM9cuSI16QTHx+Pmpoa6YC+bt06qQySk5ORnp7utWx6UobLli1DTk4OFAoFACArKwtFRUVdLieg42AdEREBg8GA7OzsTsf3tn8ZjUZoNJpOk5G4nYODg2E0Gv3GtHr1aqSnpyMjIwPAP9dtx44dHsOUSqXL9hNjcq7h2Ww2pKeno6qqSvpdpVJ5lKG3/cXXOO77jRiP+3r6m97XvkJdozAYDIL4n526zznpuf/rK/m1t7e7/A3WZNhVYkebl19+ecCaUGlwEg/+3k6YiAYro9HIZlIi6hv90cxJNFCYDImo1/R6PdRqNRYtWjRoOs4QdQebSXuJzaRERNc2NpMSERGBzaRERERMhkREREyG5FV/vQ/N2wOc+3M6OfD1Lr+BfscfXzdE1zImQxpQGo0GW7du7fTJJu5veejqdNcT57dwEFH/YjIkIiLZYzKUCW/vdHNv1vLWzOX8zj6xyc3X++G8vftQr9ejqKgIycnJ0Ol0Lsvw9R5Eh8OBnJwcrFmzBpGRkR7TAZ2/I1GcZ3ffU9fZ+/V27drl9R2GIm/jOTdVdvX9fVu3bpXe/Seug/P76ny9W9IXX+Wl0+lc1sP5u7/3GPp7z6P4+Df39xASDWZMhjLh6718/ji/s89qtWL37t2wWCxe52Wz2VBQUCC9m66yslJq0qyqqoJer/d4+j/g/T2IdrsdRUVFyM3Nhdls9piuK+9IFOeZm5uL8vJyOBwO7Nq1S3riv7e3b1gslk7fr+ftHYZdLbeuzF98f19aWpr07j/xLQvp6elSmWdmZvp9+LQ78Q0NgiDgjTfe8PtAaWe+3mO4du1aJCYmeuxP3sqe6FrAZCgTvt7L54/zO/uc3zXnbV5msxlRUVFenz6SmZnp81qfr/cg+tOVdySK85wyZQpaW1sBACNHjsQLL7zgs0bVlffreXuHoTtf5dbb9/c5v5nd23v2/HGuyfl7L6U7b+8ItNlsaG5u9hqrt7Jnhxq6FjAZykRfvpfP27waGxsRERHRJ7H2l7y8POj1eqSnp/tsJh2sbDYbFi1ahNdee02qmXaV2OwsvtXdbDYjJCSkx7FYrVaEhIRIb0gguh4wGcqM83v51Go1jh07Jr2HsK6uDi0tLdK4jY2NUm3L20OYnec1ZcoUl3fTdZWv9yD605t3JKpUKrz//vsICQmRlivqq/fr+Sq33sxffN2V+Oi+zt6r6Mxut+P8+fPStM7bOSIiQppXV98ZKb5WaMeOHV2Owf3aJNFgw2QoE84dKHQ6HRYuXCg104nv/Kuvr3epMYgvOlUoFC4PYfY2L+d303Wng4f4HkSFQoF58+ahoKAAKpVKetef2IHGmfO739yn88W5mTA4OBgxMTEeTbru69DTB0/7Krfuzj8yMhImkwmxsbEAgKioKGmdu8Pfdk5OTpa2Z3p6epfegSe+I1Bcx962NBANBnxQdy/xQd09dz2+B9Fms2HlypVYvXq1rO6JJLqW8UHdREREYDMpERERm0l7i82kRETXNjaTEhERgc2kRERETIZERERMhkREJHtBgQ6ABsbrr78e6BCIiHps8eLF/Tp/JkMZ6e+diYioPwzEyTybSYmISPaYDImISPaYDImISPaYDImISPaYDImISPaYDMkrk8nU5XcSdsZisWD58uV9/mZ5vV7v8a7D/pyOiK5fvLWCPDgcDpSWlgY6jE6lp6d3aTz39yZ2dToikg/WDMnD/v37odFouvTWcyIib/7yl7/g3Llzfsc5d+4c/vKXvwxMQJ1gMiQXNpsNpaWl+OlPf+p3nOTkZCgUCsTGxsJiscBkMrk0Pbp/B4DS0lIoFAooFAqYTCaf8xKnF8fNzs6Gw+GATqfDpk2bEBsbC71eL/0BHU2fmzZtQnZ2NhQKhdTEa7FYMG/ePKxZswbBwcEwmUwu0wGATqfzWJa3ebr/Jk7DJlciTzt37sSPf/xjnwnx3Llz+PGPf4ydO3cOcGTeMRmSiw0bNiAzMxMqlcrnOJWVlcjMzIQgCDhw4AA0Gk2n862ursaIESMgCALMZjPWr18Pm83mdV4WiwXr16+H1WqFIAgoLi6GUqkE0FFrra2t9drUuWHDBuTk5EAQBGRmZmLDhg3QaDTYtm0bcnNzYbfbER8f7zKNmMjEd08mJiZi7dq1HvO02+3S8m02GwwGgxRfXl5e5wVLJDOvvvoqYmJivCZEMRHGxMTg1VdfDVCErpgMSaLX6xEREeGRMNyFh4cjIyNDqt11xYwZMzB37lwAgEajQVRUFMxms9d51dXVYebMmV4TcmZmppQY3eXm5kqJOTk5Gc3NzX47AIm1vIULF0rD3KcT56lUKpGYmIjGxkYEBwcDAFauXNnnnYKIridvv/22R0J0ToRvv/12YAN0wmRIAP7ZPJqRkQGFQgG1Wo2NGzfi4YcflpouRfHx8RAEATU1NS5Nmz3hbV5HjhwZ1NcrlUoliouLkZOTg7i4ODaTEvnhnBAbGxsHZSIEmAzpH1QqFSorK6XmQqvViqysLOzZs8dnM2heXh5yc3NRV1cHtVqNhoYGqUZVU1PjMm59fT2ampoAdPTubGhoQGRkpNd5JSUlQafTdfu2DoPBINXUKisrERoa6re5V6xhbtiwQRrWlelEGo0Ge/bs6bQGSiR3YkKcMGHCoEyEAJMh9YBz5xGDwYC5c+dKTZ9qtRoKhcJjmgkTJqCgoAAKhQLz5s1DQUEBVCqV13nFx8cjMzNTmpdzxxV/QkJCEBcXJ81r2bJlAICwsDC0tLRIHWicLVu2DM3NzS4xiNP54tzpR61Wd3qNlYg6EuJbb701KBMhACgMBoOQkJAQ6DiuWYIg+PxX/Gtvb/f41/lPrVb3e5yvv/76df0KJ7F3KO8hJLr+9Pfxy2g0smZIRETEZEhERLLHx7HRdYHNo0TUG6wZEhGR7DEZEhGR7LGZVEZef/31QIdARDQoMRnKxPV8WwURUW+xmZSIiGSPyZCIiGSPyZCIiGQvCGDHit4SH8Hm7bO3x7O5/61YsWLAYyYion8KAti5ojf64tmkREQUWGwmJSIi2WMyJCIi2WMyJCIi2WMylBmLxYLY2FjpZbbuL7sdjBwOB5YvXw6LxQKbzYa0tDRYLJZAh9VvdDqd9H7GQBD3keTkZNhstoDFodfrodPpArZ8oGNbKBSKgG4PGhhMhjKi1+vxwgsvYM+ePVLnHqvV2qW3yPc15wTXHSqVClu3boVGo+mTOHQ63aA7IcjLywvoWzjKy8vxxhtvoLKyEsHBwT3aTn0hPT0deXl5A75ckcViQWtrK+x2O9LT02EymQKenKn/8HFsMmGz2WAwGKDX66FSqaThs2bNCmBURESDhMFgEKjn2tvbhfb2duHq1avC1atXhba2NqGtrU34/vvvhStXrgiXL18WHA6HYLfbhQsXLgitra3C+fPnhbNnzwo2m004ffr0gMRpNBqFwsJCn78XFhYKRqPR6/fCwkJh48aNQkxMjFBWViaUlZUJ69atE7RarTTPwsJCAYAAQCgrKxMEQRDMZrOQm5srbNy4UQAgxMTECGazWbDb7UJWVpY0vre4jEaj9Htubq6Qm5srmM1mwWq1CllZWYLVapU+r1u3zue83dfJOUbn71lZWYLdbhfMZrMQExPjMb37stasWeMSt9lsFp588klh7969Qm5urmC3213WR5x+586dAgBBq9UKx44dk2IVl+9e9t7WRyzX3NxcQavVClar1aW8xLLwNb0Yr7f1dC6TvLy8TreTtzIUBEEoKysTNm7c6HP9du7cKWi1WmnZZWVlHrGL+5qv7deV7e8cs7gM5+G+xncun5iYGOGdd97xWr7e9ldxXTuLxbl8ysrKXObhvN9S/zMYDAKbSWWisbERERERPZ5+//79qK2tlZrvqqqqoNfrkZeXB51Oh6SkJAiCALvdjvr6eqlZrbq6GiNGjIAgCMjNzUV5eTmUSiWKioqQm5sLs9ns0RRmsVhQWFgIs9kMQRAwa9YsVFdX+1yvMWPG4MCBAwgLC8OqVauQk5MjNQGXlpbCZrNJ13yEfzQPi01whYWFMBqNKC4uRlNTE5YsWYJt27ZJ069fv15aF+dlPf3002hubpauqdXV1WHmzJm46aab/G6Dzz//HIIgIDMzEzNnzkROTg7sdrtUxu7Wrl2LxMREKe74+HipXGfNmoXKykqYzWbodDpYrVYIgoBt27ahoKAANpsN+/fvR2hoqMv0FovF53o6l0lhYaHf7SQ2GYrzTkxMxNq1a6XfN2zY4HP93nzzTej1epjNZjz//PPSfMR9xJ237edt++fk5LiUlzit2DIillFeXh4cDofP8TUaDbZt24bc3FzU1tYiLS1NKpMDBw64NNNbLBasX79emndxcTEA+Jy3e/mI+2lNTQ0EQYDRaERpaWlALl/IGZOhTISHh+PIkSM9nj4zMxNKpdLlu0qlgsPhQHNzMxISEqBQKBAcHIw1a9bAarUCAGbMmIG5c+cCAKZMmYLW1tZO/5NbrVY89dRT0gFn8uTJmDFjhs/1Sk5OBgDY7XZ8/vnniIyMhEKhgFqtxt69e3H8+HHU19cjNTW1W8tVqVSYOXMm6urqPJalUqkQGhoKs9kMh8OB+vp6TJkyBRqNBr/5zW9cyso51oULF0qfH3/8cWg0GiiVSoSGhnqMb7PZ0NzcLC3T2YwZMzB58mQAHQkhLy9Pav7WaDSIioqC2WyGWq3G9u3bXQ7Cna1nV4jbUFwfAEhOTnY5QcjNzZXWLzExEY2NjdK4YrxqtRrTpk2T1jE8PNzrsnxtP/ftHxoaKu1vAJCamor6+nooFAoAwMqVK6XY/Y3fnUQkngg5X37oyrzF8gkODsY999wjrZ9arUZISEiXl099g8lQJtRqNRoaGvqld2BISIhUi3OvwfSE80Gzu8LDw6UzdEEQcODAAYwfPx4tLS1Qq9U9nq83qamp2LdvH5qamnDLLbf0WacekdVqRUhICIKDg3s8D41GgwMHDgDANdN72J3dbu/19lMqlSguLkZOTg7i4uL6tCPMkSNHvCZxurYwGcqEWFtwPjN2OBzYtGkTHA4HIiIiUFNTA6CjRtLVg6ZSqcTIkSO9Nm311JQpU7B7924pce/fv99nM6kzMWlUVla6DBdrcRs2bPA7vVqtxh//+EepWdRms2H37t2YMmWK1/HDwsJw4cIF/M///A+mTp0KoKPJbPny5X3SxBUWFoaWlhbs2LHD73jh4eHQ6XRSeVksFjQ0NCAyMlIaJz09HUajETU1Nd1eT2dij0qx5utcppWVlQgNDXWpIfWFrm6/4OBgNDc3u5RXeXk5YmJipHg1Gg327NmD5uZmXLp0qdPxfXHuDZ2UlORS/l2NhQYXJkMZycvLQ2JiIoKDg6FQKBAXF4fp06dDqVQiOTkZJpMJCoUC6enp3TrTXbZsGZqbm6V7F7tyf5pSqURMTAwiIyM9ztI1Gg1mzpwJtVoNhUKBXbt2+WwmdZ/n6tWrUVpaKsWSnZ0Nh8PhEaPYbJiUlISEhARkZ2cjLCwM+fn5Ls2sixYt8lnjUyqViIiIgMVikZos+5K39fF2khIfH4/MzEypvObNm4eCggKoVCppmyoUCuh0OixcuBAajabL6+lvO7mXqcFgwLJly/q8HLwty9t9f97KC+g4EbDZbEhOTpbWNzMzE6GhoT7H9yYyMhImkwmxsbH48ssvpeHu5Z+dnQ0A3Zo3BZ7CYDAICQkJgY7jmiVeGPf2r/jX2YO6+7r5jgaOeFDmQY7o2mU0GlkzJOqp7jQvEtHgxmRI1AN6vb7TZlQiunYwGRL1QHp6eq97zRLR4MFkSEREssdkSEREssdkSEREssdkSEREshcEAK+//nqg47imifcWevvs7b5D978VK1YMeMxERPRPQQCwePHiQMdxzeqLm+6JiCiw2ExKRESyx2RIRESyx2QoE5cut6PgzW/xddPlQIfioaL6LCqqzwZs+Z8evIi1b58EAHzddBnP6b7BmfNtAYtnMMUB9N326a/tXFF9Vtp+AzEdXZ+CAh0AUX/49OBFGD5rxbKfjevWdD8KG4Y3827vkxi+brqMsj/bsOKZcRg+rHvnnX0Zx/UuZcbNXRrPfZ/o6nQkD0yGRET9YN1/f4E7b+14Y32cZixsrZfw5bfnccx6EfWNZ1CczUf5DSZMhoRPD17Ei2uOAQDiYm6EbtGtAIC89d+itv4CAGB20k1Y9rNxOHO+Da+UnETE+GHY/fE5vPaLMOysOYuoO5TQ77bhmxNXpHHdVVSfxWtlpwAAt99yA17/v2EYPapjF7Rfakfub4+jtv6Cx29r3z6JnTXnXOIbPmwI1r59Eon3jcQDk0ZI4yXeNxIApPX537+24rVfhOFHYcOkOC5dbpfWbdTIoUjVjpZ+c67N/emj87CebYNxfyvuvSsYy342zmtZDR82BF83XcYL/9WE861XcfstN2Dp/xmL/De+xfnWq/iwtgW/zb0ND0wa4TL9qJFDpdjE5QLAV42XsPT/jMWfPjov1Sq7so3EZfjats7Lq6g+C/uldnzxlQO19Rdc1uXM+TYs/lUTvjlxBbffcgMSJo+E+mbPQ4XzeOK8befbXGpf7rUxX9vZV7l6G75+63f44egfoLzqDH4265+vP0uZcTPWvn3SZV8Up6n/0uGxT/zNbJemc94nnPd3cb/ytX8779Pu+/2dt4Zg5pQw6btq5DAobwjCl9+2YLzKdTvRIGAwGATqufb2dqG9vV24evWqcPXqVaGtrU1oa2sTvv/+e+HKlSvC5cuXBYfDIdjtduHChQtCa2urcP78eeHs2bOCzWYTTp8+PSBxOi5dFVZtaBa++uaSy/C9n18Q1rx1QvpeXnVGKK8643Na27nvhX9f/neXcda8dUL49+V/F2znvhds574XsgsbPZbjznk55VVnhJ8s/FKaprzqjBTTmrdOeMTn/Nvezy+4xCF+d18vZ87zdFy6Kixbe0z6/tU3l4RVG5oFx6WrQnnVGWm9/JWVr3V2npc4vfP8vvrmkpBd2CjYzn0vfPXNJeEnC7+U4nee1tdy/a2jN87jO5e5WAZ7P78gfRa3jbft7R6Hr2X4W6b4fc1bJ3zum87l42zNWyeEZWuPSeXqHIfzvih+F3/zVY7u6+w+na/923bue2HZ2mMe8Yn+9NdvXL43nb4g/HbXQeHipe+F3+466HUaCgyDwSCwA43MNZ24gp0155DwlBkJT5nxWtkpfPNtRyebTw9eRMJTZjzy7Jf4sLYFtn905rh1zA14+IGRLvNZkjEWo0cFYfSoINxx2zBpXGdnzrch/RdHPJYDAD+bpZZqbw8/MBKnbG349vQVAMAzc/559i/+1tOOJZcut7vMc/iwIXjCz7Wj2Q/fLNVQfZXVV02Xccdtw1xqn940nbgilRPQcV3wjtuG4at/dGq6/+4RiLlT6XU6b8tVjQrC//611W+nlEuXO2piCU+Z8eKaYzhla5PKQCzz4cOGYOqkEWg6cQX2S+0YqwrCv00fBQAYPSoIsx/2Xj5ht9yA18pO4dODF/2utzNv29l+qR03Kodg1RvNLtv1b2Y7kh4IkcrL2RMzbvZ5Hda5jGcn3YxDf3dI6+yN+zp7m87b/h08vGP5r5Sc9Dt/ADhmvYiKT44iWxuJ4GFBSHlwgt/xaeCxmZTwQsZYj84Enx68iPeqz+LDzXdKTZK9ceZ8G1b+rhkvPx+KH4UNk5rPBpr9UjtO2XreQ9NbWVVUn8Xtt/pPhL3lbbkA8Oc3JqKi+iwSnjJ7NJOKTX9PzLgZa14c79IU68uZ81dxwdG1B0E8MGkEjH+MxNq3T6Kw+Fu89ouwzifyQWyCX/yrJtw65gboFt2Kb769LDV7D0bDhw2RyvXxpX/Hj+8f6fXygHsiBIDjtou4Tc2m0sGENUOZC7vlBuzcc9ajptV04grGqoKka0h/O2zv1XLOnL8KABg9aigAeCTCfQcvSmfXez5txVhVEG794Q0AgN+/b5XGE38bPSoIt986TJpPV2McPSoIY1VBvl/zOwAAIABJREFU2PNpx3SXLrfjvS529/dVVvdGBuP9PWc7vW0l7JYb8LuyU9L0Xzddxt+PXcbETmqUvpYrSplxM36be5tHmdovteOC/SpU/6gl/c1sx0W7/0Q3fuwPcNHejvovHQA6ynXnHv/ls+xn4/CzWWr8zWyHalQQ/n7sshRrV7azWIsbPSoIWwrDMSJ4CI6f+h6J9410Ka+ucl7mzpqziL5D6bc3b/DwIThla8OfPjrfrelEPwobhtJfTfDbYuGcCAGg1vJdV1aFBhBrhjJy0d6On/3nUem7WNuY/fDNeGzx19Lw3+behocfGInFv+qocdx+yw24dcwNvVq22CQoLmd20k0uv48IHoLHl/4d51uvunQQWZQ2Bnnrv0XCU2YArp1H/MU4MWwYfld2Cj99/iuPDjTPzFFj8a+a8FrZKakDzekz33e6Dg9MGuG1rB6YNAIvZIyVylbsGCImlkee/VIaz3l6sdPJ6FFB0slCd5YL/LOjkLhMZ6NHBSHpgRAprkfiQjAi2P/BffiwIchK+aFLZ6CEyd5rZ86dR5w7vXR3O7t3XnkhYyx+FDYMP8Iwl/V23vadEfeX2Uk3STVq933CeZ1fWjBO2ifcp/PFuQMR0LFNvDXpsgZ4bVAYDAYhISEh0HFcs4Q+eDapWq32OX8i6jr3HsaB9H/1dVCPHO71t+O2i1j39AMDHBH5YjQaWTMkIuoPv0qfEugQqBt4zZCIiGSPNUMium509/F7RCLWDImISPaYDImISPaYDImISPaYDImISPaYDImISPaYDImISPaYDImISPaYDImISPaYDImISPaYDImISPaYDImISPaYDImISPaYDImISPaYDImISPaYDImISPaYDImISPaYDImISPaYDImISPaYDImISPaYDImISPaYDImISPaYDImISPaYDImISPaYDImISPaYDImISPaYDImISPaYDImISPaYDImISPaYDImISPaYDImISPaYDImISPaYDImISPaYDImISPaYDImISPaYDImISPaYDImISPaYDImISPaYDImISPaYDImISPaYDImISPaYDImISPaYDImISPaYDImISPaYDImISPaYDImISPaYDImISPaCAODF6vO4e8wP8HRsMA6d/h6//5sdABA95gd4JjYYDae/xxZx2A+D8My9I1yGRf0wCPPvHYHDp9tQ8reLrsOsbSjZ3zHsrh8GYcG9I2C2tmGzOEwdhAWTXYdFqoPw7OQRsFjbsMl9mK0Nmz7rGKZRB+E/Jo/Al7Y2bBSHqYLwH/e5DrtTFYSs+0bgK1sbit2HnWlDcV3HsImqIGTfNwJfn2nDm+Kw0UHInuI67Eejg/DclBH4+9k2bNh3AQKAH40eiuz7RuDIuTa8+deLEAQBETcPRdbkYBw917EMob0dE0YNwfx7lWg814bNn12AIAjY8IS677csERF1mcJgMAh/+9vfAh3HNU0QBJ+fxe/iZ29/K1asGPCYiYiog9Fo7KgZLl68ONCxXLOck537v+Jfe3u7x7/Of0REFFi8Zkg94nA4kJ2dDZ1O1+N5WCwWaLVaWCyWXsfjPi+LxYLY2FiYTKZez5uIrn9MhjKj1+uhUCikv9jY2D5JRkRE17KgQAdAA0en06G5uRl2ux1KpRIAsGvXrh7NS6lUori42GWYXq+HwWBAUVGRNP9A0Wg0OHDgQL8uw+FwICcnB4mJiUhPT+/XZRFR/2IylAmbzYaGhgYUFBS4JKpZs2YFMCoiosGBzaQycvbsWdTV1Xn9zWQyITk5GTabTRqm1+s9hul0Ouj1eumaofPnjIwMbNy4EcHBwcjOzobD4QDQkYiTk5N9Ns1arVaX3/V6fafr4tzcGxsbC7PZ7PK7+zVEcf127doFhULhEp9Op/PbbOwt/srKSsTFxWHjxo3IyMjwiNtkMrk0Rzsvz1c8+fn5HtdgncuZiPoPk6FMqFQq5OXlISMjw2unl8jISACQkorD4YDBYEBVVZU0zGazwWQyITw83GVascm0rKwMWVlZsNvtKC4uhlKphMViwcMPP4zMzEypd+3LL78sTXvq1CkpwQqCAKPRiDVr1vi9jqnX61FaWgqr1QpBELBnzx68+eabOHXqlN8yqKqqwueffw5BEKT4xLIQY3vjjTcwb948l4443uKfMGECamtrkZWVhbKyMgiCIDWV6vV6PP/88zCbzdI0oaGhmDNnjsuJhXs8Wq0WJpPJZZympiYcPXoUU6ZM8btuRNQ7TIYyEh8fD6vVKtVanJOiSqVCfHw8GhsbAXQchM+fP4+srCxpmNVqxc033ywlzq4oLy/H448/7nJNbdasWdBoNNL3vLw8qFQqAMDkyZMxbdo0nzVYm82G0tJSl2lUKhVee+01jB071m8sMTExSE1Nlb5bLBY0NDRg4cKF0jD35Xclfm/xvfHGGy7jiMtwrsG6xzN58mSEh4e7jFNXV4eEhASfyyOivsFkKDMqlQqVlZVSUnRuBo2IiIDBYIDD4YDVakVUVBQyMzOlYXV1dYiKipKSUGccDgeam5uRlJTkc5yxY8dCre76E3h6kpBF48aNc1mW1WrFu+++C7VaLTVnBgcHY+PGjV2Ov6vxuZ9seItHqVQiMTERNTU10vINBkO3lk9EPcNkKFMqlQrvv/8+wsPDUVlZCQCYMmUKjh49iqamJtTU1CApKQmRkZE4f/48LBbLdXlgFpt13Z8KFKjeoVOmTEFDQwNsNhuampoQEhKCyZMnByQWIjlhMpQxpVKJ0NBQHDlyBAAQFhaGCRMmwGw2o7m5GZGRkVCpVIiKisI333wDAN2qkYnzF2s6feXw4cMeHWasVmun1wzdqdVqKfl705P41Wo1zp496xGfr+ut7jQaDaKiomA2m1FXV4eYmJiA36ZCJAdMhjJhs9mwefNml2EWiwXbt2+XantiM93s2bMRGhoqNYdGRERg9uzZAIDg4GCfywgP///snX98FMX9/197opCACXip2qbESNWkfD8QilQrSagGC7GiVPx8oBpibZUSBVRaYm0xiEStbVRUUPFHq58mZxv7EUVBEWvaj8kJUkCifmgimsZAFPAOCD9yRMnt94+7nZuZnb3by69L2PeTx3GX3dmZ98zuzWve75ndy0RzczPa29vZtpkzZ+LFF18UVkOuWbOmyzf6Z2Vl4eqrr0Z5eTkL7/r9/i49CccQ/+XLlwsrPZ9++mmWdzT75cEEEPK4i4uLMW/ePKGOjz/+ODIzM215eQUFBVizZg3q6+tp4QxB9BEkhg7ixRdfFJb7z5o1C9XV1cjNzWVpJkyYgJycHCEcamzLz8+P6qUYC0DS0tLYrQRZWVmorq5GRUUFK/f1119HRkZGl+tRVlaG3NxcNtdXVFSEsrKymAtoZJKSkrB8+XIAIZHn5w2NgUAs+w2x5G+tKCoqQmlpKbKzs9kxANgK1lhkZ2fj/fffx6mnnkoLZwiij9Bqa2v1vLy8RNsxYOmJB3XHs4CEOPHx+/1M4PmBCkEQvUNdXR15hgTR3zDmG7uyYpYgiK5BYkgQ/YhAIIDKykoUFxfbvoWFIIjuQ2JIEP0Ej8eD5ORkpKen04O/CaKPoQd1E0Q/oaioiESQIBIEeYYEQRCE4yExJAiCIBwPiSFBEATheAYBwIoVKxJtx4DGuLdQ9Vl136H8uuOOO/rcZoIgCCLCIABYsGBBou0YsPTETfcEQRBEYqEwKUEQBOF4SAwJgiAIx0NiSBAEQTgeEkOCIAjC8ZAYEgRBEI6HxJAgCIJwPCSGBEEQhOMhMSQIgiAcD4khQRAE4XhIDAmCIAjHQ2JIEARBOB4SQ4IgCMLxkBgSBEEQjofE0EF4vV5omgZN01BYWAi/359ok7pEIBDA7bffjsbGxphpy8vLoWkaPB5P3OX4/X6UlJR0qZ08Hg8r0+PxoLy8PO48CILoOwYl2gCib2hsbMTKlSvh8/ngdrvR2NiIXbt2we12Wx4TCARw11134YYbbkBWVlYfWtszNDY24vDhw2hvb0dSUlK38ysvL0dBQQFyc3PjOq6oqKjbZRt4vV7U1NSgrKysx/IkCILE0DH4fD6MHj2aid9AFDeCIIjewgVACOF4PB4UFhZi586dKCwsZGE146UKNxmhKE3TMG7cOBa+stoeCARQUlLC9pWUlKC1tdV2eUT8ZGdnw+v1WrYnf648Hg8CgQAWLlyIiooKZGdnC9eIcf68Xi/bxocC+XAsf969Xq+QD/93Y2Mjbr/9dtx+++3KEC6f51133SXsk68nr9eLxsZGzJo1CxUVFbjooovQ2NgIj8djChPLIVerEGx5eTmWLFmCvLw8lJSUIBAICPv9fj+7fgsLC7Fv3z6hbYx2Ly8vx1NPPYVx48YJ21TXO1/nkpIS1NTUIC8vD0uWLLH8nvG2eTweLF++HIWFhZgzZ46wz+/345prrrEVaiYIJ+ACgCVLlggdGwCcdtppWL9+PXw+H6ZOnYqqqiroum4K+ZSXl8Pr9cLn80HXdWzfvh1ZWVnweDx48cUX0dDQAF3XUVpailmzZqGxsRGrV6/Gpk2b2L5Vq1YhPT3dVnlE13C73XjppZdQW1vLBMPACP/puo729nbU19ejpaUFy5cvR2lpKRoaGoSwXFJSEoqLi1FTUwMgJCD19fWYOXMmEzjjeqiursbSpUttzbtt2LAB06dPx/r164XwbWNjI5YtW8aul+nTp2PDhg2s7LvuugsLFy6Eruvw+XyorKxEWloaqqurUVpaio0bNyIrKwtFRUXQdR26rqO4uBjr16+33X5lZWVYtmwZ6urqsGrVKiHsGggEsHjxYhQXF0PXdXg8HrzxxhuWeW3btg0bN25EUVGRsu0bGxuFsLbxHSkoKEBdXR2WLVvGvmfGYMKoV35+Ph544AFW1htvvAGPx4NHH30UKSkpaGlpAQA0NDRg9OjRFCEgiDAuACgtLUV5eXncCwUaGxvx4osvori4WOi8/H4/KisrUVpayr5shYWFOPPMM7FlyxYAQH19PftM9A1JSUlYtWoVfD4fG8QEAgG0trYiLy8PmqYhOTkZFRUV8Pl8UfPKzs5Ga2sr/H4/62AzMjLQ3NyMsrIyIRw7evRoNDQ0xLRvypQpGD9+vGm7z+fDddddx66l8ePHY8qUKQCA9vZ2vP/++8jOzoamaUhLS8OmTZuU9vPe2+zZs9HU1BTTJju0t7cjPT0dM2bMABAaeBQXF1umLy4uRlJSUtS237JlC6ZNmxZzThcAbr75ZratsLCQnRejLLfbjaSkJOTk5LDvXE1NDQoKCrpdd4I4UXABwLXXXovMzEw8/vjjcR3s8/lQX1+PzMxM0/Y9e/Yoj2lqasKMGTMwd+5czJ49m0KhCcDtdqOsrIx5dikpKczrMl6xFom43W7k5+ejoaEBW7ZswfTp03tkkYqK5ubmqPszMzOZB8VHJ3j8fj/mz5+PRx55BLquo66ursfs8/l8OHz4cJeOtWr7pqYm0/equxQWFqKpqQm7d+8GAOXAgyCcigsIeQwLFy7Eiy++iFdffdX2wWlpacjJyVFuP/PMM5XHjBo1inko7e3tmDt3LioqKmjuopfxer1CaNQQmKSkJJx66ql44YUX4s5zwoQJqKmpQVNTE7KzswGEhImPMjQ2NmLHjh3Izs5GWloaduzYwfYZYmynnLVr17Ljtm3bxsKkycnJABAz5Gl4imlpaULZRv0Nj6mlpQX19fX2GiBMRkYGDh06hG3btgGIREZiEa3tCwoKYkZrjMEHP4hdv3490tPTlR6l2+3GsGHD8Nprr7HvIUEQIdh9hllZWbj66qtRXV1t++CMjAx873vfM31p3W43cnNzUVlZybavX78ee/bswYQJE1i6pKQk5Ofn90Q9iBiMHz8elZWVbKFFbW0tFi1aBABYtGgRWltbTYtLjNCavIDGICMjA62trRg1ahTrfHNzc1FcXIy0tDRomoZZs2Zh6dKlcLvdLGRq7LNLVlYWpk2bxo5bs2YNC5MmJSXh3nvvFeqmWuASreyZM2eioqICmqZh6dKlOPvss5V2FBQUKBfQGIPJefPmQdM0FBUVYerUqbbqZtX2cjsaZRoLoYwFNPLx/HlVccEFF2D16tUoLCy0ZR9BOIba2lq9oaFB13Vd9/l8+tSpU/WpU6fqPp9P2FZVVaWraG9v1+fOnasD0AHoOTk5LL9ly5Ypt1dVVbHtAIS8Y5XX3wgGg3owGNQ7Ozv1zs5O/fjx4/rx48f1r776Sv/yyy/1jo4OPRAI6O3t7fqRI0f0w4cP621tbfqBAwd0v9+vf/HFF4muQpdpb2/XS0tL2Xkl+j91dXX6smXLEm0GQfQramtrda22tlbPy8tLoBwPbHRdt3w3XsFg0PTOv4zQ3UDD6/WisrISy5cvp5DbAMC4Xaa4uDjuBwcQxIlMXV0d3XRPxI/RqTY3N8Pj8ZAQDgC8Xi/y8vJQVVVFQkgQCkgMibgxFkARA4fc3FwWtSAIwgw9qJsgCIJwPCSGBEEQhOMhMSQIgiAcD4khQRAE4XhoAY1DWLFiRaJNIAiC6DILFizo1fxJDB1Eb19MBEEQvUFfDOYpTEoQBEE4HhJDgiAIwvGQGBIEQRCOh8SQIAiCcDwkhgRBEITjITEkBLxer+m39QDA4/Eof9Owq/R0fv0Fv9+PkpKSqD/K25NlXXPNNZY/jB1rv108Hg88Ho8te4y6NzY24pprrumTdiCInoBurSAYjY2NWLlyJXw+H9xuNxobG7Fr1y643W4UFRX1aFldya+xsRF/+MMfcPfdd5+Qv5RRXl6OgoIC278q4Xa78ec//9n2/njz7w5ZWVlRbYuHQCCAu+66CzfccAOysrJ6JE+CkBkEAFu3bk20HQMW/pcAov2mYbTfNpw8eXJCbJfx+XwYPXo0+9V66ngIgugq//jHPzBu3DgMHz7cMs3Bgwexfft2XHzxxX1nmBW1tbV9/JvCJxYD5ZfuH3300ZhpfD6fPnXqVL2qqsq0r6qqim030gHQp06dqj/00ENs37Jly/SXX36Z7bf6VXU+PzvHNDQ06Dk5OToAHYBeV1fHjjW2zZ07V29vbzfV6cc//rHe0NDAti1btkwoW3W8/Ivw/N9VVVX6Qw89pE+dOtVkq8/n0+fOnav7fD6hnQCwMtvb2/W5c+cKdYlWj6qqKqGchoYGvbS0VN+9ezcrS5Unb4sqf75Np06dqvt8vpjnV3UejXwfeughVp5ho1FOaWmpXlpaysqpq6tT1le2yaijkdZoB/74nJwcdn75si699FL9Jz/5CbtWVG1J9B633nqrPm7cOP3AgQPK/QcOHNDHjRun33rrrTHzstN/dYfa2lqd5gwJhtvtxksvvYTa2lpomgav12tKEwgEsHjxYhQXF0PXdXg8HrzxxhtCmieeeAIejwc+nw87duywNWcV65isrCxUV1ejtLQU7e3tyM3NZXOOetjrzs/PxwMPPGCq07Rp07BlyxYAoXmt1tZWFBYW2jreijfeeAMejwdlZWWWadxuN9avXw9d1+Hz+VBbWwu/349t27YhPT2dlZubm4uysjIsW7YMdXV1WLVqlRAGLiwsRGtrK5t/27JlC3JycjBkyBCWRpUnj5x/S0sL/vCHP2Djxo3QdR1lZWV4/PHHbZ1fA6/Xi8rKSvh8Pui6jtNPPx3Nzc3KtBs2bMD06dOxfv16NDQ0oKamRmj31atXw+/3Y+nSpaiuroau61i/fj3S09OxfPlylJaWoqGhAWVlZfB6vSgvL2flVldXY+nSpax9jLLefPNNzJkzBzU1NQBC1259fT1mzpwZ+wQT3ebhhx9GTk4OLrnkEhw8eFDYd/DgQVxyySXIycnBww8/nCALRUgMCQHjh3t9Ph/Ky8tNgtje3g4g1EEDoQ6/uLhYSFNWVga32w23243Ro0fD5/PFLDfeYwKBAADg5ptvZttk0TCYMGEC6uvrEQgE0NDQgPT0dCQnJ9s+XkVxcTELJ0fD4/FA0zSkpaVh06ZN8Pl8SEtLw4svvmhrUQoQauP09HQ0NDQgEAigqamJtb9BvHn6fD5UVFQgOTkZmqYhLy8Pra2t2L9/P9LT0zFjxgxWtnx+DZqbm9l5A0Ltl5mZqUw7ZcoUjB8/nh23ZMkStlBr9uzZaGpqQkNDA0aPHh0zPC+Xm5WVhdGjR6OhocFUVnZ2NjunLS0tAICMjAxbbUR0n+eee84kiLwQPvfcc4k1kIPEkFDidrtRVlbGRtUGPp8PKSkpTEwGAllZWfj617+OlpYWbN68uc88A4/Hg6amJui6jvb2dkyZMoXZs337dgCw9MBlCgoKUFNTg23btgGASYi7kueyZcuE+exVq1bhyJEjOHz4sK36NTU12UqnoqqqSii7rKwMzc3NGDVqVJfzVOF2u5Gfn4+GhgZs2bIF06dPPyEXX/VneEFsbm7ul0IIkBgSHF6vV+hEVSGvjIwMHDp0iHXKfr8flZWVfWUiw+jQHn/8cbbNCKupPLYLLrgAr732Go4cOYKMjIyYx6elpWHHjh3MS5QHBXZoampinXtLSwvq6+uF/UVFRairq7OVt+HprFmzJqqY280zLS0NdXV1pnB0POe3oKAAlZWVzEtfv369ZZiUJzMzE5WVlUoP/k9/+lPMsHpmZibKy8vZ8Y2NjdixYweys7OV6SdMmICamho0NTVZpiF6F0MQzz777H4phACJIcExfvx4VFZWsvBVbW0tFi1aJKRJSkrCwoULMW/ePGiahqKiIkydOrVP7DM66uTkZHi9XixatAitra1R7TXIzs7GG2+8gYKCAiaE0Y43Qm9paWnQNK1L9s6cORMVFRXQNA1Lly7F2WefDUC8l7O8vJyFagsKCpCXl4eSkhImMAZJSUkYNWoUDh06pAzzWeXJw+efkZGBJUuWIDs7mx3n8XjiOr+5ubks5KxpGvbt22cZJpWPKy4uZm1reLJZWVmCTcZ9rklJScjJyUF2djbKy8tNx8+aNQtLly61DFtnZGSgtbUVo0aNshXaJnqH5557Ds8++2y/FEIA0Gpra/W8vLxE2zFg0RW3UxjvepTbKfhXWlpar9u5YsWKXvsJp768f62r+P1+LF68GPfeey91iA6D7lMc+PRm/wUAdXV15BkS3SNWiKq/EC2ESpzYbNu2zdKjJggDegINETfl5eVYsmQJACAnJwfV1dX9VmT8fj+KioqQmZmJ5cuXJ9ocog8JBAJYuHAhmpubWQiYIKwgMSTipqysLOr9df0J414/wnkYtwkRhB0oTEoQBEE4HhJDgiAIwvFQmNRBrFixItEmEARB9EtIDB1Cby5LJgiCGOhQmJQgCIJwPCSGBEEQhOMhMSQIgiAcD4khQRAE4XhIDAmCIAjHQ2JIEARBOB4SQ4IgCMLxkBgSBEEQjofEkCAIgnA8JIYEQRCE4yExJAiCIBwPiSFBEATheEgMCYIgCMdDYkgQBEE4HhJDgiAIwvGQGBIEQRCOh8SQIAiCcDwkhgRBEITjITEkCIIgHA+JIUEQBOF4SAwJgiAIxzMIALZu3ZpoOwYsuq6bPvPv8isYDJreJ0+enBDbCYIgiBCDAOD8889PtB0DFpUAGu/RBJB/EQRBEImFwqSEwAPP7UHedQ3C690Pjva5DQ88t6dPy+wuXq8X48aNQ2Njo7Dd7/fjmmuuQWNjIwKBAEpKSuD1ei3z0DRNeMl5+v1+FBYWWuaRaPq7fQRhBYkhYeLW2Weg7k/Z7HXhmKF9Wv6i68/EouvPZH8/8Nwe/HXDgT61IR4CgQDWrFmDKVOmYMuWLd3Ka+7cuWhvb2dRhcceewzZ2dnweDwAALfbjfXr1yM3N7cnTBdobGzENddcA7/f3+U8etM+oncpLy9HeXm55X6v18uuw3jylAd40cpIJCSGBNFNWlpaAADXXnst1q5d2y0xkcnNzUVDQ0OP50sQPH6/Hzt27MD//d//maIb3aGsrIwN7Nrb27Fs2TLcfPPNpnRtbW24+eab0dbW1mNlxwuJIWGL/W3HUfSrJhY6LX1wN451BPFxSwduKv8U+9uOs7Tytr9uOCCEXXkv790PjqL0wd1Y+sRnLCT71w0H8MBze3CsI4jSB3fj5ZqDeKRqLy6ftxMft3Sw44z8+O2AGOo17OxNtmzZgpycHGRlZSE1NRUNDQ09mn9GRgbLVw61er1elJSU4Pbbb4emacJ2q1CrkYexv6SkBDU1NcjOzsZf/vIXpKWlsdG7nJbPy9j31FNPYdy4cSgpKcH+/ftNoWCPx8OOLywsFESd9xxKSkoQCAR6tO0IezQ0NGDatGm44oorlNENr9eLvLw8zJ49m50nIyRunL9YofHVq1ejoKAAbrdb2N7W1obnn38eKSkpuOOOOxImiCSGhC12tnTglnD49JUV5+CzfV+i/qMAvnnGyRiWfBJ2cmL0cs0BFFyYgtNSB+GvGw7g5bcO4JUV57BjX37rgDAPubH+CC7LSzWFZIcMdqHil9/EjwqG49bZZ2DdY+finIzBePeDo3i0ai/Lc0nJN/DkX7/AsY4g3v3gKPb6j+NvT5+Huj9l47orxS9eTxMIBFBfX48JEyYgKSkJ+fn5qKmp6dEykpKSkJ6ejubmZuX+J598EtOnT4eu68jNzYXX60V5eTl8Ph8LtS5fvhyBQACBQAALFy5Efn4+G7FfdtlluOiii9DQ0IAf//jH8Pl8KCsrY2nT09OFsO2tt94qCNq2bduwceNGrFq1CklJSYJtHo8HtbW1LPRbXFyMxx9/HECog21tbWX7SkpKerTdCPts3rwZEyZMwIQJE1BfX28alOTm5qKurg5VVVVYtWoVAGDx4sXM82toaMDKlSstoxeNjY3Yt2+fMny+bt063HTTTRg+fDjuv/9+PP/882zf/fff34O1jA6JIWHikaq9zLMq+lUT9rcdx4VjhjKhOi11EL7z7WS0fP4lhgx24YIxQ1E6iXPVAAAgAElEQVS79TCAkAf5ya4OfCc7Gcc6gtj8wVHcMvsMnJY6iB37o8kjWHoAuChnGHLOSzIbYkHt1sP40eQRLM+c85IwNNmF3Xu/AgB8tu9LtB8LeYNjzk3CkMG9d5lv27YNhw4dQkZGBgBgwoQJ2LFjR5+GNOfOnYvx48ezv2tqalBcXMxG4OPHj0dKSgpaWlqwbds2AMCMGTNY+unTp5tEDAiFf43wlcH48eORmZkpeL/FxcXK4wOBAGpra4X9hYWFaG1tZe3T3NyM9vZ2AMC4ceOU+RC9i9/vx5EjR5CRkcGuYyP0b0VLSwtSUlLYdZeVlYULLrgAPp/PlDYQCOCFF17Addddp8zr2muvZZ9TU1Nx0003dbUq3YLEkDDBL6Dx/G4UTksdxEKWhki+XHOQpZ984anY6z+O/W3HsbOlA98aORjnZAxG+7EgjrR3wh0WLYOMr5+Cvf7jXQpfHusIYq//uCDYl875CH/beAj+sGjfMvsMXLngY1P4tDeoqanBk08+ieTkZGiaxkKN69ev77EyAoEAWltbkZmZaTvt7NmzWfgqOTkZFRUV8Pl8aG5uRnp6ui3R8fl8SE1NRXJyMtsWy0vlaW9vR3NzM/Ly8pgtaWlp2LRpE3w+H3Jzc1FWVoa0tDTlSlyib1i/fj2WLFmC5ORkdq10dyEYj1V4tL9BYkjE5FhHEGUrP8N/ThnBRPJHBcPZ/tNSB+EM9yDsbOlA7dbDyD//VABA8hAXhiWfBD83n2hwhntQlzy2IYNdOMM9CA+WjhRWvPIh1gvHDEXdn7LxyK8ysOSx1l4TRGPRQUNDg3BfaV1dHWpra3ts/svw5njvzwpDrOrq6kwPfMjNzUVmZiZaW1tt2ZaWloa2tjbmufHYEebk5GSMHTvW1D7bt29HVlYWgFD4Tdd1VFdX45ZbbiFB7GOMMD9/jnw+H2pra6NGNzIyMnDo0CF2bTY2NmLz5s1IS0sT0kULj0Zj3bp1wtwhHzrtLUgMiZjIHt7+tuN4719iB5l//qn4nw0HsNd/HOdmDAYAFkJ9tGovW0yzv+04Hq3aywSzK+Sff6qQJ89rtW1M/E5LPQmpw07qcjmxaGhoQGpqKgstGWRnZ6OtrS1mqMkOHo8H8+bNw8KFC22HEAsKClBeXq7szLKzs9Hc3IzVq1ezbWvWrFGKo7Fwx5jjA0LzfF6vF9nZ2THtSEpKQk5ODpuvlFmzZg0Tv7S0NJx22mm26kf0HMY1yl/Dbrcb6enppoVg2dnZqKysZHO7CxcuxLx586BpGmbNmoWlS5cK3l8gEMDy5cvxi1/8Qri1wmqh1B133ME+X3755Xj++edx8OBBPPHEE7j88st7tN4qSAyJmJyWOggFF6bg+jv/jbzrGrDgvhZ84/RThDTnZgzGZ/u+xAVjhrK5PAD4rykj8KPJI3Dlgo+Rd10DrlzwMW6ZfUZc9y7+qGAEnlvjY2HPC8cMFfLkV426hw9idl654GNc/6M0nBMW554kEAigsrIS+fn5JpFyu90YPXo0Xnjhhbjz5UOumqahqalJ8KTskJubi+LiYqSlpZk6ILfbDY/Hg8rKSrbv/fffR1JSErKysjB69Gi2mjQpKQnLly9Ha2urcI+Yx+OxHfIqKipCenq6UCdjpWpaWhqys7NZ+HT+/Plx1ZPoPllZWfj9739vuobLyspM3pxxD6mxUCorKwvbt283efsGSUlJWLVqlSlCoVpopcJYVHPttdciNTW1+5WNgVZbW6vn5eX1ekEnKj3xODY5tEAQBEH0HXV1deQZEgRBEASJIUEQBOF4mBgeOHAAM2bMoKdAEARBEI7DBYTmt9atW4eXXnop0fYQBEEQRJ/jAsAeBFxUVJRoewiCIAiiz3EBwGOPPYZrrrmGljUTBEEQjsQFAJqmYcqUKYm2hSAIgiASwiAAuPPOO+kBuQTBoWlaok0gomDcz0sQPcUgADjzzDOFjZs2bUJ1dTWFTQmCIAhHMAgA+9mNhx56CJ9//jnuuecenH766Qk1jOhZ/vWvfyXahAHFjh07Em0CEQW6np3Ht7/97V7NfxAA9pzBIUOG4JRTTsGIESMwaNCgqAcSA4vevpAIgiAGMoLilZWVJcoOgiAIgkgY9Dg2giAIwvGQGBIEQRCOh8SQIAiCcDwkhgRBEITjITEkCIIgHA+JIUEQBOF4SAwJgiAIx0NiSBAEQTgeEkOCIAjC8ZAYEgRBEI6HHkDqEFasWJFoEwiCILrMggULejX/QQCwdevWXi3kRIb/XTXjM/8uv4LBoOl98uTJfWJrb19MBEEQvUFfDOYHAcD555/f6wWdqKgE0HiPJoD8iyAIgkgsNGdIEARBOB4SQ4IgCMLxkBgSBEEQjodWkxJKGhsb8corrwAA2tvbkZGRgSuuuAJpaWkJtowgiIHA0aNHMXToUNvbEw2JIWHivffew3vvvYd58+YhOTkZALBr1y5UVFSgtLS0S4JYVVWF+vp6AMDw4cMxf/58pKam9qjdBi0tLXjzzTdRVFSEIUOG9EoZBEFY89Zbb+GZZ57Bvffei1GjRrHtTU1NWLx4MW688cY+W0VvFwqTEib+9re/4Wc/+xkTQgAYOXIk5s+fz7zFeHjzzTcBABUVFaioqMCkSZMwePDgHrNXpq2tDYMHDyYhJIgEcPToUTz99NM4evQoFi9ejKamJgARIeT39ydIDAmBXbt2YeTIkcp9I0eOhN/vjzvPvXv3Iicnh/2dn5/fq0K1Z88enHHGGb2WP0EQ1gwdOhT33XcfkpOTmSDW1NQwIUxOTsZ9993X70KlFCYlBNrb2wWPsCc444wz8Pbbb+Pcc88VRLCtrQ0rV67EwYMHAQDXXXcdxowZY9qemZmJG264ATt37mSh1k8//RTz58/H5s2bsWHDBgBATk4OZs+ejb179yIrKwuPPfYYmpub2XaCIPqGUaNG4b777sNvfvMbHD16FA8//DAAMCHkQ6f9BRJDQiArK8syFNre3o6kpKS48/zBD36AvXv34sEHH2RzhW1tbaiqqmJ/f/DBB6ivr0dGRgZWrlyJK6+8EmPGjEFLSws2b96MIUOGYM+ePaivr8d1112H2bNn480338RHH32E8vJyJrJtbW349NNP0djYiDlz5gAIhWmPHTtGYVOC6ENGjRqFOXPm4JFHHmHb5syZ0y+FEKAwKaFAJYjt7e149tln8YMf/KBLec6ePRtXXnklVq5ciba2NrS0tKC5uRn33HMPSktLUV9fj9mzZ2Pz5s244IILMGbMGAChVa3GQpu9e/diypQpGDNmDI4dO4aWlhZcccUVJm9zyJAhWLRoETIyMrrYAgRBdJempiY888wzwrZnnnmGzSH2N8gzJAR27doFr9eL73znO6ioqEBWVhYCgQBaWlpw6aWXIisrq8t5n3vuuTjzzDPR1taGPXv2YMqUKSZx5ecXjx07ho8++giTJk3CsWPH0NHRwcrv6OjAsWPHTCtS29racMYZZ7DtbW1tyMjIIK+QIPoQfrFMcnIy5syZIyyqkVeZ9gfIMyQYu3btwsqVKzF//nz8+Mc/xrx585CVlYWJEyeitLQU3/nOd+LOc+3atWhrawMA7Nu3DwcPHmRC9dFHH+HYsWOmY/bs2QMAqK2txcGDB5GRkaEUv2PHjrG8+WP5xTP19fU488wz47abIIiucfToUTZXaMwRTp482bSopr+tJiXPkAAgCqGxmjQ5OblbniAADB48GPfccw8AYMiQIZgzZw5SU1ORn5+Pjz76CGVlZQAii18mTZqEp59+Ghs2bMCFF16I4cOHAwjdO5iamsrEMDU1FVOmTGFPs8/JycF//ud/oqWlhXmbhjfZW/czEgRhZujQocwT5BfL8Itqbrzxxn63mhS1tbX6VVddpf/rX//SZRoaGvScnBwdgPCaO3eu3t7eruu6rn/++ed6cXGxXldXZzreCQSDQT0YDOqdnZ16Z2enfvz4cf348eP6V199pX/55Zd6R0eHHggE9Pb2dv3IkSP64cOH9ba2Nv3AgQO63+/Xv/jiiz6x89FHH7Xc19LSot9+++16S0tLn9hCEMSJz5EjR+LaHo1o/VdPUFtbq7sA4Fvf+hZ+9atfYd++fYJQfutb38Lf//53+Hw++Hw+7NixA1OmTEF+fj4A4IknnsDFF1+MysrKvlVwokf54x//KHiEBEEQ3cXK8+t3HmEYFwDceOON+PTTT9HQ0CDsHDRoEEaMGAG32w2324133nkHQ4cOxQ9/+EPs3r0bO3bswN133y3cUE0MPO666y4SQoIgHM0gADj11FMxYsQI7Nq1yzLh559/jr/85S+46aabMGLECIwYMQIrVqxAY2NjnxlLEARBEL2BCwCeeuop/OMf/4iacOPGjQCAiy66qNeNIgiCIIi+xAWEVg3m5+fj9NNPVyY6evQoXn31VVx22WW0TJ0gCII44RgEABdffDFee+01nHPOOcpEn3zyCd577z3Mnz8fmqb1qYFEz2HchkAQBEGIDAKAsrIyXH755cjIyMDOnTvx05/+FL/5zW/wwx/+EEAoRPr1r38dZ511VkKNJbrOggULEm0CQRBEv2UQAMyaNQtFRUU46aSTTAm+/PJLNDY24tvf/jZSUlL63ECCIAiC6G202tpaPS8vL9F2DFh0Xbd8N17BYND0zr+68svxBEEQRM9QV1dHzyYlCIIgCBJDgiAIwvGQGBIEQRCOh8SQIAiCcDwkhgRBEITjITEkCIIgHA+JIUEQBOF4SAwJgiAIx0NiSBAEQTieQYk2gOhdvvzySwCI+RQcfh//AmDapnqyDp8Pf6xxvPGAd/5B75qmCdut0vD7NU3DSSedBJfLBZfLhZNOOsn0Mra7XC5omsbe5TzlzwRBOBcSQwfAC5Pxd1dexrG86FkJoerxdJqmCcJofJa38+/8doNgMCjstxJg1bEEQRAqBgHA1q1bE23HgEXugOX3aN6U8T558uQ+t1lllyxyVmmtPMNoYmgIl/HZQCWAqnfDu+O3B4NBuFwupRcr15dEkSCIaAwCgPPPPz/RdgxYeuJB3X1ln0o0YoVL5bSxxD1WmBSILoaqbYaQ8oJotJssiPJ5IAiCsAOFSR2AlacqC2Gs+cNYHmI0QZLFSfbUYomhKsQKgNlsCCQ/t8iHSsk7JAgiGiSGDiFW6DYYDKKzs9MU9jTerY6V85HLsku8YmhsN+xWhU35FwkhQRDRIDE8wVF5atHm/ex4h3IeVuFRvkwr2wzsiCH/mQ+XqgSQIAgiHkgMHYYqdBkt9KmaP+SPkeFFTfbIYgmjvMrUrkdHQkgQRHehm+4diF0PT/YMYy2WUc0DWt0/aGVXtM9WNsfKiyAIIhbkGZ7gyAtOZIGyc6xqezxen7HfLGoAYL2whhdRfiUp/1l+RbNd5WmSaPYEfLsn0AyC6AYkhg5C5bm5XC62CtPlEgMFVh5YvAKiCq0aQshnJXek8jyhIYL8E2ishFFlgxyGHajYbf+BXEeC6GtIDB0C783JL34BCi+KqkUzdsviMYdlzWFQVb9tJYa8EKoEUaY785H9ia4OQgZaPQkiEZAYnuCovCFBDF0uuKRbEGTxiD+UqEUiZ0qvMOIRCnlrfMAttEHT5BWkLrhcmvLZpNFEkRcGVX0sa6irUvRdWFCwK6Z3rrJLk3PpYUL5G+WpzCIxJgYCJIYOQeVl6boe6iaNd0REy9hvbLOTN7cl3EeanxXKh0l16FYaE/6ohTtZ2ZONiCIfMuW9RxXyrRyCd6o8wOoPHbJs9xbxiaFsV28LIQQRJNEjBjIkhic4qlsdRK8QCP1n6Fd8odFI/iYlMwpl+fDzhCx/RWetCR5OxDs0RDEkhrHDpaq6d98rlJLovecdxhJCsS7GYMdsV2/ZyLenqm3lxVv8NsK5tLe3AwCSk5MTbIkIiaGDUK7AdGnQ4GL32ETEEIjtVWhSaFMSRGGRjC56okaYVCmGfN6cGGpa6G+XBpcmCqKmiQ/ylr1QTQt3yoaHHMsrNO2QU0XERz1esNHpWyXhRFjUY64tAebRs/YKv2lG2+mR86PrmlIQ1XpvbwCkmncVBiCw1QqEw9i+fTsAYOLEiQm2RITE0GmERQV82FFzIegK3XSqQ5on1COHSRkp3tSLV0LZ6JFwrIUYCkcbosVCpBBsDtktziOqF+5wghUO3aqCh/GFSSM5qB0dG+HJWEnk9uHCykJbCllyghgeOEQ+6xaibVVNdWLZG1Tu0yK+PQkiIUNiSCQOyX0J6UrYy4IGnXkThhyKHauclWlHFA+HLciBBl0z5ghDCy506EJIVMyK9wy5Tt2wm/1tzBGKHkmkvjp0XYsuPvZcQwneE7PYF41oSXT+oyGACAsg57XrEbE02pFvK+NvjYmTEL82f1KoorEpctojeWlaJOwuV03XtIj3TaFRIozf70d9fT2AULi0P4VKSQydipVr1MPrLYRsWd6GMlkplKEwGqc53L+wlygKoA7o4fzYRz18ZIx5wnhWywpjAPOAwEraY+UlG8YvLuI9wsh8a2SbPMcqDBx4D1Hw16RPfGjWqjn4ECznsYdeojAyQYzeAoTDMLxCANi4cWOf/5ZrNEgMHY5FMMxyT/fy5vO1EsSIEDKPRuNe4TRMFBERBF4QdaGXF1wttX12BNGWECq6f0tFUHtqZhEEC4vquhxuln7Jw6VJHrQW8eY0sxgKHwVvWjaV8zSNd2mFr7J25BUSHO+88w77TGJI9CliyDC0wfAuQh1r5DN7ge8YowXXNHmjKSXXv5q9HWOXDknYOEIuhvQ3J6haWACl1akm38dCBOO9h5KJs7hF6POV/lBUQVTYqHP1kM6JOKcbCUVqQHjRjDivGvHoJDEUsojkDTGVWAXTfG1ICINBF0LPajAv1BmIDzggusc777yDjRs3mrbv3r2bfd61axcefPBBU5qLLrooIfOJJIaOI+QpGf6S8CBuJpDi4gzFVJLqD+sSucU4TKx0OQ0niLoxzWmE3mJURzMklPOk5LKlQmWv0E5NVJ6OJv4n6WQXBEC+N5P7zLbpfBtyoWA5PKqF54PDIWWNF0PmcYb+sxJEVoI0B6kbgujSgKALLlcQuu7i8oqI/EB94g/RdQwxe+GFFxAIBCzTffTRR+xzUlISZs6cmbCFNSSGJzrc6J+9wjtUQhjr1yC6ZILiHjnDJgNjjU+0ZfumfIUP5jIsn6fKe12q/QqsbBFClJGNUfOyhcJDt77/kxcq+ZF7ETFUl2PkJearyyeHfeSE1uWCC1p4GbIL0HW4oIdv4+AiB0K1dCEv4sRl4sSJGDlyJJ577jnBI1TxzW9+E9dffz1GjhzZR9aZITF0ItI0mvG3KIb8zm4WJ3gd0dJE0oW8CdnoMNY390URXlW41Bw7taqtrgdtdt6GqttIagUn1qrBg+hphz5EmkQxB2tVK8NTZ+9iaNZMZJ7X8Nx1PXyedLaL/0A4nJEjR+KXv/wlXnjhBWXYFAiFRWfOnJnwlaUkhk7GCJEZ/zgh5BdTRD9egusDzaHQWN6X2KGL2iM94cRCEFUCKHqF/Ef7YmhvUNDNhUeKMK5ZDHXOVn6f4Y2F7IjV1qrQtRAuFj7zzmGonIgXr4fT6iz4HhJI9c9lkTfoPJKTk3HeeedZiuF5552XcCEESAxPeCLhx9hiFIGLrUISDQi7zOVZ/GWnbF3odOUyxIeHA2KYLaZHGMoi/GYljkqrhLyiPgDc8GqhxXaOrERZWQf1cTxiu8m/NRk60PQ81ljhZN5CTmwNIWSeoTEG0I2yQ5VneVncYtGToXiif4ed+VsqVPv6ww34JIYOwphTYrcCGLcwsFsVNCH0hvDIX9M1ZYcdb9kw8lWnEG3ib6/QxC+66ktv9ZxMQUCNeodXp+oQw5kWs4JR6iKliKcz4pqD3RaiKCMkLsIO1oTGcfzilmjvxme5nSzbSz4n4f/VN/SbWoMgGMaN9gAwbdo0AMDatWtN+xIJiaEDYasiw6vtDbHhn2UZQgf00JNjNBuhN2U5HMxvinqbAZgAGmmVTzmJQxCF9D00naVcOCM2njW8J8YJtPI5rarGEgRcLXiWx8LcNqpt8qIb8/2FnPazi0hhoFFP5dbY6KYPvM1dyLAHyu2L8k8kDK9QXiQzbtw4PPHEE/D7/di+fTvGjRuXSDNJDE90TB1iuONSrjp0hbwOVxAIsvSw6BDERRyGeAGRTkJ+pJvG/wGrziRyo738fE2+TnZCQkrTFULSHWKtJrU7gFA9ms5UliJ/S1u482Eqy/bcncIzlFaoyvO6qiJDj+MD9CgLn6ywI0q9QaLK7Qry9AG/rT+wfft2TJ48GdOmTRPmBkeOHIk777wTa9euJTEk+p7IY7TCL/arFUFAd0EP6gi6dLiMJYK6zjoxXeFRhPKM/MeEUBCJmLFIIQ17pJiFEMr5C/lwHa7ycWAx5uqiIfb7nLTL4s8VpZxjZF5q5KHh8XZeKlsAud0jCe1okNoGbnASLov31nkvUYgoQGOrUg0h1PT4g+2WK4rBrTYWx1zdQi2CFrPJurngvpSgeG5DSiSTJ0+2vGUiOTkZM2fOxK5du/rYKjMkhg6Av01B00IhOZfmCt+QDWhaEHC5oAWDgCv084ZMC41OLCwyphAb680jZRnv8QiiSQzD6aIJYpQKh94U9xN2xzO0FiB1fsK6F1X41mhT2Ua75UbbJv3BO2WqMKm6XP48IOKts3MsnWeuPMMb5IVfl2wVsBAf61t8zIHX7kbA1SbYkG+u4PhtiBUpiVKsYu63P2Ln3sFE3l9oQGLoELg+KfLlQaRDC6XpwpfJ+PYrxFB4jzF81/j/RXcrLs+wN1GHREP/qX0qRRdudFqcIMbqQC09UmmbeTtfriGIOttlxyMVBJE7L8aiK1ZBjQuHSnnofAUNkTT+hOqPyKpVfqfoF0oVlKrRlavDyiuMvuQr/KlL3mGkteKLIIsRGH4RVLQV10R0SAwdBvvShZVQ0+X7xqIjjEB1hH6WieVt9gpN3mHUTiOyX+n1qPKMYXNXvAXTPJjZSiGxZp003NeFrYgoUkgEJWFS5R27TIs0kgn8OVaVq4I/X5ogwoqSjCoC4gIhPVQ2/3xZWV5EEeKPtfIQzQMr0aLuCoAdz1Rlg31FFNoxxomQ02rSDLOVIBLxQWLoUELjej0UKuV/BV2+sR2RDs40Ua+ZfSKVEAqdqqVBKq8ruuipV3RG4OcM7dzwz/1lkcYsBYJdvPvNthn36IW7cW7eTBYmK4P4Ti/afqs4W6hMzguB1PcqzjmfsdjJm71g/geIVei6aqdu/sSlUz55h/0fYwAi2xwXKiE0C7j1oCXWhc6njHyPYqWMeJDG749KaUgQuw2JoQPQFZ/Z8yj18Bdd536xgkujI9IxyY9q4zs5/ssXCQWCC48h4jlA8f03La4wPKjY9dMUocZIBys+VYU7SC7eiHgCptyMNLqprGirQLnHbEPXw+2oc88X5WziBdIwSAvbKduvCrMCMP+YLss7fM7482m0i43YnFhHxV/h3lnnVygbHmGsttFVf/PXmG4+Rm5x6Q87A4vYNolP4FHe9sJ/kgeGmpjC+tjoaeX5aDbY1HTTNaz6HhD2ITF0CObAVLiDlgQRXEdpLYTirxwY+03zFlxHyYrVIh/DBypsNMeN5NEuP++pc0fIi0NMgmO1Gpblw/2lGF2rBdG6A+Ifb2cSw1irKznRU0bS5P2mhUOcl8XZwJ9XeRCi6Vy9+ZFLeLRgPInGEESlRIYXXGnGo2kk44XBQPj6Y7lwIiieO8FK7n9+k2q7hRBanDBbTzKysMTKc7c+LnpaQQjDYsuv4g39ZJaYWDh/RFyQGJ7gmLxCwQPkO0lzZ6nLHbfwWSxBDtOwbeEyBeUQDNRNm60eayYvEODDlrIQKr0vIe4V6TQiRfC9tlJ+RLHl+/qwMLFq6sbzXsW25AVR1b1a1VEpuELHpxhAWIhhUG4j7jAtLHwaNDYfrHGPXNP4sK8eejqOcT+oYW+o0+YEjDONPy+8IPP1Z9ep8c4NvIzzzOwVDJe2ceF5q7QiqnYxXztCwEKav41dhj17IpvCt66YhNCFYGgReMQoQLh2+L+J2JAYOoFwZ8icP4gdY1DXoQeDpp9xApcu8hngR/CsCEj3zAk9LFS6At4jjTbuBozOIfKwACASMjI8FCEPVaeqapdQruF5mFBHz0Kl0gGmxSda5FhDCAVR59rS1LbhussDebGM8FNppFAZNO62Ba7TM9YymccbutKWSBOIXpc4bRgRlMg5kNo/HA41PmtcGsGOcIE6O++R8y/sB4RrThWmNN9Pyf9tDlfykUhlVJKdbkl8dbNXyG4b4co1bIhHDAV7TcnFFaNMBDUNmssFBINwuVwhW/m5cb7aRFwMAoCtW7cm2o4BiyqUYg4tch1RMGh6nzx5cl9YGvkn2BSMiGLYJtl2sU7hvJTqFZIDo2OItI3ReYLrAMV3viPUTHnyHXGkczA8EZemsfshmbcndKZRBDEssNCNJ6zAwg0Tz7UhPrqms1+X5w8TvewggkH7YshZxjVBuG05xeUXKBmPzIu0legZ6kF+ABS0HNhY2sIJIKu/phLGiBcjtF3IkIjQGZ6qyRtTDcJYDgJWq4rlBT/R6iUZKHqszLMXy48mhpb5R8VsIy+GLpfRtq6I8LlCvx+phQyORBF0dnHEaQMxCADOP//8RNsxYFF9iY33aALIv3rZwMgXmnuphNoUzlPUK5ylSRhCShCSA6Pji3QKfKdm2KKLYsgES+72OM+H+zUEviMOIuIZaiZbzXWRGgg6t5qWCZqFIPL5amG7mGeoiYtdVF6hIYq8CIlipPAK9YgQRvo6MRzNz81ytQ/9H5TsCIYFkdnJVYx3UjiPQxTDiIfOzoMxMDAEUefDveF2Bn/dgV0DsYRQPG+GFxoxmPegWCUgbzOHHgUEz9A8ADTbwDUZV27UMiCeaywpfsYAACAASURBVDEP4S9h8KfrobCo8XAMl85dQ7z0yyMrIi4oTOowDO+QhUw5kbYSRMAshlYog2O6tJV1gpznxnsNRl5CPMsQrdjLxlViqBRETVPby21VCyiY8Gnh+vALegyvWDUgMgRRlbcsdoY5RhhNEG1dbAe+WwwJozHQkAY+Qd4z5EKWRlka19Ub7WN43ZwIhvpdcR4rMsermyIDunTOIx4yf965a0L4bD4/kWtDt/gstqNhc+izRWSDDcyMFjWuz2hiaC6XFzJTEUK5cj6yYBuREBcAIyzKD6YigwoSwu5DYniCw3/5jC82GwWHO0dVx83SR8nPimhfyYjoQewQ9cjCDrEss2cYi+iehtnv1OTP3AYrMRS8MkGUmOGWQigPNMT6GqIYyd8YvIgduvV9ZTo7wRFbI14qF6UAd01INoRd7EgdWadvMSAxGs9CrOU5U9UgRRVVUROxy0D0XLm206OllestCjDzWo2xgpWCKsqNfJbLEI8TEe3SNFe4vYMAQoJo1CmSV2gYRHQfEkOHYPoiR3SR7VeHR63zlEfDpjkkPuam6GSNHcxbVdkZnoPSdaO35T1HvqdB2HuyNljoYMNuWMhGnRtYm5/bGdU7NHl3RmgwIvJiPrHCtkJukBpO8dm8T9Qp3ovgxAZSe+iSTxz+g4VrhfrK5fMHAuBWm7K0unG1yfZI3iKLWkjXoVwU50YzuyyaSBTFyOVnbn4+dB2xRd4uo7oODBvYZnlQqiDi9asEVW537nugzI2IFxJDB2LDuQulU32/lXMbCiFkCwvC4qDpNgqOjMhZCXrkB2x1rrsOaSo3Y2LRI1h6GeGOWjcWz0jzkfzxcn5GHVlaXvA4U3TFcXKnqg6VGu0ohvPkTpIP0UWOMdJJVeXbw9jI22Dn9IAXE3MtDe/R5F5zk5lcseBFMWSCztkiv0t2GDlzQqjp0u0gULVt9PrxXqEohBahVe4Y8PaYEqnTmxMpAve6xl034j4Swp6DxJAwfVHFMIwaOeykWlUozN0YHRXrSGWRAesQRdMinotqCbq0hEDwZEzVNFUqJISwEMJoxwp/G15m+F2+ycLKy7YOlepK0RE7Wo0TS6u5RGubmY8mnWteZg0xYvcccmWFyuHtM85VxL1hXrLg/fOeITc4kLxXwzvkzz8rh2tvJoSQwsncdWHYGtMRV7WTbm7HWMfy873W+aryNH8vIoMffkBndSxJY3dwxU5CnPDE/R2yJ4Ra+H9BxHp4kl+1BCaxqOzpKRtjd8palL/kPVrMVF23I57zzCKoXPaxQ8jxYT87fsDQszbELNnSSOGbBPGMySLY374PAwcSQ6fS5e9M9NCosJJO04TvqsZWJ3anfL4T50KkGriuIp7Me67Dk8b00t6+66TiKSnewYTemxJhN+MuGhBbEHXF5z4WRIvyNNMn9Xkz5u6J+CExJCzQpZeM6B2qtgupo31B4+hvzJ1C/6Bvu8x4iHdgYHW+5Y7ajncYZ/FStr0hu9aCKNaNl0LrFukd7NdbEz/2r6/EgIPmDE9wTjnl5ESbQBAE0e8hz5AgCIJwPCSGBEEQhOMhMSQIgiAcD4khQRAE4XhIDAmCIAjHQ6tJHQL9ZiVBEAOZ3v6pQRJDh0C/WUkQBGENhUkJgiAIx0NiSBAEQTgeEkOCIAjC8ZAYEgRBEI6HFtA4hEOHOhJtAkEQRJdJSRncq/mTZ0gQBEE4HhJDgiAIwvGQGBIEQRCOh8SQIAiCcDwkhgRBEITjITEkCIIgHA+JIUEQBOF4SAwJgiAIx0NiSNimo6MD1dV/xvbt2xJtCgBA13WsXfsKJk6cgBkzrsD+/fsTbRJBEAMUEkMHEwgEcNtt85GaOgR/+tNzpv3/+79/R3r613DbbfMRCATw5Zcd2LBhPbZu3dL3xir497+bUFFxP266aQGee64KQ4cOxTPPPIlHHnko0aYRBDHAIDEkAAAbNryOgwcPsL87Ojrw2mtrMWrUt9i2U09NwR/+8N+44YafJ8JEE52dnTh+/DjOPfc8pKSkIhgM4sMPP0BHx7FEm0YQxACDxJDAj398LQ4ePIiGhga2ranpE+zc+REyMjLYtv3792PGjCvwwgt/BhAKU7799j9w5ZWXITV1CP7rv36E1tbdeOGFP+Pyy6fgd7+7F5mZ38CmTRvR0dGBysr/xsSJE5Ce/jX85CdF+OCDegDA8ePHUVX1J7bvlltuxuHDhxAMBvH66+tw2WWTkZo6BFdeeRnefvsf0HUdmzZtxIQJY/Hhh+9j6tRLsGBBCW6//Rd49tlncO+9y5CaOgSbNm3s24YkCGLAQmJIICMjExddlIu33noTnZ2dAIBNm97B+ed/F6NH/4flcV5vHW67bT6uuGI6du5swfz5t+Krr74CAGzf/h4yM0ehqWk3Lrzwe/jjH5/Gc889g+XLV+K99/4P2dnfxqJFt6Gl5VNs2fJPPP74o/j975djx46d+P73L0ZnZydef30dFi/+FRYsWIhPPtmNq6/+L9x223xs374N48efj7//vQ7/7//9B1588RXcc8/9uPPOpZg9+zr88pe/wr///RnGjz+/T9qPIIiBD4khgZNPHoTCwsvwzju12L17Fw4ePIC33/5fFBZehpNPVv+wyZdffonXXnsVV1wxHT/96Y04/fTT8f3vX4LMzLMBAOPGfQeTJl0Ml8uFtraD+Pvf38Ls2T/BhRd+D6effjpmz74Ouq6zsOaxY8dw+PAhDB06DFdfPRNDhiShpuZvmD59BqZOvQxpaWm46qqr8R//MRbvvOPFKaecglNPTYGmuTBs2KlITR2OlJQUnHzyKRgyZDBOO+00nHLKKX3ZjARBDGBIDAkAwLe/PRpnnZWJd9/diPr67QgGgzj33PMs07e3H8XHH+9EdvZoDBpkFszBgwdj8ODQT6588cUXaG1txXnnZbP9Q4cOw7Bhp+LIkcPIzc3HggW3obR0ISZN+h7Wrn0FR48exb//3YTzzsvCSSedBAA4+eRTcNppp+Ho0SM9XHuCIJwOiSEBAEhOHorLLrscr722DtXVz2Py5B8gJSXVMv3gwUPwjW+k46OPGllo1Yqvfe1rSE9Px0cfReYkjx49giNHDuNrXzsdgwYNwk9/eiP++c96zJlTgoqK+/HFF3tx9tmjhPy/+upL7N+/H1/72uk9U2mCIIgwJIYEY9y48fjss91obGzA979/cdS0SUlJyM+fhDVrVuN//ucF7Nu3D3/72wY0N//blDY1dTguuWQyqqr+G+++uwn79u1DVdWfcPrpZ2DMmBy88cbr+Oc/NwPQkZKSAgA45ZTBKCi4FGvWrMYbb7wOn8+Hl156EZ99thuTJqltO+mkk5CcnIxPPvkYn3/+OYLBYDdbhCAIp0C/dE8wvvGNdHz/+wUAgG9+c2TM9NOnzwAAPPjg7/GLX9yCGTOuxp133m1Kp2karr/+Bmiahnnzfo7PP/8cP/rRVfjd7x5EWloakpKScMcdv8SWLf/ExIm5+M1vynD22aOQkXEWjh0L4MEHf4ctW/6JK66YjuXLV+Bb3zpHac8pp5yCadOmY9GiWzFhwli8/PI6fPe7F3SjRQiCcApabW2tnpeXl2g7Biy6rlu+G69gMGh6519paWm9buehQx29XgZBEERvkZIyuNfyrqurozApQRAEQZAYEgRBEH3G5T8swLXXXJVoM0zQnCFBEATRJ7S0fIo67zvsc0bGWQm2KAJ5hgRBEESfsHbtK0gZdgpShp2CtWtfSbQ5AiSGBEEQRJ/gqfojLpuYhMsmJuH55/870eYIUJjUofj8ftM2Y/VrNDRNi2u73bRCucZKXIircoUXn184T5emQXO5oGla5O8YdvHl6pGNULWCVdsYZfRE27Bj+HLNhpjaJyi1D3Qd4Ozi28PFtZEWpY1Yfbn24NuAP4rlw+XvcrlCr/B5cUllulwu4XjixKal5VN8+H//QunMdABA9V0f9qtQKYkhAcCeEBrpAHPnpeu67Q6N5QGpo5duT4HRqVtnxDp8GHlxduhcGtkydguMxfZY2+T9mqb1SNuwY6wLE0Q7avvw6TQNOsJtztvDH2+0Gz9AsPjM26jJn438DXFWtL9xPEngicn9999j2vbBB+8jZdjJuCz3VABAyrCT8etfl2LMmLGmtHfccWev2yhDYuhUJDGQ75OMBt/xd8sEC7t07l3lHRrp2LtCfIBwx6xp0MIdspC//FlxfKxtBrIQ9kTbRMPw/Hjv0PhbEDe+bSwGDkLbxRBBVb0MIRQEMdwGgghaiCIJ4onJb38bEsORZw7FyG8MY9tLi0ewz3NnpML74bv438/eBQDs+uwIdu05CoDEkOhDVOFBu2FSZafYgyKgenBBNA/FMh9wnbRNbyda/v2hbcKGmLxnwdO1EkRw4sNtj1Vfq/aSPXvjb13XI2UY9qm8QwsbKGQ68Lnjjjtx//334D/OORmPLkpB6rCTTGlKr0tDafhz25FO3PJAB3btSYwQArSAxtEYnhcQX5jUSkC62uFbzQuq0nU1X0j5qj53tW6x7I+3bSznSfkXn07OgBcThefHp49WX6u2M9IEuW38tSR49dJ2RWHRG4MYkPz613di3boN8L5/HAU3teLDT45Zpv3wk2MouKkV3vePY926Dfj1r0kMiT6EhSKjdN7xvrpzbKx8rIi1+EMOIdoVxHjr1RN5dOkV7SSr2iZKO4ivIAC1IKpE2ciXXVv89nC5LK3FuSJOLPLyJuHDDz/GWaPGoWBuM173Hjaled17GAVzm3HWqHH48MOPkZc3qc/tNKAwqYOxO1+mPFY3LwpRbYuVRzzbDeQyYq4YjZK/nfraTROtPey2TayyBNsV+1lIVl7hGmXQwNtlahtDyyIbTYuedO54jTtWCy/a0cNp+H2CbVHqqKKrx3UJiznVRDHQQsipqcPxxKpnMWZMVtR0z/95NVJTh/eRVWrIM3Qw/Bcr1u0BiYS3LZ5XPHnHShNvefK23mhXvgxmBwBX+DYKditFl9tHM69ukfMIl2nc3sLbRhAAUFv7NgCwVaSvew8zL9HYtnbtq4kxjoPE0OH0d0GMVwC7dE9fD9bXShh7E14I5bZQCaLNXKV367JhvPhtki2Ec1m37hUUThwWWiRT8Tl+clcrfnJXK26p+BxtRzpROHEY1q1L/NNoKEzqUGJ1UJYrILkQnJ187Nggl6PKUwvtiJlXV+2Jd8WnUIqNtrSDVSiVD1FGy8tqXzwDHlVYV7j9QRGCNc6NaWDC56soiw+X2ml7q+tFlWe3MdrH6jvQx0Sre38fbKxb9ypmTUlFwU2taDvqgsfzAgDgppt+Bm/9LkwcOxjV6xLvGZIYOhQX39FJHaA8pyN8AfvY61GWoxJLvmMOE2+X1SWvUswg7uOV5UsLUbRIgkhiaVBiK18g5qBCebyYmfDOhBDWHqrJdkQWcNkRQjsiqKIrC6+4g+2VES293O7dIN75+P6C8fzR6g1tuPyHl+GJVc+yucH8/I9xU8lPUf3a6yzttGlXJsxWCpM6FDmMpmnmx2jFE5LsTjgzWhp+7ktzuYTHrcm2mh731QWb7L5i2dWtF1ef7tRBbhv5cXXKF8DmHWPaF663S3HNuPj8uHPNbrVQrOi1oisiaCfP7niRMW8ZMbZLA5vuMBBX3a5b9wpSUobht7+twPN/fklYJJOaOhzP//kl/Pa3FUhJSXyolH7pvpsIS/ild+PVH3/p/sDBg6Y62P1sRTxeh90vtsorUo2QrUbNpnJi3Y4QzRapjJ70ChmxOs8YHogKYeChThBpJ7sdrhbxDI38NU0Tw6WAKL58GtjwzhT2x0O3PEO7ZUQKUxUS+djVArRIuFmwmdsO1f4TkN7+pXsKkzoUl6aZHp8VF1388vNl2kUWWaUoxZlfVwRR4wQgWl17YvxuaaOmiW0fhxAa+SrztMrfIr3cQfMix78DiAi8lHc8t5vYSiceFDNP3v54sVWWdBtMt8SKazsjH2Eul+g2JIYORfhixph/ku+XC2dg2Sn35BdUJUAqj8xqrtDKbk2RNlr5xmfTKF2qN+ugYtwPGAvTohXRqK63t8V5FtpJEjH+OP58yG2jShOpgi4+Gk8+L1FNjtw7qbLe8t5LG3ORdhZvWZXX3bJiYRUBYfOt6AGRJRgkhoQaRdhM+DLLHUK0L3q0L2uM41gnqmnQOA8jnq+/KgRot1tSeiWSEPJ7mcja8bD6Garza0mMsDUQ7qi5sLTwMIA4wrEsrV0xtDjPscKKdgRLmO+Uy7IzOFQJnKogI5TMDQKEBVUkgD0OiSEBwCIsJ3dkMT6zbYjTW7EKuUpCyEbBum5bEHkhNHVkNogmhEJIUCrTsHugCGJMIbSKHig85KiDjngXlMSIDAjnNNp1aSFOJu82BsL3QSGKJvFVRTMke0x2GQMAOQLAiTV5hT0PiaFDkTsjYZTLr7RTCKKdhTXxhJBkWJgxHBLSonXEfPjN2Mbbzb/H6RkKnY8hwoijA7IYTNg5zmSj7HUYoV5u7leZlieKONvxCuUO2BTK5bbLefARhJjRBIVARfWuuHOrFEeVBy+FdGUPVIVqYKX8TkhlCGXH8AyFRUjhfRoiy/5Vba8r8iHih8TQ6UiiIYx4delhzJC+9IptPQXvdencSFnTuR+ODXcaOpde7giFh0zLdY5WvhGijbIAxfRbieG8jXKt2i0WsjBZhvqsxE0hRKaO0mJgYCmKUtgOXNsrbbHwmmyHYmWxkusgzzmqBj9Ccikf2bNXeKAC0nkVrimLqIMdr1MWe3lFriv8t+5yKY+LOwpDWEJi6GDk0SwTjtBOoUPn78uSBTHmSL8LGILHvxsdMb+YggmW1BnLImiy3UIQLb0+hXcqCzAAy7azi90QtCpkJtgqbTN5cby9UnnKp5wownZ82bznYxpQcfnbHRxYCYkpRBquj+ocq1aM8h4hu7bCdrP9UQYY8gBRritvl8n7tKgjL8q8GLpcLgQR8gqDuh7yDrmwPAlhz0Ji6FBMna40ko8mhHJIShkW64YwyuFJYRQseWsmIZBsUomSXHfhpnA98lSUWPd1sXpLx5tE2IYnqrJLhbzIw6i/Sgwhb5f28yIVq3wjbKd8SofVQCRcllX7R1vJybe/lejHK4aq60qILBhtowrDGu+q74WFNyqXbW62iBhqmsbmwZnYGfXg5xB1Xfyb6DFIDJ0O1zHyIsc6enmUH0UUI1l2z0O0EihlaMgIVUp1EjovCy+Nr0u0lYXC3Aw3J2mEcFV1lz2HaC0it5cdr0nny1cdZyWIUWyF4p0PH7oABBGZx+Jfsv18vZXXjKKOKk9O2G8+IJJv+G9VXWRBUuZvJS7SYI8XwaBcnyhiqCpX8FJhnjs0zrFhG7tOSQh7BRJDJ2N0SBZCxnsc0TxE03ExOvNYUmmEPwHJMzRE0eIYuXzeZpWXC+kYvhzj0WImexUiEa1c3puQCox8lI6XP8e63yxWvnyesmBaiRU7Pvy3S9MQdLksn9/Ie2lyXqprx04dhUFKFHEXypHy5cvhryUVzPPkxIblFeVainZd8XWThVHlpbrCc4NMCMPpVAM2omehZ5M6FDY/AXFkajm/oTqG61ziXaLeJZulMviVgFbpulsO24ZI/e0IctxEGUxEGzyYOvgu1l0pIMYLEDxtfnusvKyEqbvRAxj2cPmaIhSI3nYCMdqQzyeW+JnNNNc52rHydW0l4iSNPQuJocOx6khNnT63eMIq3NRXgmgSRck+bqd6e4z8leVx7cEWPPRUHaVOvSu2dkUQZS/KUqikEKAub48S8jQ+xxM5sGe8FBrltyEOEZSJ0nbRxDVWefEOAqLOMfLn3VZuhB1IDB2KJombPJnPJVSLpOJlyiuKl2lpl2Rj1LAWN4JmQmVDAKN1NHy5QpvI+/i/LeokDCTMBQqfLa2N0vb8NvkzOLvkNlXaaIc4RawrohevwAthXpv5qvZZfh9sXkdsQBYnpu+RxT65TLlsEsXuQ3OGToX74hmdiAswzZmIh4jzHPJnq22hLMWuis3PSNv4suR3eW7FJAKaBoTnWoKW1VbbKuQT/iz/jJX8a/HKMK1V2ynqy6MDwgpBnW8PTuitwtN8/uxzuD1iIs2Rqc4Z31kLnrhiwMILg9X1IJerOt/R7JWfQCTbbdl2xrYogzm7mBb8WJx7OV+ra9p0nSnSyMcTPQeJoUOJ+UWSvtjRBI/fHkswBRts2KfqOGSRUtXHWPloB5V3Fesllykv9tA0xZNhFAiiF8lMzN9GxwhNizy7lcvTJJCWhojnW7VggxdB3uuU7ZdX2MrXhpXHZ0eUhLopbFTlL4shP3iKRww1TUMwaL6q5DJVq2LtiKHd364kegcSQ4eihTssfoStWvHYlS9fPIIY1T7jnevEXHKHJn1mpsN+6MiuGELukMK2qMqys/qPHScLEZdfNLv4/dG8EjlP60ShPJRCKIkJpJcm5xM6KPynJITSfmjm86hqO8N75u+zs9POQrvx5aja07BH0Z5Ry1KkVwqgor7KV4z2IFHseUgMHYoGCL8EIe40ewh2RuHxiF1sA8WOV4P06+tcmazTsNFBqupjRwj5DlTo/KN0zELnH6XthBCpRacazUNQlgl7Ii17kVZdrCAesk3hdhBCsuG/hbyN60OuXzi96nzICIIo1cnqvNsWQk6w4v1llIiBXOjXqFfEEFtiyO+T20M18CN6BhJDB2N8MU0dlFWnjhijYz7v7ggjn3/4y++C1BmohIHvhKJ4SioRN97ll3Hfl7Lzl+zVFHlb3SsHRXtafRY6c6N+nN2muhvHh7dHFUVjBWY4f8s5Q+MlCQtfNhNAThh1qe7ydWHV4aswiXy0uU4+P76NogghX6os4iqizRkKecnXmkL0ov0t50H0DiSGDmXo0KGJNoEgCKLfQLdWEARBEI6HxJAgCIJwPCSGBEEQhOMhMSQIgiAcDy2gcQg7d36YaBMIgiC6zPnnn9+r+ZMYOoTevpAIgiAGMhQmJQiCIBwPiSFBEATheEgMCYIgCMdDYkgQBEE4HhJDgiAIwvGQGBIEQRCOh8SQIAiCcDwkhgRBEITjITEkCIIgHA+JIUEQBOF4SAwJgiAIx0NiSBAEQTgeEkOCIAjC8ZAYErbp6OhAVVUVtm7dmmhTAAC6ruPll1/G2LFjUVhYCL/fn2iT+iWNjY0YN24cvF4vAMDj8VB7EYQEiaGDCQQCKCkpgaZp+MMf/mDa/9ZbbyElJQUlJSUIBALo6OjAa6+9hs2bNyfAWjOffPIJ7rnnHtx2222orq7GsGHD8Pjjj6OiosLymP4mBPv378f999+P7OxsaJqG7OzsfjPYIAgnQb9nSAAA1q1bhxkzZmDEiBEAQl7gK6+8gnPOOYelSUlJwfPPP58oE010dnbi+PHjyMrKQmpqKgKBAN5//32kp6cn2jRbdHR04L777sMHH3yAp556CllZWXjnnXdw8sknJ9o0gnAc5BkSKC4uxsGDB7Fjxw627eOPP0ZjYyPOOussts3v96OwsBAejwdAKExZU1ODSy+9FJqm4fLLL8euXbvg8XhwySWXYNmyZXC73fB6vejo6MAf//hHjB07FikpKZg5cya2b98OADh+/DieffZZtu/nP/85Dh06hGAwiFdffRWTJk2Cpmm49NJLUVNTA13X4fV6kZ2djfr6euTl5eHGG2/EggUL8OSTT2LJkiXQNI2FBe0QDAaxevVqjB07Fm63G4sXL8b+/fsBAJ9++il+9rOfwe12w+12Y+nSpTh69CgAoLy8HNdccw0WLlyICRMm4N1330VhYSEeeOAB/PznP0dKSgpuuOEGfPHFF6Yyjxw5gg8//BBFRUWYNGkSzjjjDFx11VUYO3YsAGDbtm246qqrkJKSgszMTDz55JM4fvw4Ow9WZRw/fhxPPvkkMjMzMXbsWFRXVyMYDApld3Z2oq6uDhdccIGQNwDLc9XZ2YmKigr84Ac/wOeffw5d1/HQQw9h5syZOHDggO22Joj+CIkhgczMTOTl5eGNN95AZ2cnALCOcsyYMZbHvf322ygpKcFVV12FPXv24Be/+AW++uorAMDWrVsxatQofPHFF5g4cSJWrVqFp556CqtWrcLOnTsxevRozJ8/H83NzXj33XexfPlyrFixAi0tLSgoKEBnZydeffVV/PKXv8SiRYuwb98+zJo1CyUlJdi6dSu++93vYvPmzRgzZgxef/11PPDAA7jnnnvw05/+FL/5zW/g8/nw3e9+13YbvPrqq6ioqMBTTz2FHTt24LPPPsPDDz+Mzs5OHDt2DNdffz2am5vx/PPP46mnnsJbb73Fjt24cSOuuOIK/POf/2Se9D/+8Q8sXLgQr7/+OrZu3YrVq1ebyhw+fDgmT56M++67D1VVVQgEAsL+Y8eO4e6770ZrayuWLFmCu+++G/+/vXMPjuK48/h3FtCuhNEuB0i4IiH5IQRFGWHLPhkpEg4YE1siCSlKRWT7DAjMuQLGOTtOXUUQh5A4figuwGUHnysoNhcris4QMA9B+YWMMPYZCzkuXjGnBwmWKaIHWOwSsnN/zHZPd0/P7goEwtnfR7U1r57uX/fM/r79657RHjx4kB93K2Pbtm2orq7G2rVrsXv3boTDYXzyySdS3vv370dLSwu2bt2KtWvXorq6Gg0NDTBN0/VadXR0oKKiAv/4xz+wfft2HD16FH/4wx+wdOlSPqJAEF9VSAwJDBs2DGVlZdizZw/a29vR1dWFt99+G2VlZa5DdufPn8cf//hHzJkzB0uWLEF6ejpmzJiB66+/HgCQn5+P6dOnw+PxoLu7G7t378aCBQtQWFiI9PR0LFiwAKZpoqWlBcFgEMFgEL29vbjmmmswb948JCcnY9euXZg7dy5KS0sxZswYlJeXIy8vD42NjUhKSkJqaio8Hg9GjBiBQCAAv9+PpKQk+Hw+jBo1CklJSXHVPxgMYteuXSgtLUVB85ILIAAAFntJREFUQQHS09Nx55134sCBA+jt7UVubi5KSkowYsQI3HrrrZg8eTLOnDnDzy8pKcFtt90GwzD4vvLyckycOBG33HILbr/9dh5JiQwZMgQPP/wwVq5cidWrV6OgoACvv/46j+IKCwsxefJkjBgxAkVFRUhLS0MwGIxaxrlz56R2S09Px7x58xydmvz8fFRWVvK6Tps2DQcOHIh5rb72ta9h+fLlePXVV/HMM89g+vTpKCwsjKudCeJqhsSQAABMmjQJ1113HZqamnDgwAGEw2Hk5ua6pv/yyy9x9OhRTJo0CUOHOqeevV4vvF4vAOCLL77AiRMnMHHiRH78mmuuwYgRI3DmzBlMmzYNjz76KJYtW4ZbbrkFmzdvxtmzZ/HZZ59hwoQJGDJkCAAgKSkJo0aNwtmzZwe07l9++SU+++wzrFixAh6PB4Zh4L777sOFCxcQDodx6tQpVFdXo6ysDEVFRWhoaJDOT0lJcbQBs5nx+eefS0LG8Hq9qKiowAcffIAFCxZg6dKl2Lp1KwCgtbUVK1aswMyZMzFr1iwpKnQro7u7G21tbVK7GYYBj0f+qovXxzAMnjbWtQKA4uJiBAIBNDU1oaKiQnv9CeKrBokhAQAYPnw4Zs+ejS1btmDjxo2YNWsW/H6/a3qfz4eMjAwcPnyYD626kZaWhoyMDBw6dIjvO3v2LM6cOYO0tDQMHToUS5YswaFDh/D9738fq1evRmdnJ2644QYp//Pnz+P06dNIS0sbmEpHSElJQXZ2NqqrqxEOh2GaJkzTxM6dO+Hz+fD444/jb3/7GzZs2IDGxkbMmjVrQMsHrIeTli1bhvvvvx+7du1Ca2srFi9ejIyMDNTV1aGhoQF5eXkx80lKSsK1116L48eP80jUNE3tnCHbd+HCBfT19WHo0KExrxUANDY24uzZs8jJycGWLVtiXn+C+CpAYkhw8vPzceLECRw6dAjTp0+PmjY5ORl33HEH6uvr8dprr6GzsxM7d+7E8ePHHWkDgQBmzpyJDRs2oKmpCZ2dndiwYQPS09MxZcoUbNu2De+//z5M0+QC7PV6cdddd6G+vh7btm3DqVOnUFdXhxMnTrjaNmTIEKSkpODYsWP461//6hAAxoULF9DV1YXTp0/zVyyKi4vxyiuvoKGhAadPn0ZzczPeffddnD9/HqdOneJR1L59+3D48OG42zQaXV1dePLJJ7F37150dnZix44daGhowMSJE7mNw4YNw4ULF7Bnzx5t26qkpKQgLy+PC2hbWxvWrFmD1tZWKd3+/fuxefNmdHZ2ora2Fu+//z5mzpwZ81r95S9/wfPPP49ly5ZhxYoV+P3vf4+PP/54QNqDIAYTEkOCk5GRgRkzZuCuu+7CuHHjYqafO3cuVq1ahaeffho5OTmor69HSkqKI51hGHjwwQdRUVGBhQsXIicnB+3t7VizZg3GjBmD5ORkPPLIIxg+fDheeOEF/PSnP8UNN9yA0tJSrFq1Cr/4xS+QlpaGHTt24MUXX0ROTo7WnqSkJMyZMwfNzc2YMGGC6/uQb775JnJycjB69GiMHj0ar7/+OubOnYuHHnoIjzzyCEaPHo3HHnsMw4cPRyAQwKJFi1BfX4/i4mKcPHnStfz+MmzYMPT19aGyshJjx47FT37yEyxcuBCVlZXIzs7G4sWLsWrVKpSWlsLj8fD52FgsWLAA5eXluPfee1FZWYmioiLHuQUFBQgGgygoKMC6devw9NNPIz8/P+q1GjlyJF544QWMHDkSJSUluOmmm3DnnXdi3bp16O3tHZA2IYjBwmhsbDS//vWvD7YdX1nEoSh1yT5s6E1cip/Ro0cPmv0EQRCJznvvvUeRIUEQBEGQGBIEQRBXjL6+PvT19Q22GQ5IDAmCIIgrRnNzM//vU1cTJIYEQRDEFeNqFUN6W5YgCIK4Ipw+fZr/84i+vj7t0+eDBUWGBEEQxBVBjAj37ds3iJY4ITFMYHp6evHLZ9eirb1jsE0BYNmz5vmX0NNzdbyz1tPTiydWP4ODLZ8OtikAgJ2738Lyx36MNc+/hGAwNNjmEES/aWpq4utXmxjSMClBuOD3p+KJqh8OthkALGFuPvgn/MfD/46scZloa+/Aa3Wb8NDi+fD7UwfbPIKQaGpq0ordiRMn+HpHRweqq6sdaaZOnToo//ydxJAgviIk+3wIRPl/sQRxtcDErK6uzvHTZCJHjx7l68nJySgvLx+0X0EhMSQkajbW4uNm67fv7p41A9+caf0f0J2738KOBus3/EYGAvjBsiXw+1Oxc/dbaGvrQDAYQld3DyrnV+C/a/8HUwtuxY6GN3EuGMTNU27C/PvmxSzvu98ulY719PTiuXXr0dXdDQCOfA62fIrfvPI7ySYA/Jxknw8PPTgfWeMy+TksosrOGod9+z/kaQ4dOYYdDW9K5/T09OLF/6rB98rn8DzEdrg+OwtLFj2A2vpN8Hl9OHzkGEYG/Fiy6AF0fvEFXnypBuciv1QhtmVbewc/JraluF88R9y/8mdP4eYpN/E2W/mzp6S83dpu4b9VIG/yJNcyWN3YtTze2obrs7Mw//55qHm1lm8vWfQAfD5vlDuIICwKCwuRmZmJmpoaKSLUkZGRgfnz5yMzMzNqussJiSHB2bn7LQDAmmd/jmAwhPUv/xbXpqcjd/yNCAZDeGr1Svh8XtRsrMWmrdu5MP1fa7skIMFgCM0H/4Qnqh5HKBTCc+vW42DLp8ibPMm1PMASxq7uHgBAMBhCzau1uL0gnzvrmo212Ln7LXxz5nQcbPkUm7Zsx6oVP4Lfn4r9H36EUCiE1+o2Yc637nGUJdLd3YNAXirWPPtz7Nz9Fn619te4e9YMvr15yw4sWfSAtn2OHPkzb4d3G+35j8NHjnFR6+npxYZXavG98u8ib/IkqS2zszKt4U1FpKOdkzd5Ev7zh8tR82ot5t8/D35/Kr5RUuQ6TMqEkLVDW7slcLHKEK9leloa1r/8Wzz5zBpp+53GvQ7hJQg3MjMz8eijj6Kurs51jnDq1KkoLy8f9CdL6QEaAoA9J/WNkiIAgM/nRW7ujTjZ2Qmfz4vvzL6bRwQ3T5Z/KHbChBzJsft8XnznW1Z6vz8V2dmZONnZGbU8AJgz+x6MDFjDgEeO/hkAcEexffwbJUU8cvm45RPM+dY9XAgKbstHWtoY+AOpjrJUAgE/pv7rrQCAibk5uHZsurR9LhhEKCQ/oBIMhtDW1sHrBQDTigv5+u0F+dyWfR/8L7KzM7nA+Hxe3FFShI9bPoHX60Wyz4fubvkhoWjn9JfWtg4pr6xxmcgdf2NcZbBrya6/uv155xf9todIbFJSUjB+/HjX4+PHjx90IQQoMiQEgsEQfrX219K+m6dYwicOSYr742Fsuv73B2PNgfkDqdKQXMDvRzAYQm9vL0LBEAIB54Mj8+bOwfqXf4sdDW9qhw8vllAohGAwFPecnVrnQCAVocgToPPvn4fn1q3Hb175HR++jHZOf58cPdnZ6drmA1UGQfSHaC/ZNzc3D9o8oQiJIcEZGfDzoT6Rgy2f4p09e/nw4MGWTy8qYlE5Fwyiu6eHl9fd08PnsgCgp9sacmWC2N3TA5/PiySvF8FgCN3dvchSfmnK5/Ni+dIHtUOAA21vNNQIqru7F16fF77I54mqH/I5SSbq0c5RI9X+lh+PXQRxuWAv2gNAWVkZAOCNN95wHBtMaJiUAGC9RuAPpGLT1u2OYyc7O6Uo7VKEkM37+f2pGDs2DW/v2cuPvb1nL49QsrMy0dXdg3ca5eNZWZkI+FORm3sjNm3Zzt9J3P/hR9L7iT6flw+ZtrV34JfPrr2k9xeZvZu37OA2vtvYpI2oJubm4PDhY/z9xGAwhHf27HUML4tDpvGe44ZYRzWvtvYOHDn650sugyAuBhYVZmRkoKqqCrNnz8bs2bNRVVWFUaNGSWkGE4oMCQ4bYlz+2I8BgD9ZeUdxkbS/P0Ok/Snvu98uRU9kLs3vT8UPli3Bc+vW86c3xWFPtlz5s6cAWE925o7PwZrnX8Lx1jZuJ3sacyCYf9881GysxY+qVvH8pxU7h3eyxmXioQfn48WXavjQMhsOVZ/yvHvWDB65up2jI2tcJsaOTeNPk07MzZGOiXmJT8j2pwyCGAiam5sxY8YMlJWVSXODmZmZqKqqwhtvvIHm5mZMmTJlEK2kH/e9ZOjHfQmCINzp6OiI+cpEPGkuJ/TjvgRBEMRlJR6RG0whZJAYEgRBEAkPiSFBEASR8NADNAnA3//+dwBu85gmwsJ+9gFbMgxDWHWu20v5uA4rf3vdBKSypHIFxFx5GYZh7TcMGOwTOa7aBgAmnHO61nZ85bJ20Noi2aVWWqgva39hmxnB7RFPFexSyzLEdY9cZ911cG1n6VIb3H5dGxpi5QzNPg3qXLpjP/S2iPv5aeL5uuPChrjLEK6dVUehrZQ0UnVMaSHZLa2b4nnShm2DY4+cr7ZuJrT3HZTrO+pfRmpyJ+KFxDABkRwTFCEMW/tgmq5fUpdcYcDQOh+1XJiRLzrTROXhI3UdsJwA32MYij3SUWnbMAxHXmKdmS2mpUyIWstIuW628LIMA4aSEa8va2c4BZmXr9hhHbbbyCFyRsQi2yheqm2XmEfEIk1lDdhtL7Wd3rdL9XMIotBQvF6qGMYQQZ3AqeeJIinfs7ItJr92mvsjIoi8fR3XjxXhvFchtK10GSIl2TbY3w/1jrXFW98eiNgons/2EQMDiWGCYDte2I5Y2h8RQu6sTdkTidGV4iyZ8zBZQBFxnHr9lEVQt9RFaKovlrdZgZGdhrvn5i7HFARQECj3c2SJsQMA2yFphYons52oNhJnaaIIoZiX2PaGaQIeN6eodAYEpys3sx1J6cRArLjskO3GcAiiKoRs6dLpkSIhOFZd6hHncTNyv0K5j5Rrpus8qfmr96hbetU+1pFy2K2k0e03xE4XAJNFijE7qUS8kBgmAOpQIBdFRQjDZhhmWHSWTucC2BGfLYQmTOaUDcMSxWiRhE4Eozga7kCY02JiAKscuTxVJmUHLYluZKiYlaMbonTUV8gn2nCwzukCsIQwHEZYKdftFZ2IuVLO2k5ImA1RC/0W3TVwaWed+ln1jdQdEdGPiDOPbIQQxxoZ4Bu6YuVrHVeECEdanWBEHf7VtocjNouJ7h6NZle0IU0pX7kQ5z4pG4Pfw/2vARENEsMEwfrS2j1vPl8Ydr4HyaKRaD1ecf6FDTGxeRg+B6POWwlRjhWhCpGQEhXKQ6qsUNkeaX4MbM7Qni8zPAYM05Acreg8tfOkUdpQnjez6w1Y5fJtQaxZZVkdeVQYDiPM6qkIolh/3SUwIu3A6o1InT2Gx3okjnVO2LCu0Ilgl8AepnYWYER6FpazZeLmGuoL54GfF1UMlSVPEyMylM7nm2I7RRFE2BGvFU3b7cbTRKqo061o96gqiFJEZxXM66ntQInfC+dRXobUCWL5wtHUxEVCYpgARPytMxo0wzDNsEYMxSE0/dfT7SEa8QEWhxgKWaoPsohOxM3BqaY4xRAwDA8MT2S0NGw7diFD7tC0ggjFuallWRuRdcMWAMOAYdgipEaRouCFlaUoiGr5bvpj1dm0H5QxgLAnDCNs2EOnkWugddaiEEbWbc2MzKyJqqaItatNmnayi9aIiCbK0+EmOHbHTc7BrRMhDS/DXvcYBh9DiCZIbKlb19WDz+1BHoLVDZdGE0X1eyTeY6buO0b0GxLDBMDN8Zthe55QFkTAdjDWukpUMWSCCLtHaxvDFnqHog7pOk7U2GCXacCAIAjcOQvCJPTuowmiDseTs2BCZMLgf0IvXrRe6GiIIqgKotgGrB3cbGGdDqn+kXUPH0a2Qx052jalayGXxURDbvd4xFC3FNGKSByRkc6GWPeKuIsFZ6Jgi/dmGDGG9ll5pn3viqMokj3COSw7SQilUQPRaqXjp7FFlw9J4cBAYpiA8C+yuG6a8gM0DgdjYzkWdsywh9UMU3bOYpSkCKIjMnSsi2XIzk0Y9ROcnPXxuLw564w61Ug4emRo11MRYTNSRwNS/ZUGd4pfZN6Q7RPTCac57FEdOet0eMRKIuLc1TaIIYZiXZ0RmxJ9mfJ5ulc64nmYSCuEiiYoZ8udtEgW6r1i5a+eK8d9jgeFjEiErJEX3X1q36OKKLrU2XWO2e06mJZR9iirfP8RAwuJYYKhDlGxgMQ02cMdslDq87DXDcMEG1bzuD7RKBKZieLRp+pgxG3ZZrV8UQgZ4bC7IKrlyIIoOjbZoYrDhWw4lDkpa4SSOVB35y93OsKOoVJIdZfPVfPSOcMwAI/mcomRg0MMNfmrgmFGDLIFUcjDNKUqy9G4PkJ0CqEmInKuOs6PbPB9qnQLh5V6aQRRKtSIDBnLNrsJoVYM1ZBUUwf5Gho8Hz32Pec4QsI4YJAYJgCOIUi2HyxCsD8m5IgxKtaEBRCZX3JLLn9hdfM7Tocvp5XTs8L5cKQUObnbwfLWf5hTNQUnC760nZEl/tY2U91oM02a8sV6cjG0hUcsW1dzXQWteht8XU0vlalZV0tjl8gWQbYUrh/z32LQb9oRsmCYYg6rrymVoVbYvUWF+0KsWxQltQVINtgRCRpxDDtaXxBeiN02zoJF4VM7bmKaS4EEcWAgMUwQ5CEY5Qsbx55o+Tpetu+nbbEEzCVGgNzb7x+q2PNuAHOufKmeJ0aK1kH+yMil+iRBfJVd8Z0bEWyd03XIdT8yVoWQi7hUNoTYmAmhNWdpGrbcCIGlRmzjs+ciKqEVIW06TWK2L1rnoX/Ef6MYsk4754lZJH6JgkqQGCYc9oCXvPfivtR2noYwz+SI4ZyhinDsYoRQPBa/Y1GHYsX98jCl6TBKZyN38ECkIi5ON1bziuJ3UUJo8vLV5rgUfZZiLmVoUCsMYvm8nyK8f6qIvRVg9ee+cwphf86OKoi6uV7XtGrB/RFzI25hls6KjMnrHpyKJOh/poQE/aPuREBwUNH+h+TFyqEheUBD2Gtoy7PfB1QN1G2722vPSUHKbyD8gqn56NLEggeR3Da1brITdrzL6JavodngT7lqEmvm72L9P1EnaksIrROjMdym0a6ED3fO+SpRlRC5QhQbdpa0z35qVyjB9V5Wnzw2hP3WsdgizC+vaqMjL+JSIDFMEAxFYGJ8/RBvTKHPKR43ayhLXbm6NJE9hnjM/qgCebmJpgE6CwFZxKX0WsGKkr84MquOp2nT247ZHsnsZyPx+bKoCSAEla4GXTn/7R6N2R02oSOh61w4FEkQOEM5AOd15E2udEjlovRCKh7hgsojxSt3r/+zQ2KYgOjjMI3wGNE/0pf6ogbkorp6zbYqK7GcgNvBgfUcTmmwIw73MEgWRN1L1WJKZ82lbBzniVGNxjzNtXMtwSbmpKM6weqe1eXAEP+0zW840tvH4NJW+vaTltr8De1+sSPisN6Q6yCdq1RG6P7pMiMuApozTACSfb7BNoEgCOKqhiJDgiAIIuEhMSQIgiASHhJDgiAIIuEhMSQIgiASHhJDgiAIIuGhp0kThI8++miwTSAIgrho8vPzL2v+JIYJwuW+kQiCIL7K0DApQRAEkfCQGBIEQRAJD4khQRAEkfCQGBIEQRAJD4khQRAEkfCQGBIEQRAJD4khQRAEkfCQGBIEQRAJz1AAeO+99wbbDoIgCIIYNP4fzMqY0YvkAiIAAAAASUVORK5CYII=" id="0" name="Picture 1"/>
          <p:cNvPicPr>
            <a:picLocks noGrp="1" noChangeAspect="1"/>
          </p:cNvPicPr>
          <p:nvPr/>
        </p:nvPicPr>
        <p:blipFill>
          <a:blip r:embed="rId2"/>
          <a:stretch>
            <a:fillRect/>
          </a:stretch>
        </p:blipFill>
        <p:spPr bwMode="auto">
          <a:xfrm>
            <a:off x="4787900" y="203200"/>
            <a:ext cx="26670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Screenshot showing the Directory selection dialog in Azure portal.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You can also decide how the default directory is selected: last visited or a specific directory. You can also set the default filter for displayed subscriptions. Default filters are useful if you have access to several subscriptions but typically only work in a few of them.</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Create a new directory</a:t>
            </a:r>
          </a:p>
        </p:txBody>
      </p:sp>
      <p:sp>
        <p:nvSpPr>
          <p:cNvPr id="4" name="Text Placeholder 3"/>
          <p:cNvSpPr>
            <a:spLocks noGrp="1"/>
          </p:cNvSpPr>
          <p:nvPr>
            <p:ph idx="2" sz="half" type="body"/>
          </p:nvPr>
        </p:nvSpPr>
        <p:spPr/>
        <p:txBody>
          <a:bodyPr/>
          <a:lstStyle/>
          <a:p>
            <a:pPr lvl="0" indent="0" marL="0">
              <a:buNone/>
            </a:pPr>
            <a:r>
              <a:rPr/>
              <a:t>An organization (tenant) has one associated default Azure AD directory. However, owners can create additional directories to support the development or testing purposes or because they want to have separate directories to synchronize with their local Windows Server AD forests.</a:t>
            </a:r>
          </a:p>
          <a:p>
            <a:pPr lvl="0" indent="0" marL="0">
              <a:buNone/>
            </a:pPr>
            <a:r>
              <a:rPr/>
              <a:t>Important</a:t>
            </a:r>
          </a:p>
          <a:p>
            <a:pPr lvl="0" indent="0" marL="0">
              <a:buNone/>
            </a:pPr>
            <a:r>
              <a:rPr/>
              <a:t>The steps to create a new directory follow; however, unless you are an owner of your Azure account, this option won’t be available to you. The Azure Sandbox doesn’t allow you to create new Azure AD directories.</a:t>
            </a:r>
          </a:p>
          <a:p>
            <a:pPr lvl="0" indent="-342900" marL="342900">
              <a:buAutoNum type="arabicPeriod"/>
            </a:pPr>
            <a:r>
              <a:rPr/>
              <a:t>Sign in to the </a:t>
            </a:r>
            <a:r>
              <a:rPr>
                <a:hlinkClick r:id="rId2"/>
              </a:rPr>
              <a:t>Azure portal</a:t>
            </a:r>
            <a:r>
              <a:rPr/>
              <a:t>.</a:t>
            </a:r>
          </a:p>
          <a:p>
            <a:pPr lvl="0" indent="-342900" marL="342900">
              <a:buAutoNum type="arabicPeriod"/>
            </a:pPr>
            <a:r>
              <a:rPr/>
              <a:t>On the Azure home page, under </a:t>
            </a:r>
            <a:r>
              <a:rPr b="1"/>
              <a:t>Azure services</a:t>
            </a:r>
            <a:r>
              <a:rPr/>
              <a:t>, select </a:t>
            </a:r>
            <a:r>
              <a:rPr b="1"/>
              <a:t>Create a resource</a:t>
            </a:r>
            <a:r>
              <a:rPr/>
              <a:t>. The </a:t>
            </a:r>
            <a:r>
              <a:rPr b="1"/>
              <a:t>Create a resource</a:t>
            </a:r>
            <a:r>
              <a:rPr/>
              <a:t> pane appears.</a:t>
            </a:r>
          </a:p>
          <a:p>
            <a:pPr lvl="0" indent="-342900" marL="342900">
              <a:buAutoNum type="arabicPeriod"/>
            </a:pPr>
            <a:r>
              <a:rPr/>
              <a:t>In the left menu pane, select </a:t>
            </a:r>
            <a:r>
              <a:rPr b="1"/>
              <a:t>Identity</a:t>
            </a:r>
            <a:r>
              <a:rPr/>
              <a:t>, and then search for an select </a:t>
            </a:r>
            <a:r>
              <a:rPr b="1"/>
              <a:t>Azure Active Directory</a:t>
            </a:r>
            <a:r>
              <a:rPr/>
              <a:t>. The </a:t>
            </a:r>
            <a:r>
              <a:rPr b="1"/>
              <a:t>Azure Active Directory</a:t>
            </a:r>
            <a:r>
              <a:rPr/>
              <a:t> pane appears.</a:t>
            </a:r>
          </a:p>
          <a:p>
            <a:pPr lvl="0" indent="-342900" marL="342900">
              <a:buAutoNum type="arabicPeriod"/>
            </a:pPr>
            <a:r>
              <a:rPr/>
              <a:t>Select </a:t>
            </a:r>
            <a:r>
              <a:rPr b="1"/>
              <a:t>Create</a:t>
            </a:r>
            <a:r>
              <a:rPr/>
              <a:t>. The </a:t>
            </a:r>
            <a:r>
              <a:rPr b="1"/>
              <a:t>Create tenant</a:t>
            </a:r>
            <a:r>
              <a:rPr/>
              <a:t> pane appears.</a:t>
            </a:r>
          </a:p>
          <a:p>
            <a:pPr lvl="0" indent="-342900" marL="342900">
              <a:buAutoNum type="arabicPeriod"/>
            </a:pPr>
            <a:r>
              <a:rPr/>
              <a:t>Enter the following values for each setting.</a:t>
            </a:r>
          </a:p>
          <a:p>
            <a:pPr lvl="1"/>
            <a:r>
              <a:rPr b="1"/>
              <a:t>Organization name</a:t>
            </a:r>
            <a:r>
              <a:rPr/>
              <a:t>: Enter a name for the directory to help distinguish it from your other directories. The directory to be created will be used in production; provide a name that your users will recognize as your organization’s name. You can change the name later if you want.</a:t>
            </a:r>
          </a:p>
          <a:p>
            <a:pPr lvl="1"/>
            <a:r>
              <a:rPr b="1"/>
              <a:t>Initial domain name</a:t>
            </a:r>
            <a:r>
              <a:rPr/>
              <a:t>: Enter a domain name associated with your organization. Azure will give a validation error unless the domain is not known. The default domain name will always have the suffix </a:t>
            </a:r>
            <a:r>
              <a:rPr>
                <a:latin typeface="Courier"/>
              </a:rPr>
              <a:t>.onmicrosoft.com</a:t>
            </a:r>
            <a:r>
              <a:rPr/>
              <a:t>. You can not change the default domain. If you choose to, you can add a custom domain owned by your organization so defined users can use a traditional company email such as </a:t>
            </a:r>
            <a:r>
              <a:rPr>
                <a:latin typeface="Courier"/>
              </a:rPr>
              <a:t>john@contoso.com</a:t>
            </a:r>
            <a:r>
              <a:rPr/>
              <a:t>.</a:t>
            </a:r>
          </a:p>
          <a:p>
            <a:pPr lvl="1"/>
            <a:r>
              <a:rPr b="1"/>
              <a:t>Country or region</a:t>
            </a:r>
            <a:r>
              <a:rPr/>
              <a:t>: Select the country the directory should reside. The country will identify the region and data center where the Azure AD instance will live; you can not change it later.</a:t>
            </a:r>
          </a:p>
          <a:p>
            <a:pPr lvl="1" indent="0" marL="342900">
              <a:buNone/>
            </a:pPr>
            <a:r>
              <a:rPr/>
              <a:t>Screenshot showing the AD creation process.</a:t>
            </a:r>
          </a:p>
          <a:p>
            <a:pPr lvl="0" indent="-342900" marL="342900">
              <a:buAutoNum type="arabicPeriod"/>
            </a:pPr>
            <a:r>
              <a:rPr/>
              <a:t>Select </a:t>
            </a:r>
            <a:r>
              <a:rPr b="1"/>
              <a:t>Create</a:t>
            </a:r>
            <a:r>
              <a:rPr/>
              <a:t> to create the new directory. A free tier directory will be created where you can add users, create roles, register apps and devices, and control licenses.</a:t>
            </a:r>
          </a:p>
          <a:p>
            <a:pPr lvl="0" indent="0" marL="0">
              <a:buNone/>
            </a:pPr>
            <a:r>
              <a:rPr/>
              <a:t>After you have created the directory, select </a:t>
            </a:r>
            <a:r>
              <a:rPr b="1"/>
              <a:t>Click here to manage your new tenant</a:t>
            </a:r>
            <a:r>
              <a:rPr/>
              <a:t> to go to the Overview dashboard that lets you control all directory aspects.</a:t>
            </a:r>
          </a:p>
        </p:txBody>
      </p:sp>
      <p:pic>
        <p:nvPicPr>
          <p:cNvPr descr="fig:  data:image/png;base64,iVBORw0KGgoAAAANSUhEUgAABT8AAAKRCAYAAACSgd0qAAAACXBIWXMAABYlAAAWJQFJUiTwAAAAB3RJTUUH4woBFDszNkU5ygAAAAd0RVh0QXV0aG9yAKmuzEgAAAAMdEVYdERlc2NyaXB0aW9uABMJISMAAAAKdEVYdENvcHlyaWdodACsD8w6AAAADnRFWHRDcmVhdGlvbiB0aW1lADX3DwkAAAAJdEVYdFNvZnR3YXJlAF1w/zoAAAALdEVYdERpc2NsYWltZXIAt8C0jwAAAAh0RVh0V2FybmluZwDAG+aHAAAAB3RFWHRTb3VyY2UA9f+D6wAAAAh0RVh0Q29tbWVudAD2zJa/AAAABnRFWHRUaXRsZQCo7tInAAAgAElEQVR4nOzde1hVZd7/8fdG0w0oB0XxiEAKYiIeyDygaYrTzKNM9kubLNNqJC1TO1hWlpnpaFqaWjOjlcfStKzQ5xkTLRVQJ5E0TEIcQDwgKicR2JjC7w9mr9gcFFTA6PO6rn1Ne6217/u71t45l5/ugykiIqIIERERERERERERkTqmPkDbtm1ruw4RERERERERERGRm+bEiRPF4aednV1t1yIiIiIiIiIiIiJyUyn8FBERERERERERkTqpPoDJZKrtOkRERERERERERERuqvoA9erVq+06RERERERERERERG4qjfwUERERERERERGROkkjP0VERERERERERKRO0shPuSmOHTvGtGnTmDt3Lu3bt6/tcmrEggULAHjhhRdquRIRERERERERESmPKSIiosjf37/aOrAUFLJwbRoPDmmCd9uGxvHM7Mu8uyaN50a74+pcv9r6r4r09HSWL1/OpEmTcHBwqNJn9+3bx7333mu8X7ZsGSNHjmTfvn189tlnzJkzB3t7+5tSZ0ZGBuPGjePBBx9k5MiRN6XNqqqO+7qeGko+80GDBrF8+XKaNGlSK/WIiIiIiIiIiMitIzY2tvpHftrZ2WEy2WGys7Ppx1TB8drk5ubGPffcw5IlS5g8eXKlQ71///vfzJ8/n+TkZFxdXbFYLHz77beYTKb/3v+v/3sz7Nixg86dO/PTTz9RUFCA2Wy+Ke1WRXXcV1Vs2LCB9evXG88cir+HkJAQVq1a9bsZfSoiIiIiIiIiIhWrD8VBVnWxsys0QrKS/RQft8POzmQcX/xJGpt3ZQPg0aIBC15og6tTfRJPXmLxJ2l0bm/PZ99k4NyoHm8/15ZD8Xl88NlZ4713mwYAZF64zAsLTpJy5lKZc9fSu3dvTCYTixcvZsqUKZUKQE0mE71796Zp06YAODg4MHToUD777DP++te/AvDxxx8THh5Or169mDdvHm+99RYAjz/+OPPmzcNsNjNv3jwcHR3ZsWMHHh4exvGSLBYLP/30EyNHjmTjxo2cOnWKDh06GOczMjJ44okn2L59O4DRZ0JCAmPGjCE2NhaADz/8kAcffBCAzz77DMB4n5CQwOrVq3n11VeNuqz1fvjhhwBl7qtp06bMmTOHd955hyZNmlRYR+m2rH1WRUJCAt988w0ff/yxzSjP3r17M2XKFL788kvuv/9+m3pK32fJ5zF48GA++ugjmjRpwmeffcbhw4e5cOECKSkpdOnShU6dOhl1ZmRkMHPmTGbMmMHy5cvx9PS0eY7W5zJ9+nReeukl9u3bx65du3jppZeMa/bs2WN8t6WfvYiIiIiIiIiI3DzVHn6aTBSP8DSZbMNPkx1gws5UHIpu2pHF2YxC/vd9H8wN7dj/Uy7vrDrH6+NbYjKZOHn2Fwb0dGbHhx3ZtCOL8W8e56mH3I33H3+ZzuvjWwLwzqpzPPWQO3fe4ch/ThSw+JM03pjQqtLT6/v06YPJZOK9995jypQp15wC37FjR+bNm8eGDRv4y1/+Yhx/6KGH8PT0ZN26dcybNw97e3syMjJo0aIFubm55Ofn89JLLxEWFsZf/vIXTCYTO3bsYMWKFRVO3T558iQAvr6++Pv78+WXXzJt2jTg1+Bz2rRpfP311xw9ehSLxUJWVhYvvvgiCxcupHfv3ka/np6eRtgLv/4OrO9NJhMbNmzAZDKRm5trU0fp+zp69KjxHWdlZZVbR0VtVdUPP/yAn58fbm5uZc716NGDb775hsaNG+Ps7ExCQoJxz4cPH2bMmDFkZWXxt7/9jdWrV+Pj48PevXt58803mTdvnvEdlDy3bt067rvvPuzt7UlISKB169a4ublhMpmMe967dy979+7l/Pnz2NvbM3fuXDZs2MCQIUNYv349WVlZNGnShPPnz2MymbBYLJhMJqOm6vx3UERERERERETk96pGpr3n5Rfx5JspZc55tGiAyc6OrJxCdkdfZPLD7tibi3eeD/BxJHxvDqnnrmBnssOjhZl7ejphMpno5utI5w6ONu93R1/EcgmOnSjAZDIR4OOIyWSibYuGuLs1ICuniCYulb/PksHWtZ5P06ZN2bBhAy+++CJPPPEEK1asMEbylW6nadOmPP7440DxCNGgoCCb6x5++GFjBGl5vvzySwICAnBwcCAwMJCtW7eSmZlJkyZNOHr0KH369KFPnz5AcUAKxaMNSx53cHBg1KhR7Nq1iz59+pQJPUtOaff09GTv3r1lpteXvq+SbcTHx5dbR15eXrltlZSRkcFjjz1GeHg4UDzFv3fv3jbX2NnZ4e3tXe730qxZM5ydnbG3tycoKIgTJ07Qp08fTp06hclkol27dnz99df4+fkZdXXs2NEIJO3s7Bg+fHi55xwcHNi9ezcDBgywuf+CggLWr1/PqFGjjKB8wIAB7Nq1C0fH4t/h0aNH8fX1JS8vDycnJ+O9k5MT7dq1u2WWfhARERERERERqUtqYORnIY6O9flwphe3l9jwKCP7MvNXpBmhTyOH+jRxqW/UYm8uPpaRc4WmzvWBEmGbnanC9yaTiX/H5vGnp47Z1PGHvi60r+R97t27l++++47nnnuu0hsfOTg4sHTpUubPn8/UqVNJSkrilVdesQkFrf+8bt06HnvsMeOzK1asKLUkQPl1pqen8/PPP/PAAw9gZ2eHr68vfn5+xujGlJQUvLy8yv186ePNmjXj4sWLFBQUlOnX+hxNJhN9+/YlJSWFJk2a8Ne//pX58+djb29f5r5KfqaiOipqqyQ3Nzc2b958zeedlJRU7n1mZGTg5OSEo6MjPXr0YOXKldx333188cUXhISEGN/nm2++yZtvvml8rkuXLmRkZJR5Fm5ubrRq1YqEhASaNm3KxYsX6d69u03f1t/woEGDbGr561//avMM7ezs8PLywtPTk+TkZKONqm6uJSIiIiIiIiIilVPtIz9NJhOmEsFkyeOUOJabX0hWTiFN/zs601JQSG5+EW4ut/3aTiVffx7oyrOPul9XvXv27OHbb7/l+eefv65QysHBgVmzZvH666+TmZlZpvZ169aRnJxshI7r1q0r9/7Kc/ToUTZs2MCGDRtsjqemptKtWzdMJhNJSUllPl/e8fT0dBo3boyDg4PNNPfS/2symRg1ahSjRo1i3bp1LFq0iFdeeaXCmq1BaHl1ABW2VRWBgYH861//Mka8lhQTE2Pcl4eHBwAHDx4kNTXVGMVpMplYuXIlDz30UJm2Y2JiynwHAwcOZOfOnXh5edGlSxfjd1Hy3p2cnIiNjcXHx6fceq0Bd2BgIACbN28mLy+PgQMHatSniIiIiIiIiEg1sYOqBYs362X331DUzmSiqctteLc18+EX6RRcKsJkMhF7zEJefhFt3BsYQaldyaCtgvc+HmYOxuez/6e8KteUkZHBd999x/PPP29MV67Ma8uWLSQkJBjv4+PjOX78uE2IZv3n5ORkY8q2xWIhKiqqUn1YLBY+/fRTdu7cyaVLl4zXmTNnyM7O5uTJkwQGBvLll1+yd+9eTCYTCQkJ/Pjjj2WOW9uyBm+enp5ERUVhsViwWCwsXryYnJycMjV4enpy+vRpY73K0r8d6/uK6rhaW1V5+fr60qlTJ8aMGUNmZqZxfP369Xz66adMmDABk8mEg4MDAQEBbNmyBR8fH5o2bWrU98knn9h8Z1d7+fn5cfr0aWJjYwkMDCxz3trP4sWLy72fZs2acfLkSSIjI2nWrBkeHh6YTCYOHjyIn59frfz7p5deeumll1566aWXXnrppZdeeulV119QQyM/KdXpf08YL5PJxPNjWvDu6jTunVA8Xb1Xl0bMfLoV5oZ2mEyXgdLtlP++iXN93niqNc++fYLsi1d+beuplpgbXn3au5ubG6+99lqV77Fv3748+uijbNu2DYAhQ4awevVqmjZtSvfu3fnkk09wdnZm165djB8/nkcffZQxY8bQpUsXgoODbZ5Nmef0XydPnuTChQvG6EWrpk2b0qlTJz7//HNeffVV1q1bx0MPPcSPP/5Ily5dWLduHT4+PjbHAWO9T8Cmxi5dujBjxgz27NmDyVQcKD766KM29+Xg4FDmvqwbAEHxGp/l1VFRW9fDeq8tWrQwjo0bN47PP//cZip9YGAg77zzDkuWLLGpb/r06XTu3Nm47o033uDVV1+1+R5KPuPWrVtz6tQpI7i0sn5fo0aNIikpCWdnZ+Oc9RlbvyNrWwABAQFERETYjLwVEREREREREZGbyxQREVFUekMZERERERERERERkd+yvXv3Vv/ITxEREREREREREZHaUH3bvIuIiIiIiIiIiIjUIo38FBERERERERERkTpJIz9FRERERERERESkTlL4KSIiIiIiIiIiInWSpr2LiIiIiIiIiIhInVQfIC4urrbrEBEREREREREREbmp6gP4+fnVdh0iIiIiIiIiIiIiN01kZKTW/BQREREREREREZG6SeGniIiIiIiIiIiI1EkKP0VERERERERERKROUvgpIiIiIiIiIiIidZLCTxEREREREREREamTFH6KiIiIiIiIiIhInaTwU0REREREREREROokhZ9So9LT00lMTKSoqKi2S6lTioqKSExMJD09vbZLERERERERERG5Zdwy4WdREUQnpvN/B0+zJjKZtVHJfPPjaQ4dz6rWfpOTk3n++efp3r07JpMJJycn/vjHPxIREVGt/VbGpk2bMJlM+Pj48OOPP9Z2OTcsOzub8ePH07VrV/7973/XdjnlOnfuHO+88w4DBgwwfg/Dhw/nyy+/pKCgoLbLq1BMTAxBQUGMGTOGzMzM2i5HREREREREROSWUL+2C/ghOYNv485xoeAK9erZZrGJGRbgAl/+cBonc32C72iOf1uXm9b37t27CQ0NJT4+nm7dujFkyBDy8/OJiooiJSUFgCtXrrBr1y5WrlzJU089Ra9evW5a/1eTn5/Ptm3bAEhISGDHjh106dKlRvq+URU9swYNGtCmTRu6dOmCm5tbLVdZ1t69e5kwYQKHDh2icePG9OvXj4sXL/LVV1/x1VdfMW7cOObOnUuTJk1qu9QynJ2d8fb2pkOHDpjN5touR0RERERERETkllBr4WdG7iVW7E4i93Lx9OfSwWdJdvXsuPhLIV8ePMOOI2cZ288TF4cGN9R/bm4uK1asID4+npUrVzJ69Gjs7IprSExMJCkpCYBLly6xYcMG1qxZw5NPPnlDfVZFYmIiu3fv5r777iM1NZWIiAjGjh2Lq6trjdVwvSp6Zvb29ixcuLAWK6tYQkICzz77LImJicyfP58JEybg6OgIFI8OfuWVV1i+fDkeHh5MmzaN+vVr/b8b2Gjfvj2RkZG1XYaIiIiIiIiIyE1lKSjktaWn2Xvoos3xd6a25S5/x2t+vlamvcckZ7Bk+zEj+KyKC5cKeS/8GIdP3Nh0eIvFQmpqKv7+/tx1111G8Ang7e3NoEGDbqj9G7Vv3z7i4uIIDQ3lnnvuYd++fSQkJNRqTXXVlStXWLNmDf/+97959dVXmTJlihF8Anh6ejJ//nwGDhzIp59+Snx8fC1WKyIiIiIiIiLy++LoYMfKt7yIXN2RyNUdCVvSnsVr01iw8sw1P1vj4WdMcgabf0zDZFdx155NHbjbxw3Ppg7lni/CxKqdx0g+m3PddTg4OODp6UlsbGyF6zlGRUXh4ODAP//5TwCCgoIwmUx88sknQPGIwNdee81YL9TT05Pp06eTkZFh04bJZGLWrFnExMQwePBgxo8fT35+foW15eTksGvXLgYMGEBAQAADBw4kNTWVbdu2lbtR0Llz55g7d65NHbNmzeLSpUtA8RT6VatWGetYNm3alFGjRhETE2O0l5+fz/jx4zGZTERFRRltW4937drVCP0KCwv57rvvGD58OE5OTjg5OfHII49w+vTpqz6z8toq2d7IkSNp2rQpJpOJAQMGGOucWu+vY8eOmEwmOnbsyNq1ayvxLVdOZmYm+/fv56677mLkyJHljups3bo1w4YNIy4ujsjISA4cOECrVq0YMWIE2dnZxnVXrlzhlVdewcnJiR07dgBw+fJlNm3axODBg436X3/9dc6dO2d8btasWZhMJnbt2sWqVavw9PTkk08+qXQ/8fHxdO3atcxvKz8/n3/84x/06tULk8lE9+7dee+998jNzTW+j1atWnHgwAHjMz/++CM+Pj42fV66dInnnnuOvn37cvz48Zv27EVEREREREREqqqJc32WvOLBf04UcCylONPLyL7Mwy8lEvTozwQ9+rMRjNZo+JmRe4nNh85gMpkqvKaFk5lH+3hwt68bj/bxwMXhNpvzV64Ukn7+Ajm5BXy0/Si5BZevqxZ7e3tGjx6Nr68vr7zyCsHBwfzv//6vTQjavHlzZs2aRd++fQGYOHEic+fO5fbbbwdgzZo17Nq1i+HDhzN37lx69uzJ7NmzmTNnTpkwNTk5mZkzZxqB2NXExcWxfft2evfujbu7O3fccQcDBgxg165dnDljm2jHx8czfPhwXn75ZRo1asSbb77JyJEjycnJ4cqVK+Tm5vLCCy8wduxYCgsLefPNNxkxYgTffPMNwcHBbNmypcrPbvPmzfz5z3/m1KlTTJ06lalTp5Kbm0tOTs41n1lply9f5p133uHPf/4zO3bsYMSIEcyePZvmzZuTl5dHZmYmTz/9NHPmzKFfv37MnTuXAQMG3NQALj09ndTUVHx8fK66FmmPHj0AOHv2LB07duQPf/gDUVFRHDt2zLgmLS2NvXv3MnjwYLp3727c39ixY/Hy8mLu3Ln8z//8D++//z5PP/10mc2JduzYwcsvv2zcX2X7KY/1u3/11Vfp27cvc+fOpUePHrz22mvMmDEDOzs7unXrRmpqKj///LPxuf3795OQkEBCQoLxezt//jw//PAD/v7+NG/evIpPWERERERERETk5mriXJ/b2zbkh5/zsBQU8rcPz3DfIFdjdKhVjS5cuGJ30lVHfAK4Oze0ee9ifxtZeb8A8Msvl0k/f4HCwuLRiucuWNgYlcTYezpcVz19+/Zl69atzJgxg9WrVxMREcHQoUOZNWsWXbt2pUOHDjz//POcPHmSqKgo/vKXvxihHsDIkSN58cUXadiwuOZz586RmZnJ3r17OXPmDO3atTOu/de//sVbb73Fhg0bjOvLU1RURGRkJKmpqQwcOJB69erh7u5O7969Wbp0KUeOHKFly5YAFBQUsHz5cqKionjvvfd46qmnyoxa/Oijj/jggw946qmnePvtt43p3A899BBjxoxhxYoVBAUFVWmTnB9//JGcnBwWLFhA//79jVoKCwuxt7ev8JmVN9r14MGDvP/++wQGBvKPf/wDHx8fm/Px8fEcPXqUBx98kPfeew8HBweKioq4cOFCpeutLAcHh6uu5VmvXj3jnx0dHQkKCmLlypVER0cbwehPP/3Ezp07effdd3F1dWX37t289957fPDBBzz88MOYTCaKiopo3bo1zz//POPGjSM4ONhod+fOnXz99dcEBgYa/5GgMv2cPXu2TL1fffUVX375JRs3buSee+4Bir8nBwcHwsLCePTRR+nduzcdOnTgwIEDjBgxgitXrrB//37uvvtuTp8+TXx8PL6+vqSmphIfH88jjzyCvb39jT9sEREREREREZEb1K5VccZ26Ghx5jTsbmfj3H33uHImpQZHfv6QnFGpNT7jz1wk7ULxqMm0CwWc+e8/lw4+rfYdPcvR09ll2qksT09PVqxYQUREBMOHD2fLli3cd9997Nq1q1Kf3bt3L3PmzGH48OH069eP7du3k5ubi8Visbm2V69eDB8+/KrBJxSPQgwPD2fAgAHccccdQHHoNnDgQHJyctixYwdXrlwB4MyZM+zdu5fhw4czevToMsGdxWIhJiaGli1b8vjjj9usY3nnnXcSHBzMvn37SExMrNSzsmrVqhUAc+bM4V//+hf5+fk0bNjwukKxiIgIjh8/zsSJE8sEnwBOTk40a9aMTZs2sWDBApKTk4Hi3c0rkp6ezr333ovJZDJe11pqAIqnkpe3rEDJ8yXdc8893HXXXURFRRkjbb/77jv8/PwYMmQIULzsQWpqqrGhlslkws7Ojueffx6gTGh533332QSfle2nNIvFwp49e0hNTWXQoEHGczCbzSxevJiEhARycnJo164dAQEBxMXFceHCBc6ePcvhw4eZPHkyt99+Oz/++CNFRUX89NNPNGrUiDvvvPOqz1BEREREREREpKYcP12AR8viTdHdm9bH3PDXqLOJc/Egthob+bkj7ty1LwIsv1zhn7uScHH4dcRnXl4BF7JzywSfVpFxafi0qjgMuxY7OzuCgoLo1asXK1asIDQ0lJUrVxIYGGizEVJJubm5vPjii6xZs4ZBgwYRFBTEI488wvz588sEnwBdunTBxcXlmrUcOnTICLlat25d5vyuXbs4efIk7dq1w2KxkJubS/PmzcsduVlUVMSVK1do3rw5jRo1sjnn4OCAh4cHqamp5dZ7NaNGjeLixYssXLiQP/3pT7Rr146XXnqJxx9//JrhbmkXLxbv1OXu7l7u+ZYtWzJ//nzefPNNZsyYwYwZMxg+fDhz5syhY8eO5X6mYcOG3HfffQwcONA45uHhYTNys6TGjRvj6upKbGwsaWlpeHl5lXtdXFwcULwhFhSHwHfddRf/+te/SEpKws3Njb179xIcHEz79u2B4mn9AB988AF+fn5l2izdV+ngs7L9lGb97jt06MCMGTPK/S35+vri5OREQEAAH3zwAcePHycjI4PbbruNwMBA9u/fz6FDhzh//jwHDx4kICDAZjSziIiIiIiIiEhtOZZSwH9OFPD4cDcSUgpIS7+MpaDQCEAzsosHsdVI+FlUBDkFV6hXr/IDTUsGn1mZF696bUxiOo/dA1dZSrRS6tevT//+/QkICDBCQQeH8jdd2rNnDx988AEvvvgis2fPpn79+qSnp7N8+fIy63JC8ejNq611CsUjC3ft2kVOTg69evXCycnJ5vzx48fZs2cPBw4csAmh0tPTuXTpUoUjL8+ePWuEjFZ5eXmkpKTQoUMHGjduXGFNly9fJi8vz+aYvb09kydPJjQ0lD179vD222/z1FNP4eTkxMMPP3zVe6xIenp6hee6du3KF198wcmTJ1m9ejXz5s3jypUrLF++vNz1Jxs1asT48eMr3be7uzv9+vVj1qxZhIWFMWnSpDLf1alTp/jss8/w8/Oja9euQHHIOnToUBYvXsz+/fvx8PBg586dPPPMM2VCYHd3dwYMGHDNWsoLaKvST2kXL16kQ4cO9OzZs8Jrevfuzdtvv83hw4c5ceIE3bp1w93dnV69evF///d//Pzzz8TGxnL33XeX+U2KiIiIiIiIiNS0YykFTJ6XwuvjW9HEuT4dPOD02Uts3pXNiCGuAHz1bSa92tfQtPcDSemVCj49mzrw5N1evD6so/Fqbl/+aL2SLl8pJDGtamtAZmZmsmbNGpu1I4uKijhw4ACJiYk0bty4zDTyktOerdOV7e3tjcDq8OHDNhvHVFVaWhoRERH06dOH9evX880339i8lixZAhSP/iwoKKBNmzZ069aNb775hs2bN1NYWGjTnr29PXfeeSepqal8/PHH5ObmGuf2799PeHg4Xbt2pW3btpjNZlq0aAHAkSNHjOnfMTEx7N692/jcpUuXOHnyJEVFRdjb2zNo0CCmTZsGUO70+dJTxUvr06cPjRs35uOPP+bUqVNlzp87d46cnBxMJhNt27ZlypQpPPDAAxw/frzMZkHXq169ejz00EPcddddvPnmm6xYscJminxycjJTp07lu+++47HHHrMZcdq5c2cGDx7Mnj17+Prrrxk8eDC9e/c2zgcEBACwevVq0tLSjOMFBQV89913lR51e61+SrO3tzfW6ly1apXNd29dPsHKz8+PHj168M033xAVFUWPHj1o0KABvr6+QPHaoQkJCQwcOPCaAb6IiIiIiIiIyM2Wm1fI2OlJxk7uM94/xZo5XtzlX7zEo3X39692ZBrXWNcDrZGRn2ezKxfwJKfnsSv+PCPvLDtFtzJ93N6i8qPSCgsL+eSTT3j66afp2rUr9vb2XLhwgX379tGkSRNGjhyJs7MzRUVFtGnTBoAXXniBIUOG0LNnT+644w7atWvHkiVLyMnJwWw2s2fPnirXXVJ0dDQ7d+7k2WefNTY1Kqnkru/Jycn4+vry2GOPsXfvXkaPHs3KlSu5++67ycnJAWDmzJmEhITw4IMP8sEHHxAbG0twcDCnTp1i48aNNGvWjIkTJ+LqWpyI9+vXj8aNGzNt2jQOHDhA48aNiY2Nxdvbm4yMDKA4zJw9ezbZ2dkEBARw6dIlNm/eTOPGjbnrrrsAMJvN5T6zkhv7WPXq1YvHH3+c9957j4MHD/KnP/2JNm3acPDgQZ577jmuXLnChAkTCAkJoXHjxhw7dozPP/+c4cOHl/uMrpefnx9vv/02oaGhPPHEE0ydOpWAgACysrL44YcfAJg8eTJPPfWUzejM5s2b07t3bz788EOcnJwIDQ01QmSAQYMG8dRTT/HBBx+QmJhISEgIDRs2JDw8nE6dOtGrV69K1XetfsozatQodu3aZfPdFxQUEBYWxogRIxg0aBAAbm5udOvWjU8++YS2bdsSGBgIFE+379KlC+vWrcPX17fC5QBERERERERERKqLuaEd859vc83rmjjX55N53jbHIiNraORnWs6lSl9r+eXqIwUrkmu5XKXrGzVqxBNPPMEf//hHUlJS2LZtG5mZmUyaNIlvv/2WBx54AACTycSTTz7JuHHj+Pnnn1m7di1XrlwhICCARYsW0aFDB5YvX05qaioLFy6scB3KaykoKDBG4w0YMIAGDRqUucY6PfvQoUNERkYC0L9/f7Zu3UpoaCjHjh3j9ddfZ/v27Xh6elKvXj2aNT3u4EMAACAASURBVGtm7Ph+6dIlXn/9dbZu3cqYMWPYunWrsVs7wN13382yZcto3bo1n376KcePH+ftt9+22YioQYMG9OrVi9OnTzNt2jQWLVqEp6cnmzdvNsLNip5ZeRwdHZk3bx6ffvopnp6e/P3vf+edd94BwNXVlTZt2tCzZ0/Wrl1rhLKvvPIKCxcuvOlTsPv378+2bduYNWsW7dq147vvvuP48eOMGDGCb7/9lnfffddm0ygoHjU6dOhQAC5cuEBQUJDN6EhHR0fefvttFi1aRP369Zk9ezYfffQRPj4+TJgwody1WstzrX7K4+7uzvLly3nttdc4e/Ysr7/+Op9//jnBwcGMHj3auK5Bgwb06NGDs2fP0qlTJ2NDq0aNGuHj40NqairdunXDzc2tUrWKiIiIiIiIiNwqTBEREUVBQUHV2smK3UmcyC645nWFhUW4NTQx8d5fA8R3ww5Xajf3B3p7MTig1Q3VKSIiIiIiIiIiInVDZGRkzYz8dG9cdhRjaYWFRaSfv8ClS1UbwWnlaK6xjetFRERERERERETkN6BGws/mzlef2msNPn/55fqCz8r0ISIiIiIiIiIiIr8vNRJ+9vBqYuweXtovv1zm3NmsGwo+69ezw9v95q7/KCIiIiIiIiIiIr9tNRJ+mkwmHG8r29Uvv1wm/fwFrlwpvKH2u3s35Rp7v4iIiIiIiIiIiMjvTI2EnwCD/JrZvL9U8Avp5y9QWFj+iNCqCPJzv+E2REREREREREREpG6psfCzm2cTGt9WPDwzL6+A8zcp+Ozl0xyfVs433I6IiIiIiIiIiIjULTUWfgKM6edF4aVfyMq8WO75po0bco9/S5tjvX2b07Rxw3Kvb+ZkZkRfr5tep4iIiIiIiIiIiPz21a/Jzpo4NmBsP08W/+8R8grK3+Do29hUvo1NvWZbDg3r88RgHxwb3tgtxMTEEB4ezqRJk7C3t7+htqqjv/z8fJYtW0ZISAheXlUPepOSkli4cCH5+fkANGnShJdffhkXFxc2b94MwLBhw6rcroiIiIiIiIiIyK2u3uOPP/6Gh4dHjXXo4tgQ39YuHD2dTW6pADT/0hXScwrKvPIvXbG5rrmzmfF/8MOzeeMbqiU/P5+tW7cC0Lp1a1xdXW+ovZvZ3+rVq3FycqJZs2b06tXrumvLysrC3d2dyZMnExISQtOmTdmwYQM9evTgjjvuwNfX97raBdi8eTO5ubm0bNny2heLiIiIiIiIiIjUoJSUlJod+Wnl2bwRL/+/ADbuSWbPz2lV+myfju6M6OOJfYMbL/3MmTOYzWYCAwMJDw8nNDSUrKws/va3v5GRkQHAnXfeSWBgIKdOnWLYsGFkZWWxYcMGRo8eTVxcHBEREfznP/9h7NixREdHs3//fuzt7Xn22WfLjNQsrz/Aps/27dvj4+NDREQEERERhISEkJmZSc+ePfnmm2+MEaAxMTFER0czevRoFi9ezLFjx2xGdVake/fuHD58mDNnzpCZmcmpU6cYPHgwa9asITMzE4DQ0FCWLVtWps1ly5YZ9/fHP/6RsLAw4xmVrAMgJCSEYcOGERMTYzyjzp0707JlS4YNG0Z+fj5r1qwxnoGIiIiIiIiIiMjNVivhJ4B9g/o8OqA9/Tq5ExWXxg+J6WVGglo5NqxPN++m9PVzx+sGR3uWdPjwYTp37oy3tzfh4eFkZWXh4uLCvHnzyM/PZ8uWLQwdOpS4uLgK27BYLMybN4+4uDhatmzJ8uXLycrKYvv27WXCz/L6a9iwIatWrWL8+PE21+fk5NCvXz+8vLxYvXo1DRs2pF+/fhw+fBgvLy8OHz5McHAw27dvJzg4mJdeeomkpCQOHDjAoEGDrnrfrq6uRtBplZmZSXBwMN27d2fz5s1l2szLyzPuz+ry5cu0bt3a+EynTp146aWXjKn6SUlJNs+ooKCADRs2kJ+fz5kzZ7j99tsr/V2JiIiIiIiIiIhUVa2Fn1ZezRvj1bwxj9zdnhPnczmTlUdO/i8ANLa/jRYuDrR1c7zp/WZlZREZGWmM8ARITEyke/fuAOzZs4fAwMBrrsvZqVMn7O3tOXXqFGFhYcZoyPbt25Ofn298vqL+vL29sbe3p0WLFtes2dvbm+joaFJTU7FYLLRo0YLw8HCjTygehXmt8DMzM5POnTvbBKCurq54e3sDkJqaWqZNs9lMv379rtqm9by9vT3e3t5G+9ZnZG9vj9ls5syZM0RERFy1PRERERERERERkRtV6+FnSW3dHKsl6CxPYmIiQUFBxmY/SUlJRERE0L17d2JiYsjLy7MZiZmaWrwJU2ZmprF5UEmtW7c2pnpXpT8/Pz9jJOS1NjRycXHBbDYTGRlpBLMtW7ZkwoQJRmh7LZs3b8ZiseDl5VVm9KdVeW1u3rzZGHVaHldXV+N8fn4+iYmJZQJWgH79+hEdHW2EtyIiIiIiIiIiItXllgo/a9Lhw4dtRh62aNGCzMxMoqKi+Oyzz8jPzycsLIz27dsTGhpKeHg448aNo0mTJrRq1apMe927dyc6Oppx48YBlAlCK+rvzJkzhISEGDuyt2/fnkmTJtG5c2fmzJlDSEiITT/9+vVj1apVBAcHAzB48GAWL17M3//+d4Byg9Cvv/6a9evXA8WjOK+1zmZ5bVqPhYWFGWuadu7cmYULF9qsPWodMTphwoRyA9YWLVqQmJhIcHBwpXa7FxERERERERERuV6miIiIoqCgoNquQ34nsrKy+Oc//8mTTz551Y2ZREREREREREREbkRkZOTvd+Sn1LzNmzcTFhbGhAkTFHyKiIiIiIiIiEi1U/gpNWbYsGEVrokqIiIiIiIiIiJys9nVdgEiIiIiIiIiIiIi1UHhp4iIiIiIiIiIiNRJCj9FRERERERERESkTlL4KSIiIiIiIiIiInVSfYC4uLjarkNERERERERERETkpqoP4OfnV9t1iMgtKC4uTn8+iIiIiIiIiMhvUmRkpKa9i4iIiIiIiIiISN2k8FNERERERERERETqJIWfIiIiIiIiIiIiUicp/BQREREREREREZE6SeGniIiIiIiIiIiI1EkKP0VERERERERERKROUvgpIiIiIiIiIiIidZLCTxEREREREREREamTFH6K/E5MmTKFgwcPApCVlcXMmTNruSIRERERERERkeql8FPkd2Ds2LHs3LkTT09PsrKyGDhwIO3atavtsqosLfMSn25P49Ptaew4kFnb5YiIiIiIiIjILa5+bRcgItVr7NixHDx4kJ07dwIwcOBAJk+ezNixY2u1rqpKPJ3PtOWJ5OZfMY59FXWeueO8cbSvV4uVSU36KvI8+45cAKBXJyfuC3Kr5YpERERERETkVlat4eeSJUuqs3mR371nnnnmqufrSvC5/UAmy7achiKYG+qNd0t7voo6z6fb03h34wlee9SztkuUapKbf4XEVIvx/vZW9tzeyt54H5uYa/yzd0uzgnARERERERGxUe0jP68VzojI9anMf1wYMGCAsc4nQFFRUXWWVC32/nSBhRtP4GiuVxx8/jf4eniwO3t/yiY2KfcaLVyfrKwspkyZwqRJk+jevXulP5eUlMSiRYuYOXMmLi4uVerTYrGwaNEiHnzwQby8vIzv+Pf852hiaj7TliVW6tq5od74ezeqtlrCwsI4fvx4jX4fWVlZLFiwgBdeeIHMzEzeeOMN3njjDby8vGqsBhERERERkd8yTXsXqcOsIzwHDBjAzp072blzJwMGDLA5d6tbtuU0Xi3NzAu9na+izrPw85MsmdTBOO9ornikX1JSEpMmTSI1NRWAMWPGVDq4cnFxYeXKlcb7mJgYNm3axPTp0zGbzdd3M1V0s0M2i8XCW2+9xf3331+lQLc2+Xs3YsmkDuRaCq96naPZzgjGKxITE0NoaKjNsXvvvfemf6c3EoBfjZeXF6tWrbpp7UHt/K5FRERERERqksJPkTrutx6AurvexmujPfnnltPsOJCJv7cjAO9uPEFSqoVRg93L/VxSUhJvvPEGixcvNkbJbd++HYvFopDnN2bZltPEJubi1dJMUqqF5q4NADibeck45u/tyNzQ26/ZVukAPCwsjBEjRtj8TkRERERERKTu0G7vIr8DY8eOZcqUKSQnJ+Pi4sLOnTtJTk6u7bIqZW7o7Ubw2auTE6+N9uTdjSfYcSCTQT1cebiC8BPAz8+Pli1bGu8HDx5c3ObcuSQlJQHF04rHjh1LTEyM8X769OkcP36cyZMnk5SURFhYGKGhoWzdupWgoCCba8eOHUtgYCCBgYHGcYDo6Gjj+NWWKAgLCzOu++qrr2zOLVmyhLCwMOO6uXPnMn36dMaOHUtWVpZN/8OGDTPuqbzadu/ezfjx49m6dSuhoaFMnz4di8VS5rqStSYlJTF58mQ+/vhjAgMDWb9+vfG58mqsTv7ejiyd7APAcyPaEDq0FQBLJ/sYgfj1CAkJYdy4cWzZssU4lpSUxLBhwwgMDDSedXlKfnfW5xYTE8OIESOIiopi8ODBxrOpbJtQ/Eyt7UZHR9vUNXnyZOO7nzx5MuvXrycwMNDmd1LR767kuenTp/PFF1+U+7suWWvJtq21ffzxx4wdO5aXX36Zl19+2eZ3b61RRERERETkVqHwU+R3YuzYsXTt2hUontL9xhtv1G5BFdh+IJNnFiewbPNpAJug87kRbVn23yDU+r4iLVu25OLFiyxfvtzmuNlsplOnTsTGxgKQmZlJmzZtOHnyJACJiYm4u7vj7OxsfCYkJIRly5Zx7733EhkZSffu3W3WBI2Ojmbjxo3GiNLExETi4uKM49HR0TbBpFVMTAzff/89kZGRREdH4+DgQFRUVIX3FBUVxRNPPMHKlSsxm80sWLDA6H/x4sUsWrTICMZK1+bm5sY//vEP7r33XpYtW8Zbb70FwIIFC7j//vuJjo42graSYVdiYiJubm5ER0dz7733kpOTYywjkJWVRVpaGv3796+w5urSyP7m/d+Xv78/x44dM57dokWLWLx4MdHR0UyaNIkFCxbYBL5Q9ruD4ufWvXt3Nm7cSN++fdm+fTshISGVbtPaBmB8H3FxccZvs7Ts7GzOnTtHdHQ0ISEhFdZk/d+S5wYMGMD//M//lPu7njlzJjNnziQ6OprIyEi+//57m4Bz9+7dLFq0iL/97W/07t3b5jcbGxvLoEGDbuDbEBERERERubkUforILePdjSdYuPEERUVFPDzYvUzwOWtNMj8m5jJuaKurBp9QHHJaA77So+DatGnD999/j8ViITY2ls6dO3PkyBEsFgsnT56kb9++16w1MTGRHj16GGtnenl50alTJwC8vb0ZPXo0UBzCtm3blszMTJvPWywWNm3axP3332+EpkOGDLlq30OGDDGmZh85cgTA6LNly5a0bNmSzMzMq9ZWkrWNIUOGGMeGDh1qPAvrvVjDTRcXF9q3b2/cizUovpnrWtYGV1dXGjduDBQHe+3btzees7e3N4BNUFned9e3b1+OHz9ebvuVaROKw+QdO3YwdOhQ49jo0aNp06ZNue06Ozsb116tJovFwpEjR3jiiSeMc4MHDy53+Yfdu3fb/HbMZjP333+/TcB5//33G9+5v78/ubm5WCwWox9/f/9y6xUREREREakNt9San/Hx8cYolby8PDw8PBg2bBhubm7X1d7atWs5dOgQUPyX9okTJ9qM5rqZUlJSCA8P5+GHH77meoIWi4WPPvoIHx8fgoODSUlJYfny5cZfhKtS69q1awkICKjyXzbXrl0LgLu7O8HBwVX6rEh1KBl0Pjm0FbPWHCc28aLNCM/KrOlY2jPPPMMzzzzDkiVLmD59OtOnTzfCp6ysLI4fP86IESPYuHEjWVlZlQ5vTp48Sbt27a55ndlsxt29/Kn5jRo1wtXVtWo3VMLWrVvZunWrzbEhQ4ZUujYo/jOg5J9Zrq6uXLx4sdxRiVAcqEVFRdG9e3eioqIqFRTf6jIzM2nUqJHxHFatWmWzsZA1VC6tvM2TKnpuFbVZOjhu3LjxDf0myqspOzubixcvVrrd0r8dV1dXI+AszbqshHU0cMljIiIiIiIit4JbJvz84Ycf+OGHH3j66adxcHAA4MSJE8yfP5+pU6dWOQANDw8HYP78+QBERETQsGHDm1t0CdnZ2TRs2LBSG6l8/vnn9O/fH39/f2JjY9mwYQPjxo3Dw8PDqD0lJQUPDw/Wrl3LI488Um4QarFYKCgoqHKga53uO2zYMNauXUvPnj2rLRQWqYyvIs/bjPCc+N5RklItRhA6bVkic0O9b6iPcePGsWjRIlJTU/Hy8sLd3Z3Dhw/TvHlzWrRoAcDhw4dxdHSkZcuWFYZYJVU00q+yLl68SGZmpjEi0GKx2IRI11LR7vUnT56sdG1paWk2m0CVDgJL69SpE1FRUSQnJ5OWlmYEyb9lW7ZsoVOnTsY9v/7664SEhJS5zvpnJxQH1xs3bqz0JkkVtVlaTk6OTSiamZlJTk5OpfqoqKasrKwy7V5N6d9OZmYmjo6O5f4mzGYzQ4YMMZ5NyecoIiIiIiJyK7hlpr1v376dxx9/3Ag+Adq2bcvEiROvazONtLQ0AgICjPf9+vWr1r+QnTlzpsLRXSWlpKRgNpvx9/cnJSWFsLAwm+ATIDg4GH9/f7KzszGbzRWGtgUFBVgslioFlxaLhe+//57+/fvj7OyMu7s72dnZlf68SHX4Ouo8zV0b8NyItsQmXiQp1cK4oa2Kg8/liaRlXqpymzExMTbrFKamphIXF2e8b9euHWFhYdjb2wPFIxrDwsJo165dpf6s8Pf3Z9u2bTabxFinkVeG2WymZ8+ebNq0yQhad+/eTWJiYqU+7+3tzYEDB2zusaq1eXt7c/LkSbZt22YcKx0Elld3u3bt2Lx5Mz179vzNT3lfsmQJaWlpxtR/f39/vvjii3LXaLWyrhv70UcfVSokr0yb8OuyAiU3X9qyZUul/oy+Wk3Wdkue2759e7m1l/7tWKfTX22Er7e3N0eOHOHIkSO1sv6riIiIiIjI1dwS4eeJEydo27b89fvatm1Lenp6ldt0d3dn9+7dZf5yl52dzezZs5k6dSpTp041RquUPv7+++8b6wGuXbuWtWvXMnv2bLKzswkPDzeus04fT0tLw8XFhffff9/meGnff/89PXv2BIqn+bdr184m+LSKjY1lyZIl/Pzzz8yePZuUlBTWrl1LREQEs2fPZu3atWRnZ5fZmMVisRjnyhMREYGHh4fRp7Ozs8JPqXW5+VdoZF8PAH/vRnz8UkeCe7gybXkiiafzr7qje0U6derEpk2bjB2rJ02axBtvvGGMirP+BwbrFHdvb28uXLhQ4fqK1jUzrbtie3l5sXjxYmbMmGG0bw1SKyskJAR3d3eCgoIIDAwkLy+v0tPIXVxcmDFjhtG/dQdvi8VSYW3W9Rutu72bzWYWLVpk85zatWt3zRGK/v7+REdH1+jajrmWQnLzrwAQm5hLbGKu8c+5lsJKt7Nq1SrjXq33+9Zbbxlhr5eXF5MnT2bEiBEV7poOZb+7wMBAIzD08vKiffv2xm7vlW0Tikcop6WlGdf5+flV+JusSk3PPPOMzbm4uDgjMIWKf9dBQUHcf//9xhqg5XFxccHR0RFHR8fffBguIiIiIiJ1jykiIqIoKCioWhpfsmRJuVMyS4uPjyc+Pr7Cv3Bbp75X1dq1azl+/LixfmZ2drbNNPLY2FgOHTrEsGHDWLp0KSEhIcaIzO+//54HHniA8PBwtm3bxqOPPoq/vz/h4eEcPXrUZuOI7Oxsli5disViYdy4cQDlrv+ZnZ3N5s2beeCBBzCbzddcrzM8PJwWLVrg7+9vrBOalZVl3I91an/JNTstFguff/45w4YNKzMitLx1Sa93zVCpfZX99+tGxMXF4efnV619wK/rfYYOa8Wf+7qRlnmJt9YcJ/F0Ps+OaMvgHte/BqLcfElJSXz22WdMmTKlRqY4T1v2HyPsrIi/t+N1rQkrN8eSJUvo27fvVUNSERERERGRmhYZGXlrrPnp6+tb4dT2vLy8Ko+msnrkkUeIjY1l6dKlTJw4kZSUFJKTk40doAMCAnjkkUcIDw+nZ8+eRgAYHx9vBIfW6ZDWADIlJYVhw4aVCTXNZrMRSqakpJRbj/V4ZcICa1++vr7Ar1PcR48ebVObdWp/6U2TrBs9WUNbKJ5S27NnT5v+zWaz1vuUWvfk0FYkns5n2ebTLNt82jiu4PPWtGXLFoYMGVJjazs+O6It2w9kkpZ5ibOllkBwNNfDu5U9vTs51UgtUlZSUhK5ubnGKFIREREREZFbyS0RfsKvAWjJ0Z95eXmsWLHihnYj79ChAy1atCA7O5szZ84wZMiQMu2VDBEtFgtHjx6lf//+xoZCpQPI0mFh6enn2dnZeHh4lBsMlFwX1N3dnUOHDpU76rJ0X9nZ2bi4uNC8eXOjTsCYvu7h4cGsWbMqHPlpnd5fsq/s7GwsFovRpkhtcbSvx9LJPnwVeZ6zmZdwtK9H705OeLe6vv/wIdUjJiaG0NBQxowZU6Mj/NxdG1zX0gdSvSwWC2+99RaHDh1i8eLF2uhIRERERERuSbdE+HnixAmioqLo1q0b8+fPx9fXl/z8fFJSUhg8eLARPlbWli1b6NevH87Ozpw9e5asrCwjCDx69Gi5mx+dOXMGf39/IiIiyMrKwsPDo9yw02KxkJ2dbXOs9GZHhw4dstlsqSI9e/Zk6dKlxMbGGqFkREQE7dq1A7DZ7Kj0bvIFBQUAldrBPjs7m927d/PII4/YHE9JScHd3V1/YZVbxn1BbrVdglxF9+7diY6Oru0y5BZhNpuNmRQiIiIiIiK3qloPP0+cOGFMS2/bti15eXmcOHECBwcHHnzwwetqs2HDhsZfyMxmM+PGjcPZ2Zl+/fpx9OhRXnvtNeDXae/9+/dn+fLlbNu2jbvuusvYsCElJQVnZ2cj6HR2dmbIkCHGRhUBAQE88MADpKSkGKNJraNFKzOV3NnZmYkTJ7J06VJWr14NgKenJ3feeSdnz54lOTmZd955h4kTJ5YbqB4/fpyPPvrIZv1Rs9lcJuT8/vvv8fHxKRPiWtc7FRERERERERERqYtqdcOj0sFnXVd6w6OaEBsby+7du20CUqDczZLkt6UubXgkIiIiIiIiInKz1eqGR7+34BOKR3qazWbOnj1rrNVZ3fz9/cusKRoeHk5aWlqZEaIiIiIiIiIiIiJ1Sa2Fnx9//PHvKvi0euCBB2q7BI32FBERERERERGR34VaCz9nzJhRW12LiIiIiIiIiIjI74BdbRcgIiIiIiIiIiIiUh0UfoqIiIiIiIiIiEidVO3T3pcsWVLdXYiIiIiIiIiIiIiUUa3h5zPPPFOdzYtIDYiLi6vtEkRERERERERErkutbXgkIr8Nfn5+tV2CiIiIiIiIiEiVRUZGas1PERERERERERERqZsUfoqIiIiIiIiIiEidpPBTRERERERERERE6iSFnyIiIiIiIiIiIlInKfwUERERERERERGROknhp4iIiIiIiIiIiNRJCj9FRERERERERESkTlL4KSIiIiIiIiIiInWSwk8RERERERERERGpkxR+ioiIiIiIiIiISJ1UHyA1u6i26xCRm8zRlFPbJYiIiIiIiIiI1CqN/BQREREREREREZE6SeGniIiIiIiIiIiI1EkKP0VERERERERERKROUvgpIiIiIiIiIiIidZLCTxEREREREREREamTFH6KiIiIiIiIiIhInaTwU+R3KiwsrLZLEBERERERERGpVgo/RX6HrMGnAlARERERERERqctqLfw8cjKztroW+V0rHXgqABURERERERGRuqp+TXb27ZFTJJ2/SOF/30clnsUO8HJrxD2dWtdkKSK/SxUFnWFhYYSEhNRwNSIiIiIiIiIi1atGws/0ixa+ikmmEFOZc4XAf85fJGn3z4y805vG9g1qoiSR3yUFnCIiIiIiIiLye1Ij095LB58uDrfx4r0d+MMd7gAUFhZxPv0iYf8+VhPlVItNGz7hpWcnYLHk13YpIiIiIiIiIiIiQg2En98eOVXuiM+Cy4VYLl+hsLCI9PMXsFgucSw1i/hTGdfVz38S4hkc1I1WLna0crFjcFA3/pMQf6PlV9r9Ix9m3sK/Yzbb11ifIiIiIiIiIiIiUrFqDz+Tzl8sc8zF/ja++iGVuNM5pJ+/wC+/XDbOHUw8W+U+9u+L4snH/sI/V6zndFYhp7MK+eeK9Tz52F/Yvy/qhuoXERERERERERGR36ZqDz8Lyznm7HAbY/p4MMi3qU3wCfDzyaqN/MzMSOfj5e/zzxXrub2Dr3H89g6+/G3BUj7/bC1ZWRm89OwEmyD0PwnxvPX6S1gs+WRmpDPq//2xzIjR/yTEM+GJUSz7YCGtXOxY/dE/ykxtX/j2LPbvi2LThk9Y+PYsm/atI1FH/b8/kpmRbtMnFIe21nPW9yXbEBERERERERERketXreHnkZOZ5R5Pz7EAUFRUVO75s1l5le7j2NGfcXJypnVbjzLn2vt05MKFbNLPneOu3kFE7v7WOHfoh2g6de4CwNxZ03l26nRjxOiCuTONQDIhPg43t+aczipk2PARXLiQzakTKUBx8Hom9TTtfTra9JuZkc6CuTONkajPTp3O3FnTadqsGYDx+YyM8zg5u5CRfh6AyN3fEtT/nkrfu4iIiIiIiIiIiFSsWnd7b9/CmahS09gvFfzChewrV/1ccxeHKvXTomWrctfatHdwoHXrtgAEdAvkyOEfjVGXRw7/yEOjHyf2YAwA/l27A9C6rQetW7c1AskOvn4MHHwvAK5NmuLj60dG+nlu7+DLsaM/06JlK1ybNLXp97vtW/Hx9TNGolrD0aLCIhwbNeLQD9G0buvBkcM/0j2wp/G+5LUiN8vBgwer/JmuXbtWQyUiIiIiIiIiIjWrXYwN3gAAIABJREFUWkd+NqhvZ9NBXl4B589foLCw/BGfAB3bNKlyP2dST5e7y3p+Xh45ORdo0tTNCBdPnUgh9mAMjo0aGeHkmhX/xLuFI61c7PBu4cgH/5+9e4+Pqrr3//8eLsIESYSZIhgNAYEJtJrIF0VNogIq8ZRqCwrSENseraRIS0Gkx3ISPYzaeqn56UEE9bSWMEdCCxa1xwQFWzOjUi8kaCEDNI3RKOAMmITMcEmyf3+ks53JPZALhtfz8cgD9t5rr/XZOyQP8slnrfXko2bys7GUq6bK/eY2HT0aVMH/vaQbvze72XaPPnSfufnSN0d/Q++/+44O+X1KuWqqPi4rVcUn5Rp09tmadt2/yec7qIpPylVz5IisUR1L/AIAAAAAAABoXpev+TnKfrakhsTnl4ebbn7UWNLoYR3qPzS1PTSVPNy+PSWSGipABw60asK3LlbxjveaTC+/55f/ZW6UFPq49PLkFsfb//lnZsVoc9PtJWnlM7kR/b3u3qELxzrM+/ftLdElEy/TUJtd/9i7R/v2lmjCty5mt3gAAAAAAACgk3R58nPqhFidZdRHJD7HnRcjSbINHijb4AHm+TEjzpEjtmOVn0OG2nTd9G9r/o9uNTcqkho2D7p36ULdueDnZkIx8ZJJ2v62WzVHjpjTy8eMS9C7299q967wQ4baNHzEeXK/ua3FZGXiJZP0h/W5EfGEWKOiNHhwtF7843oNtdk1ZKhNF44dpxf/uF6Jl0zq0LMDAAAAAAAAaFmXJz8laeZlF2rMiHPM41feK1fmao+Wu96Tv/qYpIbE542Tx5xc/7PT9avHVir10vHmVPOcRx/QH156PWIH+FCV5qCzzzbX6Rwy1Cbnr/8/3bt0oXlv4x3dG0u5aqr+/NKmFpOVF451aMmyrMh4/rWLe6gCNSbmHDOeSyZepqrKLzXUZj+p5wcAAAAAAADQlKWwsNC48KLmp3h3Nm/FIRWVHlTJp4fMcwnnD1XS6GEdrvgE0LpBlmpJp7bhUUVFhcaPH9+pcQEAAAAAAHQHt9vdtbu9N+aIHWomOQ9WBjQshs19AJxZXC6XCgsLlZOTI6v19F/j1+lsqFrPysrq4Ugkr9erOXPmSJLy8vLkcDjauAMAAAAAcKbrlmnvzSHxCaAtXq9Xc+fOld/v7+lQTprH41FmZqaCwYalNNLT07V69eqvReJTakh6ng6JT0nasGGD7rnnHhUVFSkuLk6ZmZnyeNq3XjMAAAAA4MzUY8lPAAA6Kj4+vqdDAAAAAAB8jZD8BHBacLlcslgsslgscjqd8ng8SkhI0Pr162W32+VyuZq0S0tLM6tCXS6Xli1bpszMTPN8S20lye/3Ky0tzbweqiD0er1KSkoyz4fGlWTGFeLxeMxp4aHr4fe5XC6lpKRozZo1ioqKksfjkcvlirinpTga99VY4/vC+wxVzG7evLlJH36/X3PnztUzzzwTMabH42kSQyiO8PHD24W/58bvvrX4wq8lJSXJ6/W2+kzBYFCZmZnKzs5WSkqKfvjDH+rGG2/UmjVrlJKSElFZGxK6p7nnbymu8OewWCzKzMyU3++POG48DgAAAADg9EbyE0CP83g8KiwsVCAQkGEYysrKUnJyskpKSnTrrbfK5/MpPT1dwWBQNTU1Zrvk5GStWrXK7GfLli1avHix8vPzFRUV1WJbv9+v9PR0ZWVlyTAMlZSUaNCgQfL7/Vq0aJGeeuopGYahQCCgwsLCdk2tDiXXDMOQYRhKT09Xenq63G635s+fr0AgoOTkyM3lWoqjub7CBYNBLV++XBkZGWab8Bgkaffu3dq5c6fZ79q1a80k4+HDh3XgwAEZhiG3262UlBRt27bNPHY6nc0uNRBK9vp8PhmGobvvvrvFd99SfKHYQ89cVFQkh8PR6jNZrVatXr1aK1askNvt1vPPP6+XXnpJ8+fPl9vtbrKMQDAY1OLFi5WamirDMOTz+TRs2LB2vbfQcwQCAUnStGnTIo43bdrU5r8FAAAAAMDpg+QngB5nt9tVWVlpJphaYrVadeedd5qJrqlTp0ZcnzVrlrkJTmttS0pKlJycbCYjHQ6HkpKSlJ+fH3HearUqIyND27Zta/MZ4uPjVVFR0aHKwJbiaKuvDz74QJI0c+ZM89zs2bNVXFxs3jN+/HgtWLBAkhQXF6dRo0bJ5/NJkoYMGaLZs2dLkhISEnTrrbdGHA8ZMsRsG27btm3KysqSzWaTJF133XXm38PffWvxSVJsbKzKyso6/EztVV5erujoaLMvm82m6667rl1jhJ7DarUqNTW1yXFpaWmHYgEAAAAA9CySnwB6nMPh0MKFC2W325tMT28sfNp1SkpKq/221LasrEyjR49u9p7G5+12u6qrq9tMwCUnJys1NVVRUVHtnh7dUhzt6Ss2Njai2tFut6uqqqrZBLLValVsbGyb8bQmGAyqurpadru9Xe1bi2/p0qUqLCxsMqW/I8/UGp/Pp8GDBze7qVRnjQEAAAAA+Hog+QngtJCcnGxOeV++fHmzCT+Px6Pc3FxzKrvb7W6xv7batlTB1/h8a4m0xtLT02UYhlJTU/XYY4+12b61ONrqq3FlqM/nU3R0tKKioto17smoqqpqtiK0Oa3FF5rG3nhZgc58ppYqZ3vivQEAAAAAeg7JTwCnldamwJeVlUVU7rU2Hb21tpMmTdLGjRsjNjkqKipqcj4YDCo3N9ecMj969GizH7/fH7FZTrj2ToFvKY7m+jp06JAyMzPNjaDKysoi1p/csGGDEhMT25WkPRmhad/h64G+9tprzVbptje+UEVqWVnZKT9TaIOj5t6P3+/Xa6+91iPvDQAAAADQs/pJ0ogYS0/HAaCTVVX1dATt5/F4zGnpiYmJysvLk81mk81m04QJE2S327Vu3TrNnDlTixcvlsXS8D1rxYoVLfbZWluHw6G8vDzNmTNHxcXF5piNz0uS2+021+RMS0tTenq6LBaLpk+frp/85CfauXOnpIZNc+bNmydJmj59urlRz8SJE5Wbm6uoqKgm1actxdFSXyE2m00ul0vp6elmu3Xr1jXZGKmzhfoPTX2fP39+s0sPtBZfaDOiNWvWSGr4vIT67cgzhdZjTUlJ0fz58/XQQw+1Or7b7e6x9wYAAAAA6DmWwsJCo6118wB8/VT9K/vZuJKwPZKSkiQ1TBEeP358p8YFAAAAAADQHdxuN9PeAQAAAAAAAPROJD8BAAAAAAAA9EokPwEAAAAAAAD0SiQ/AQAAAAAAAPRKJD8BAAAAAAAA9EokPwEAAAAAAAD0SiQ/AQAAAAAAAPRK/Xo6AEk6eqJO+w7W6NPDQR05WquYqP66bsKwng4LAAAAAAAAwNdYjyc/Pfv8+vtn1TpRWy9JOnKsVsNjBvZwVAAAAAAAAAC+7no0+bn9H1+oqLzaPD5yrFbHausVb4vqwagAAAAAAAAA9AY9tubn4cOHNWqwoTHDrJK+SnxK0jlR/XsqrGa5XC5lZmYqGAz2dChdKhgMatmyZfJ6vT0dCoAzkNfr1bXXXiubzab7779fNTU1PR0SAAAAAOBrrkeSn4cPH9aJEyckSZcM66sLhgwwE58D+veRY/jZHe7T7/crLS1NFovF/HA6nW3eFwwGlZmZKY/HY55zOp1yuVzmcXp6ulavXi2r1drhuDqquXg6wuPxnBGJWvReVVVVWr9+vebMmaP4+Hjz6zkhIUFz587Vyy+/rLq6up4Os0MMw9Djjz8e8f1p3Lhx2rlzZ0+Hdto4fvy41qxZo61bt+rQoUN6/PHH9eGHH/Z0WAAAAACAr7kunfa+wfNP9bFYzGOLRfp/cVGK6i9V1tRKks4eaNGkcy06UTdIf/+8RpePGqqB/ft2aByv16s5c+boqaeeUn5+vqSGJGJubq6CwWC3JC0BnBrDMFRQUKCf//znzVYfe71eeb1excTE6NprrzW/rg3D0KeffqpXXnlFO3bs0K9+9SvZbLbuDr9VX375pdxud8S5vXv36u2339bFF1/cQ1F1v9raWu3YsUMvvfSSoqOjdc899/R0SAAAAACAXq5LKz+PHq/Thx8f0ocfH9JH5Yc1ckgfRfWXjgTr9Ogf9mv578p1JNhQwXXFeX2VNsGmqx32Do3h9/t1//33Ky8vT8nJyeZ5q9WqO++800yQhFeGJiUlyev1yu/363vf+57WrFmjlJQU3XHHHbrjjjuUnZ2tefPmKS0tTX6/Xy6Xy6wi9Xq9mjt3rjZv3mxWcIVXiYaPk5aWps2bN7dYger1epWUlGS23bt3b0Q8oQrO8HYWi8WsCg3FkpOTI4vFovvuu08pKSlas2aNoqKiItqFj+P3+80YXC6X2W9ubm6H3j3QmT788EMtWbKkw8su/PrXv1ZcXJwWLFig8vLyLoru1OzatUuvv/56k/Ovv/66KisreyCi7nf48GF997vf1WWXXaYHHnhAR48ejbh+1lln6Sc/+YlmzJihoUOH6t5771ViYmIPRQsAAAAA6C26Zdq7xWLRjCSb4oY27OLer59Fx47VyiJD/fs2VIZGRUXpsgu/0eG+S0pKFBMTo7i4uBbbBINBLV++XFlZWTIMQ3l5ebr//vslSS+++KLmz58vt9ut5557Ts8995xWrFihdevWKT8/v9kKst27d2vnzp0yDEMlJSVau3atvF5vk3FcLpeefvrpZmMKT9oahqH8/HyNHTs2Ip7QVPuSkhKzndvtltPpNBOYu3fv1rBhw2QYhv7rv/5Lbrdb8+fPVyAQUHJycpNxsrKytHz5cgWDQXk8HhUWFioQCMgwDA0aNEhbtmzp8OcAOFWGYeill17S7t27zXNLly7Vp59+qvr6etXX1+vQoUN64403lJCQEHFvbW1td4fbIXV1dSooKFB1dcPmbjNmzDCTeh6P54xZY7e+vr7Nz9XYsWP18ssvy+/3695776VqHwAAAABwyro8+WmxWDQj8avEpyT172PogR/G6rE743RWf4uioqJ0zjnnnPQYsbGxzVZ4hqocP/jgA0nSxIkTJUlxcXG64IIL5PP5Tmq88ePHa8GCBWZfo0aNks/nazKOzWZTVlZWs31ERUUpJiamXTHcdNNNcjgckqSEhATFx8dHxJKWltbivfn5+ZowYULE/ZJ06NAh5ebmKiMjw3x3M2fO1PXXX99mPEBnO3r0qD799FPzODExUXfccYdiY2PNyuQhQ4bommuu0c9//vOvVVLs4MGDevvtt83j73//+xo9erQk6fPPP5fb7ZZhGD0VHgAAAAAAvVqXJj8vHWvXDRfbFGf7KvFZV1cnwzDUt69FfftYVHXcckqJT0mqqKgwN/ix2WzKz8+Xz+eLSBKGpoJbLA3J1kcfffSkk5/hrFarYmNjzePwRGxb9z344INyOp0RU9mbE57QtdvtKisr61CM2dnZZgLJbrfrnXfekc/nU3R0tOz2ji0zAHSH0tJSvfvuu6qvr2+xTehrJzs72zxXUFAgu93eZMOzqqoq/fnPf9aPfvQjTZw4URaLRdHR0brhhhu0ceNGHTt2LKLv8OUgQl+f27Zt01VXXdXm12tjH330kTnl/ZprrtFVV11l/oJEktxut7788ssW7zcMQ7t379bdd99txm6xWDRx4kT95je/abK5md/v18qVK3XttdcqOjra3Cxq0aJFevvtt5u8U4/H0+RZ23oXrcUWHR2ta6+9Vjk5Ofryyy/N7192u10FBQXmveHfl0J9hj6n4cuTNFZeXq4HHnhAV1xxRcRmWP/xH/8RsaRHc+2uuOIKZWVl6bPPPmvxfQMAAAAAepcuTX727d9P3i8NHa9rqGoKJT5DdpRX6/2PA6c0RkJCgiorK9tc62/FihUyDCPiI3yN0M4SnoiV1GqiMjxRu3LlymZ/0Pf7/Vq4cKGeeOIJGYbRJKnbHuvWrYt47qKiIo0bN05VVVURCeBAIKBPPvmkQ30DncFqtZrVyZJUXV2tBQsWaNGiRSotLT2lyshgMKhly5ZpxowZev7557Vjxw5zjPz8fN18881asmSJampqWuxj69at+vd//3cVFhZ2aOzjx4/r1VdfNY+vuOIKDR8+XFOmTNHgwYMlNaz7uWvXrmbvr6mpUXZ2tiZPnqzHH3/cjF2SduzYoddee02BQMP30NDyGcnJyfrpT3+qrVu3mlPtvV6vnnzySV155ZXKyspq9VnbyzAMvfDCC01iq66u1tatW/X73/9eBw4cOOVxQmpra/X000/rkksuUVZWlt555x3zmtfrNb+XStJf//pXXXXVVU3avfPOO3rggQf0z3/+s9PiAgAAAACc3ro0+VnyebWqj9ap8JPjOnqiaeLz5aJTr7y02WyaMWOG5syZ0+LaeQkJCfJ4PB2q1joZCQkJKisrM6e/+/3+dm0i1NoU+NC5UIVmSUlJhyo/J02aZK5JGs5qtSo1NVW5ublmsjY/Pz9izUWgO33/+9/XTTfdZB5XV1dr5cqVuvDCCzVr1iy53e5WK0FPxapVqyKqEhu777779PHHH3e434qKCr311lvm8eWXX66+fftq9OjRmjx5sqSG5ywoKFBdXV3EvbW1tVq5cqUeeOABM4nZmrfeekuZmZltriH60EMPadWqVU3G66g9e/bokUceaVdsp8owDG3YsEG/+MUvdOjQoVbb+nw+/frXvz6pzxcAAAAAoPfp0uTnkWMNm1uU+4P6v71BHftXBWhnJT5D0tPTlZeXpzlz5kRM787IyJDNZpPNZtMTTzyhu+66y7we2kndarUqIyMjYnf12bNn69FHH22yM3pbGo+Tnp6un/zkJ822DZ/KHhUVpdTUVCUnJzeJJy4uTjNmzDCn8ubm5rZa+RmaThva7d3hcCg7O1sJCQnms4emA6enpys2NtZcDqCmpoY1P9Fjzj33XD3xxBP63ve+1+Taiy++qNTUVP30pz81k1+hjcVWrFhhtps+fbp8Pp+5uVfIyJEjtXnzZh08eNCsQPf5fLrjjjvMNm63W8ePH282NofDoVdeeUV1dXUKBAJKSkpq1zPt2LFD27dvlyRdeeWV5kZHw4YN06WXXmq2e/vtt3Xw4MGIe4uKiiI2TLv00ktVUFCgY8eOqb6+Xp9//rm++93vqk+fPqqpqdFzzz1nJvxGjhyp3NxcBQIB1dfXa8+ePfr2t79t9uVyubRv3752PUNLfD6fiouLzeP8/HzV19errq5OFRUVmj9/vvr27RtR4T59+nSzfXg1fltV+B9//LFWrVplJlodDodyc3N15MgRGYahQ4cO6e6771bfvn3l9/v1+eefm/euXr1adXV1qq+vl8/n029/+1sNHDiwpaEAAAAAAL1Mv67sfObE8/S/2z+Vv+a4DlYf1yveesWfXa8/d2LiM8ThcKioqOikricnJ0dUpTZum56eHnHthRdeiLg/PMnS+F6Xy2VubhIulBBoTzzp6ekRMYT30TgWq9Wq1atXa/Xq1S321zj2ljZlArrbyJEj9cILL+iNN97QU089pVdeeSXi+qpVqyRJjzzyiAYNGtSuPq1Wq+69915VVVXpgw8+0I4dO7Rv3z7t2bNHe/fuNdsFAoEWqyEXLVqkf/u3f5PFYmn3Zks1NTV6+eWXzePJkydrxIgRkqS+fftqypQp+tWvfiVJ2r59u3bt2mVel6TCwsKIZOaqVas0adIk8/rw4cOVmZkpSdq3b58+/PBD89ptt92muXPnqm/fvpIadlG/99579eabb6q6ulrFxcUqKiqKWGqgowYOHKgRI0aYicZFixbprrvu0i233KIRI0a0+Iufk7Fz506zcn/w4MF6+OGHI6qEhwwZooyMDEkNidLwfxu//OUvdeDAAc2bN0/x8fH60Y9+1GlxAQAAAABOf11a+Tmwf199f/L5GmmLUuIFMbrlsvM15vxhunjkUPOjN/N6vVq7dm1EwgJA6wYMGKC0tDS99NJL2rVrl2677baI67m5uRHrOLbl2LFjeuqppzRq1ChNmTJFS5Ys0apVq/T666+3e2r0xRdfLIvF0qHnKCsrM6s+JSknJ0cDBgwwK7DDq6xD62SGkq/Hjx+PWH/30ksv1dixY1scy+fzac+ePebxpEmTzMRniN1uj/hFTG1tbYeep7EJEyZo1qxZ5rHX69XPfvYzjRgxQrNmzdIHH3zQabvY/+Mf/zD/ftFFF7VaeXv++efru9/9rnl86NAh3Xfffbrwwgt1zTXX6PXXX++y5RMAAAAAAKefLk1+Sg0J0B9cGaebkkZoePRAjT//HC24Ybz5kX71hV0dQrcJn8oe2oE4Ozv7lKqrgDOVxWLR+PHj9cwzz0RMba+urtbOnTvb3c8f//hHLVy4UIcOHVJiYqJeeOEFlZaW6tChQ/rP//zPrghdUsM0+o6sofvXv/5Vn376qSSZ0+tPZ1arVY888oiefvppXXTRRRHXXnzxRc2cOTNivdNTceTIkXa37du3rxYvXqyNGzcqNTU14lphYaFmzpypDRs2dEpcAAAAAIDTX5cnP88koansXb2jPNDbBINBvfjii83uQj5gwABdffXVEeeOHj3arn5DmwmFLFmyRLfeeqtGjRql6OjoU970pyWVlZV6/fXXO3TPW2+9Za6habVaFRsba177+9//3mqVqt1u17hx48zjffv2Nam6/PTTT1VaWmoeDxs2rNm+wqsspdYTj1arVZmZmfrggw/097//XUuXLjV3sf/444+1cePGFtdR7YjwitUPP/ywzU2d+vXrp5kzZ+ovf/mLysrK9Ktf/UpDhzbMNKiurtbGjRtVWVl5ynEBAAAAAE5/JD8BnBYKCgo0ZcoUvfjiizp8+LAkqb6+Xnv37o1Yw1aSvvnNbzbbR0lJiYqLi83E3/HjxyM2EioqKlJNTY1qa2v1f//3f/rf//3fLnkWr9drrlEpSU6nU/X19RG/GDEMQ8XFxRHT2bdu3apjx45JatggKZRI3L17t+655x69++67qq2tlWEYKisr0+OPP67Dhw9rxIgREdWXTz75pF5++WUdP35chmFo7969ysnJMTcMmjx5ssaMGSOpIXEa2ohJkjZt2qTy8nIZhqF3331Xv/vd75p9xvfff185OTkqKyuT1DAN/r777tO8efPMNq2to/r++++roqKiXe8zKSlJ48ePl9SQvFy2bJny8/PNxOrBgwf19NNPa9++fdq3b58ef/xxffTRR6qtrdXIkSO1dOlS3X333WZ/1dXVpzztHwAAAADw9UDyE8Bp491339XMmTM1dOhQWSwW9e3bV+PGjYvY2OvGG2/U5Zdfbh6fffbZ5t8//vhjTZs2TX369JHT6VRUVJTi4+PN6zk5OTr77LPVv39/paenKxgMdvozGIYht9ttbgQ0ePBgTZkypdk1Q0eNGhXxLNu3b9dnn30mSbr88svNTXwkacuWLbrsssvUv39/9enTR6NGjdKWLVtUX1+vQYMG6Yc//KFGjhxpvoebbrpJAwYMUJ8+fTRu3Dj9+c9/Nvu6/fbbzfcyfPjwiATs5s2bNXLkSPXp00eXXXaZysvLm33Oo0ePasmSJRo1apT69+8vi8WiwYMHR+xQ/61vfcvcIKpfv35mMjc0zvnnny+LxRKRKG6Ow+HQD37wA/O4uLhYN9xwg7mG6rnnnqs1a9aorq5OdXV1Wrt2rS666CLzev/+/bV8+XLz/sTExIhYAAAAAAC9F8lPAF8bycnJuu+++yKmbM+YMUOTJ09utr3VatUNN9zQbKLrBz/4QURCrbP4/X699tpr5vHkyZMjpm2HGzx4cMTSGNu3bzfXyRw0aJDuv//+iARoa6666io9/vjjZgK0pfEefvhh3XbbbWYyNiYmRvPmzWv2Hd10001atGhRu8ZvLCMjQ3PmzDGPY2JiNGvWrJNKOvbr108LFy7UL3/5y5OKJdz111+vO+64Q2edddYp9wUAAAAAOP2R/ATQ46xWq1asWKHnnntOt956a8QmYQ6HQz/84Q+1YcMGFRQUaOLEiRH3jh07Vs8++6x+9KMfmes6hrvxxhv1pz/9SdOmTTP7e+KJJ/TII490SfVfcXFxRCXjpZde2uL6mlLDzuwjRowwjwsLC82K1G984xt69tln9eqrr+qWW24xn2/kyJGaPXu2Fi9erJiYGEkNG0TNnDlTb775ph5++OGIdVIvueQSLVmyRNu3b9c999yjAQMGRMTwne98R5s2bVJaWpoGDx6skSNH6sEHH9Rvf/tbnX/++c3GPWbMGD388MOaNm2a+R5Dcb366qt69tln9Y1vfCPinptvvlnPP/+8+bnoiEGDBsnpdOqtt97S7bffbiZ5hw4dqhkzZugXv/iF4uLidN555+muu+7SjBkzzPcVauNyubRp06aISlcAAAAAQO9mKSwsNFJSUno6DgCdrKqqSlLDOpcdlZSUJEmqqKgw11oEAAAAAAD4OnG73VR+AgAAAAAAAOidSH4CAAAAAAAA6JVIfgIAAAAAAADolUh+AgAAAAAAAOiVSH4CAAAAAAAA6JVIfgIAAAAAAADolUh+AgAAAAAAAOiVSH4CAAAAAAAA6JVIfgIAAAAAAADolUh+AgAAAAAAAOiVSH4COK24XC6lpaXJ7/f3dCiSJL/fr7S0NLlcrojzwWBQmZmZslgsER8ej6fFvjweT4faAwAAAACAU0PyE8Bpw+/3q7CwUPHx8SopKenpcCRJ+fn5uvjii1VcXKxgMBhxLTo6WiUlJTIMQ4ZhyOfzyel0yul0ttjfihUrzPaGYSg5ObmrHwEAAAAAgDMWyU8Ap42SkhLFxsYqIyND27ZtM8+Hqi/DKyZD1aFOpzOietLj8ZjJR5fLpWXLlikzMzOimtTpdJr9NK7oDBcMBlVcXKzvf//7kqTy8vJW47fZbHK5XNq1a5e8Xm+7n9vv92vu3Ll65plnImJyuVxmnI0Tqu19BgAAAAAAzmQkPwGcNrZt26apU6cqISEhIoFos9m7OYB/AAAgAElEQVSUn58vwzAUCAQ0f/58ZWVlyWaztdnnli1btHjxYuXn55vJSUlmX4WFhS1OPQ8lOx0OhxITE7Vhw4Y2x7PZbJowYYLee++99j62JOnw4cM6cOCADMNQenq6PB6PCgsLFQgEZBiGJEUkRdv7DAAAAAAAnMlIfgI4LXi9Xu3atUsJCQmtJhA3bdqk2NjYdk8XnzVrlhwOh6SGCstXXnlFs2fPliRZrValpqaqrKys2Xs3bNigxMREWa1WTZo0Sbt27WrXWqSjR49u8Vp2drZZsZmUlGQmeIcMGWLGFQwGlZubq4yMDFmtVknS1KlTVVpa2uFnAAAAAADgTEbyE8Bp4b333tOECRPMas7Zs2c3WWfT6/WquLhYS5cuPelxDh8+rISEBDMBOW/ePJWWljZp5/f7tWvXLk2aNElSQ/XnhAkT2rUWaWlpqeLj45u9Fr7mZ1FRkZmYbU5KSooZZ0pKiioqKnT06NF2PwMAAAAAAGe6fj0dAAAEg0EVFhZqzZo1ys7Ojrh20003KTk5WcFgUP/zP/+j22+/3ayGPBnx8fHy+XxtTpkvKSnR+vXrtX79+ojzFRUVmjhxYov3hSpYFyxYcNIxSl9tptQ4Oer3+9v9DAAAAAAAnOmo/ATQ4z744ANJMte3DH2sW7fO3Pho06ZNSkxMbJIMHD16tNkmtAFSS2w2m2JjY7Vq1apW4wlNO3e73RHx+Hw+VVZWtrjxkdfr1Zw5c7Rw4cJTSkxarVYlJiYqJyenyQ7z7X0GAAAAAABA8hPAaWDbtm1KTU1tUtE5adIkud1u5efn69FHH9W8efOa7PaelpYmj8cji8Wi9PR0/eQnP2l1rKVLl6qioqLZdTdDysvLVVlZqYSEhIjzobVIQxsfVVVVRUw/X7RokbZu3dru9Uhbk56ertjYWEVFRZn9hzY1as8zAAAAAAAAyVJYWGikpKT0dBwAOllVVZUkqaioqMP3JiUlSWqY4j1+/PhOjQsAAAAAAKA7uN1uKj8BAAAAAAAA9E5dmvwMTUk977zz9Le//S3ims/n0w033GBOXQUAAAAAAACAztQtlZ9jxowxNw4JKS4u1j//+U/179+/O0IAAAAAAAAAcIbpluTnqFGjtG3bNu3fv1+SVFdXp61bt2rKlCk6ceJEd4QAAAAAAAAA4AzTLcnPSZMmKSoqSrt27ZLUsJNyWVmZpkyZYrY5cuSIli9frvj4eEVHR+vOO+/UF198oWAwqMzMTN199926++67FR0drdtvv11ffPGFJGnDhg26/PLLZbFYdNVVV+mdd96RJB06dEiLFy+WzWbTd77zHf3Hf/yHMjMzFQwGZRiGtm3bpquuusocK5SYBQAAAAAAANA7dEvyc+jQoZo+fbq2bt2quro67dixQ2PGjNHw4cPNNv3799ePf/xj7du3T//85z/1xRdfaNu2beZ1r9erzMxMvfvuu9q7d6957bLLLjP7nTFjhnJzc1VTU6M1a9boyy+/1EcffaRnnnlGBw4cMPt6//339cwzz+iFF17QF198oQsuuECrVq1SXV1dd7wOAAAAAAAAAN2g23Z7v/zyy/XBBx9o9+7deu211zR9+nT17dvXvN63b18VFRUpIyND1113nf70pz+ptrbWvD558mSNHTtWcXFxmjBhgj777DNJUnV1tX75y1/qmmuu0QMPPKC6ujpVVVXJ4/Hoe9/7nkaMGKERI0bo2muvNft67bXXlJeXp/PPP18DBw5Udna2Dh48qOPHj3fX6wAAAAAAAADQxbot+TlmzBg5HA5t2LBBgUBAEyZMiLheUFCg3/3ud/r1r38tj8ej+fPnt9rfkSNHVF5erqVLl+rb3/62/vKXv+jpp5+WJNXX16u2tlZWq9Vs37iqc/HixTp27JgMw5BhGFq9enVEewAAAAAAAABfb92W/BwwYICuvvpqOZ1OJSUlaciQIRHXv/zySw0aNEiDBw/Wnj17zLU7WxMMBnXs2DENHTpUlZWV+stf/iJJOvvss5WYmKg//OEP+uyzz1RWVqZNmzaZ91122WV65ZVX9Oabb6qurk579+7V1q1bO/V5AQAAAAAAAPSsbkt+Sg1T32fMmKFp06Y1uXbttdeqT58+Gjt2rDZv3qxLLrmkzf4uvPBC3XjjjZo+fbp++tOfasyYMZKks846SwsWLFBlZaUSEhL00EMPKSUlxbzv6quv1ooVK7RkyRINGTJEy5Yta5KMBQAAAAAAAPD1ZiksLDTCE4O9VU5Ojvbt26ff/OY3GjhwYE+HA3S5qqoqSVJRUVGH701KSpIkVVRUaPz48Z0aFwAAAAAAQHdwu93dW/nZnV577TW9++67Onr0qN5++23l5eXpyiuvJPEJAAAAAAAAnCH69XQAXaVv37766U9/qu3bt+uiiy7Sz3/+c9188809HRYAAAAAAACAbtJrk59Tp05t16ZJAAAAAAAAAHqnXjvtHQAAAAAAAMCZjeQnAAAAAAAAgF6J5CcAAAAAAACAXonkJwAAAAAAAIBeieQnAAAAAAAAgF6J5CcAAAAAAACAXqlfV3a+e/furuwe+FobP358T4cAAAAAAADQq3Vp8pPkDgAAAAAAAICewrR3AAAAAAAAAL0SyU8AAAAAAAAAvRLJTwAAAAAAAAC9EslPAAAAAAAAAL0SyU8AAAAAAAAAvRLJTwAAAAAAvubeeOONng4BAE5LJD8BAAAAAAAA9EokPwEAAAAAAAD0Sv26e8D9VUf1ptevkv3VGh49UFc5bEoYPri7wwAAAAAAAADQy3Vr5efRE3Va+9YnKtlfLakhEbrh3QqV+QPdGQYAAAAAAACAM0C3Jj/L/AEdPVHX5HzxJ5XdGQaA05Df71daWposFov5kZaWJr/fL6/Xq6SkJPO4K7lcLlksFjmdzi4dBwAAADiTeDweWSwWJSUlyev1mudD///OzMxUMBjswQjb5nQ6ZbFY5HK5ejoUAB3QrcnPYyfqmz3fXEIUwJnD7/crPT1dBQUFPR0KAAAAgC4wceJEzZ8/X8XFxdqwYYOkhp8DcnNzJUkZGRmyWq09GSKAXqpbk58jbVEa0L/pkIkXxJx0n36/X3Pnzo34zZEkeb1eLVu27LT/zREAqaSkRAUFBZo+fbp8Pp8Mw5BhGJo1a5YkyeFwqKioSPn5+bLZbF0aS3p6ugzDUFZWVpeOAwAAAJxJrFarMjIyJDVUgfr9fvPngPnz52vixIk9HCGA3qpbk5/nRPXXTUkjIhKgV4+zs+ERAElSQUGB8vPzzeMf//jHstlszU57D50LTZF55plnIqarh09fD/29PVNUGk97b08/oekv7R0DAAAAOBOFqj8LCgq0cePGJlWfzS2F5fF4zPsbTzsPtQ9NpQ//uSEnJ6fJ/Y37ycnJUVpamjnlvq3xmxP+M0J72gPoft2a/JSkhOGD9Yu0cVqWNlbZ30nQ1Q57t4wb/g0pfC2/ls47nc4m3wjDExwkN4DOE/pPkCTNmzevza8xr9erOXPmqLi4WJK0Zs0a8/7GsrOzNW/ePPM4Nzf3pNYNbakfl8ul7OzsDvcHAAAAnGnCqz/nz59v/j9+4sSJ8nq9mjZtWpOlsFJSUjqcUCwoKNCSJUvabLdkyRJzvD179nR4fKfTGfEzgiTdddddTWamAuhZ3ZL8/P1b5Vr7r4+/en2SpIH9+0qSSvZXm9fWvlWu/VVHO318j8ejwsJCBQKBiOmsjc9Liki4FBQUyOVyafXq1dq0aZMkmdNx09PTOz1O4ExltVq1evVqrVu3zjw3b968Fhc9f++991RcXKz58+crEAgoEAi0mPwMtSkpKVFiYqL2798vn8/X4Rjb6id8yj7fHwAAAIDmhRc+SF9VfTb+P75hGObPB7m5uR1e0s7tdsswDCUnJ7fYJjTW6tWr9dFHH3VofL/fL4/Ho8TERJWUlJjti4uL9d5773UoVgBdq1uSnx/7Ayr718df9/hUsr9aUsNGRy8V7TevNewG3/ymSKfCbrersrJSgUDAPBcMBpWbmxuxqPLUqVNVWlpqtsnIyDDXF4yPj1dFRQVriAJdKLTeptvtltRQ0fnBBx80aRf6Ok1NTZXVapXValVqamqzfcbGxspqtcput2v48OEqLi6Wz+drMqWlrd0lW+onLS1N06dPV0FBgex2O1NdAAAAgFY0rv4MrfXZ+P/4UsPP4Sdj+vTpSkhIaLNd+FgdHd/n82n//v0qLi5WQkKCLBZLkypQAKeHbp/2LkkvFe3X0RN1ynu3olt2enc4HFq4cKHsdnvEmoFSQwl7KPmRkpLSYoIzOTlZqampioqKajNJAqBjPB5PRNV1QkKCpk+f3uZ9hYWFCgaDCgaDKiws7MoQW2Sz2ZSfny/DMLRixQpJDdNfTmZqPQAAAHCmGj16tKSv/o8vSWVlZc22DSUqQxsmdff44cIrP5kpCpyeeiT5efREnZ7cWqqP/YG2G7chKipKMTExTaax+nw+DR482PyNTXJysjnlffny5QoGg4qOjm7yTWr16tXmPY2FqtJSU1P12GOPnXLsAL4SWuvTYrHIbrebu7839xvbqVOnSmqoDI2KilJUVJTWrFnTofHCk5Ztfe23Jnzd4NDan/Hx8YqKiupwXwAAAMCZatKkSUpMTDT/jx9eSRmasRlKUGZnZ8tisWjFihVKTEzstvHDORwOzZo1K6Lysz0zygB0vx5JfkrqtIrP0HTX8DU4/H6/nE6nmSAJF5oCbxiGEhMTlZOT0+FvTKEp8AA6h91ub/KflunTp8vlcplLT4RLTk6OWB90xYoVZtVlT5s+fboefPDBk0qkAgAAAGcqh8OhrVu3RswAC1VVhtbtnDlzprleaGJiorKzszV8+PBuG7+xrKys0+bnEAAtsxQWFhopKSldOsiKl0va3fa2K+MUb+t4xZTT6YzYcXndunVmqbnH41HoGRMTE5WXlyeHw9HsfW63W8nJyXI6nRo9erTZh8vlMn/r01pSBjhdVFVVSZKKioo6fG9SUpIkqaKiQuPHj+/UuLpC+O7v4V/7AAAAwJnijTfe0JQpU3o6DAA4rbjd7t6T/AQQqTcnP/1+v9LT05us78MvJgAAAHCmIvkJAE253e6em/YOAJ1pxYoVys/PJ/EJAAAAAABM/bpjkOzvNN2wBABOVmizIgAAAAAAgNZQ+QkAAAAAAACgVyL5CQAAAAAAAKBXIvkJAAAAAAAAoFci+QkAAAAAAACgVyL5CQAAAAAAAKBXIvkJAAAAAAAAoFci+QkAAAAAAACgVyL5CQAAAAAAAKBX6tfTAQDAjh07ejoEAAAAoFWXXHJJT4cAADgJJD8B9Dj+IwkAAABAklwul0pLS5WVldVmW6fTqdGjRys9Pb3LxmirH0kdHt/r9epnP/uZnnzySTkcjlbbOp1OSTrlWIEzGdPeAQAAAABAt3G5XLJYLOZHUlKSvF5vT4fVbRwOhwoKCtpMfEoNSc+2Ep9Op9NMxHaU1+vV3Llz5ff7T+p+4OuAyk8AAAAAANAtnE6nKioqFAgEZLVaJUkej0c+n69dyUAA6CgqPwEAAAAAQJcLVSeuXr3aTHxKUnJyspKTk5u9x+v1KikpyawSbVzhWFNTo8zMzGYrSMMrTNPS0tpV3dh4PI/H0+y1zMxM1dTURIy1bNkyM5bMzEz5/f6I42AwaPYTqrYM/X3z5s3NPmN4VWf4+GlpaaqoqFBmZqays7M1b9488xmdTqdycnKUlpZmjut0Os3+Q+c8Ho8SEhK0fv162e32ZsdpHE/4c7b3nQI9jeQnAAAAAADoUsFgUIWFhZo6dWq77/H7/Vq0aJGeeuopGYahQCCgwsLCiITkqlWrtHjxYhmGoaeeekqLFi2S3+9XMBhUTU2NAoGADMNQcnKyVq1a1eaYJSUlysvLk2EYcrvdcjqd8vv98vv9uv/++81rixcvbtLfli1btHjxYgUCAUnStGnTIo43bdrU7Ji7d+/Wzp07ZRiGSkpKtHbt2ibLADQePz8/X7GxsVq9erVWrFihdevWKT8/XzabTZJUUFAgl8ul1atXKxAIaPjw4eY7DMWSnJyskpIS3XrrrfL5fEpPT2/XOw89Z/h4wOmM5CcAAAAAAOhy0dHRstvt5nF4ZWZza1bm5+dHVIVarVZlZGRo27ZtZpt77rnHnC4/ceJExcfHq6SkRFarVXfeeadZYdrepOtNN91k9peQkKD4+HgzlgkTJpjXHA6H7rnnnoh7Z82aJYfDIavVqtTU1CbHpaWlzY45fvx4LViwQJIUFxenUaNGyefzRbSJiopSTExMk/MtycjIMBOTNptNP/7xjyXJjKUl7XnnoecCvi5IfgIAAAAAgC5XVVUVkbxLT0+XYRhat25di/eMHj064thut6u6utqcQh7OarUqNjbWPPZ4PGZyNSUlpV0x+v1+paWlyWKxyG63q6ysrMVYukLjZwg//+CDD5rT18MrMdsjPNE8b968Vtt25J0DXwc9mvw8eqJOf/H69Kcdn2l76eGeDAUAAAAAAHSRUMVheAVhezSulvT5fBo8eHDEmqEhwWBQ1dXVstvt8ng8ys3NNae9u93uNsfy+/1auHChnnjiCRmGIZ/PZ1Z+NhdLS5WcXcVmsyk/P18+n08rV65sMjW+JS6XS6WlpTIMo81ks9Sxdw58HfRY8vPoiTqt/1uF9h44ooNVx1Xw9wNa+1Z5T4UDAAAAAAC6UFpamjwej5xOZ7vaT5o0SRs3bjSrHIPBoHJzcyOmsOfm5pqb7mzatElVVVWKi4tTWVmZYmNjzYRde5KuoarU0NT8kpISs/Jz0qRJcrvdZsLR6/Vq48aN7XqOztbRKfClpaVmNWdo7dWWtOedA183PZb83FFeqRN19ZKkE/UNf5b5AyrzB3oqJAAAAAAA0EVClYuSzCnYFotFhYWFmjlzZpP2DodDeXl5uuuuu2SxWBQVFaWMjIyIneGnT5+u9PR0WSwW5ebm6sEHH5TVatXMmTNVUVFhjtEeDodDM2bMkN1uN/sLVX46HA5lZ2crISFBFotFOTk55jqd3SF8On5UVJRSU1PN9zB79mw9+uijLe6+vmDBAuXm5spiseiKK65QdHS0ec3hcGjChAnmbu/teefA142lsLDQaO/aF53ptV0HVeZrSHQGT9Tpy8AJSdJNSSOUeEFMt8cD9DZVVVWSpKKiog7fm5SUJEmqqKjQ+PHjOzUuAAAAAJ3vjTfe0JQpU3o6DAA4rbjd7p6r/DwvZqD597p6w/z7SFvUSfUX/luQ0Ed7S+kBAAAAAAAA9D49lvz8Zmy04u0Nic7afyU/b0oaoXOi+ne4L6/Xq2nTpikrK8tcwDcQCOjcc89lNzIAAAAAAADgDNXlyc+jJ+r0yaGgOa093HUThunGS4brlkmx+tm0C09qurvf79f999+vvLy8iDUorFar7rzzTlmtVvn9fs2dO1fPPPOMLBaLXC6XpIYdz0JVoklJSebCxX6/X5mZmRFrZTidTnPBX5fLJafTKafTad4futa4X6pPAQAAAAAAgJ7Rr6sHeKnoc1UGa1V1tFa3p4zUOVH99eKOz2WRoYkjhyhuqNVsu730kLz7j0iSbrsyrl39l5SUKCYmRnFxrbc/fPiwDhw4IMNoqDL1eDzKzc2Vz+eTzWaT1+vV/fffr5UrV7Zr3OzsbLndbmVlZcnr9epnP/uZnnzySfl8PhUWFioQCJi7ygEAAAAAAADofl1e+VkZrJUk1Ryr1ZfBhupPX/UxfVF9XNt2f6GjJ+okNez0XvD3gye143tsbKyZaAxf+zN8p7MhQ4Zo9uzZkqRgMKjc3FxlZWXJZrNJ+mqHs5KSknaNuWLFCrPS1OFwKCUlRe+9957sdrsqKysVCLBrPQAAAAAAANCTujz5GW+PUp1haKQtSsOjB0RcO1FXr63/SoC+VPT5SY9RUVFhru1ps9mUn58vn8+n+Pj4Fu+Jjo6W3W6PODd69GiVlZWdVAyjR4+W1JAIXbhwoex2e0TyFQAAAAAAAED36tLkZ5k/oEvjhyjz6lGac2msDlQdMys9w9s882ZZs2uCtkdCQoIqKytVXl7eofuqqqrk8/kizpWWlraaMG1N+L3JyckyDENZWVlavnw5my4BAAAAAHCa2Fd+TN//Ran2lR9rV/vHnt+vlNtK9Njz+ztl/D2fVZofn/hqOqVPAC3r0uTn2rfKtfbtch09UafNRZ/r92+Va39V5DeXekMnnfiUGio9Z8yYoTlz5pgbFrXFarUqNTVVTqfTrMz0er3atWuXEhISFBXVsAt9aAq8x+NRdnZ2RB8bN240x/N4PPJ4PEpISIhowxR4AAAAAAAabP+wRim3lWj7h80n/P6w5bDSf1GqQ5W1XRrHmLgB+t+HR2tM3IA22+4rP6Z/fHJML/33GC394fBOGf+V9z7RBs8/9fhLH+kPb/2zU/oE0LIu3/Doy8CJVis7a+vqT3mM9PR0TZo0SXPmzFFxcbF53u12y2azNTv1PD09XZLMqe/Tp0+Xy+Uy1wDNyMhQSkqKpIb1PVesWBFx//XXX6+cnBytWbNGiYmJysvLk81mk8fjMe8LPw8AAAAAwJkubsRZetVdqcRxVg0c8FU91qHKWv1p6+EejKxl59r7K2pgx2vHAsdq9ef3P2lS3Tk7eZR+/8ZenW8b1FkhAmhFlyc/pdYrO+uNzhnD4XCoqKio2Ws2m00vvPBCk/Pp6elmErSx0NT1lgwePFiPPPKIVq9e3aH7AAAAAAA4U42LHyhJ+vTAiYjKy63bq5UycbBKP42cLfrY8/v1p21fSpJGjjhL//3LOA2N6adDlbVa/mSFLk88W8/+8Qstmneubrl+iP6w5bCeWHdAkvTdqec0W625r/yYfvP7/XrwZ7GSpOVPVug715yjp9YfVGV1nXnf9g9rdPejn0iSXn+7Sr+55wJNvmhQizE19rb3oD7x1WjGpAvMcxaLxUx8XuEYplfe++Sk3yWA9unyDY/acqITKj8BAAAAAMDp72xrH92QEqM/bfuqyvNQZa22ba/SxAlREW3/sOWwDvhr9fqz4+Rem6CfzTtXv3puv44ea8gjVB2p0xeHTsi9NkG3XD9E2z+s0d8+rDHbh/poS9WROr3xt2ptfPxCvfTfY7Rjd0DbP6zR5IsG6fkHRunaK6L1+rPjNPmiQW3GFC54vFbjzovWuPNiNO68GJ1vG6QNnlKz4vN4bb2ucAw76XcJoH26tPIz+zsJzZ7/8VXxXTksAAAAAAA4TY2NG6Dn/+TTvvJjGhM3QHvLj+nCCwZobFglaCghevcPhpvT4xPHWfWqu1KfHjihoTF9FX12X3136hBJ0tFj9frjlsO6+fohZvvU/zdYhe9XtxlP9Nl9Nf+Wb2jggD4aOKCPLhkfpfLPj2vyRZHT0tuKqa01RFcXlOh82yD9YMpYZa726ArHMJKfQDfolmnvvU1LU+UBAAAAAEDrhsb009TJ0dpREtD55/bXq+5Kzft2070yzo7qq6Exfc3jgQP66GxrH/krayPOhwtNUw+5IvFsHT1WH7G+aFtGntdyErO1mMao9eTnjEkXaNx5Me2OA0DnIPkJAAAAAAC61bTJg/Wr5/ZrkLUheTgmbkCTXd6PBOp0qLLOXE/z6LF6HQnWy9bM+pqSNCiqj55/YFS7dnE/WR2NKXCszvx7KPEZONbwnLbBA7ssTgBfIfkJAAAAAAC61dCYfjrX1k8PPfu5fnPPBc1ev/CCAVrzhy/kXHieBg7oo+I9QdUE6nX+uf0VOBq5xubAAX30zQutEe27IubWYmosMd6mpwt2a9uHnzW5doVjmGyDuy5JC+ArJD8BAAAAAEC3++7UIToSrFfiOGuz15f+cLgee36/rv3xHkkNU9hDScfGyU9JuuX6Ifr4s2Nme0nmDu2dpbWYGrvAPkgPpU/SJ74aBY9/VdVqGzyQxCfQjSyFhYVGSkpKT8cBoJNVVVVJkoqKijp8b1JSkiSpoqJC48eP79S4AAAAAHS+N954Q1OmTOnpMADgtOJ2u9X5deAAAAAAAAAAcBog+QkAAAAAAACgVyL5CQAAAAAAAKBXIvkJAAAAAAAAoFci+QkAAAAAAACgVyL5CQAAAAAAAKBXIvkJAAAAAAAAoFci+QkAAAAAAACgVyL5CQAAAAAAAKBXIvkJAAAAAAAAoFci+QkAAAAAAACgV+r25GewdIs+X5uqT1aO0sEX5+qEb5dqdv+xu8MAAAAAAAAA0Mv1687BTvh26dDrSzVs5nr1t0/QCd8u7V//bQ2InaxB42/uzlAAAAAAAAAA9HLdWvl5/Itdip78c/W3TzCPB8RO1ln/OgYAAAAAAACAztKlyc8Dh45qXUG5+fFi+WXavP9a8/qg8Tdr94SVKj53gf66x2d+fBk40ZVhdSm/36+0tDR5PJ7Tsr/meL1ezZ07V36/v0f66epndLlccjqdPTI2AAAAAAAAek6XJj+3vHtQG/5aoZe2f27+mVtQHtHmr3t8+tgXUPEnleafXwY7nvz0er1KSkqSxWKRxWJRUlKSvF5vZz1Ku9lsNuXn5ys5Ofmk7m+cQDzV/k5Hp9Mz9sb3CwAAAAAAgAZdPu393BED9K1LYsw/m3PblXFKvCDG/LOjPB6P5syZo7y8PBmGIcMwlJeXpzlz5lDRBwAAAAAAAJyhujz5WXn4hD4pC5h/NidU/Rn6syP8fr9WrlypvLw8ORwO87zD4dBTTz2l3NxcBYNBs9owJydHFovFTIo6nU6zWnTz5s3KzMw0KxJdLpd5LS0tLeK80+k07w2vMvX7/Zo7d668Xm/E/aEPl8vVYt8ej0cJCQlav3697Ha7XC5XRH8h4TGHxxV6xs2bNzcZr7XnaY3L5dKyZcuUmZlp3hOaKt5Whe3JPmN4/xaLJWLKekeesfFU9/D3Fvr8h48d+vvmzZvNKuLMzEwFg8Fm+wgfFwAAAAAAABae50oAACAASURBVKefbtnwyDAi/+xMJSUliomJUVxcXJNrCQkJqqysVHl5w1T73bt3a9iwYTIMQ8nJyWbyKlQtunPnTpWVlUmSgsGgampqFAgEzParVq0y+87OztbUqVNlGIbuuece5eTkRCTJJCk9Pd3s2+12a/78+Zo5c2aLfScnJ6ukpES33nqrfD6f0tPTmzyTy+VSRUWFeW9WVpaWL19ujr17927t3LlThmGopKREa9euldfrbfN5WrNlyxYtXrxY+fn5ioqK0vLly5WVlWVW2N5///1NEqkn+4zBYFDLly9XRkaG+e5Czx3S0jN6PB4VFhZGvJvmPl/r1q0zk+KNHT58WK+++qrefvttGYah2NhYPfbYYxExhOJq7vMDAAAAAACA/5+9u49q67zzRf9V4sRICRBHurYnihVMXiToxKI+TNOMYHpNJobOzWlaewbiJdTTWbkOFJPxcI6dWWcYMRSN23VLZlTXDoV0fCdjoZXijp269WnAOcFtJI3Tji8FZ8aWkg5DaZU4GW1j4VrCedP9g+6ne+sNgXkz/n7WYhntl+d59t6ChJ9+v+dZPhY8+Fm45haYNurEv+l85gED7jHoxL+zZTQaodVqU7brdDps2LBBvC4pKUFNTQ2A6Yy/EydOoLa2VuxvampCUVERAECr1eKpp54S7VZVVana7ujoEPNElpeXIxqNIhZLn7UqZ6e2tLRAq9XO2HYm8pjldgBg8+bNKCgoEAHekpISNDU1AQBMJhM2btyISCQy5z4BYPv27SKrdmhoSPQr97FhwwZEIhHVOXPtT25/27ZtYlttbS1GRkZEsDLTNRoMhozPIdfntWbNGtX9ra2txblz5yBJEoqKihAOh9MGTYmIiIiIiIiIaPlZ8ODnu+9cxb/+LCr+TefwP49j5JdR8e9sZQpIxWIxTE5OwmAwpD2vsLAw4z5gei5RucS5oqIi43EGgwGFhZnnKu3q6kJzc7OqLD/Xtmcas1arRX5+fkrwUd5nNBqvuc9kPT090Ol00Gg00Ol06OzsTNv/XPtLDmYbDAZMTk6mDVYqr9FsNqO5uRkGgyFrWf9MzyvTsTabDZWVldDpdCnl8EREREREREREtPwsePDz6tRHiF76QPybzpgUw6XYB+Lf2UgubVcKBoMApjNA04lGo6qgXSQSQTQ6HXwNBALweDyihNrv989qXDJ5bknlauLX0nbymOPxOC5fvpw1iHutfSbr6OgQpd/yV/Jq6dfSX3IwOxKJoKCgIONzVLLZbGmnA5ir5L7lqQwqKytFOTwRERERERERES1PCxr83Pp7a7Hp3kLV18O/q1cdY15/O+7R61Rfd2hvybkPvV6Pxx57DHV1daqFdwKBAHbt2qUqYU4+r7S0FEeOHBHbjhw5gomJCQDA2NiYKgNxcHBwVtcOTJepezweUaItm2vb8piV84sODQ1hcnIy7Zyn89FnMovFgkAgIIK6892fxWLB2NgYjh07JrYdOXIEVqs17XPMJFsJfDYTExPiPRGPx+F2u9P2LZfAExERERERERHR8rWgwc91d+ahc9eD4qu9KoSmNR24cv6fxDGf05/Dttv+N/7b75vE1x263IOfwHQ23nPPPQeLxaJa6fvVV19VlZon27NnD8LhsDhn06ZNYs7Pbdu2qfbNRVdXF3p6emAwGFQrhGdr22w2o7S0VKyEnszpdMJoNIqyc4/HA7fbPWNgcD6uB5gOwO7fvx+7du0SbaUrAZ/rNer1eni9Xng8HnFucXFxTosLKcvs6+rq0N7eDr1eP+N5SmvWrMG6detESb/RaBR9J68kv2/fvlm1TUREREREREREi0vj8/kS1zL/42xEf/oNTP50Pwx/1ANt8VZ8EDmHyA8bcEeFE9rirYsyhmxCoRAOHTqEr3zlK7PKMqSVQZIkNDc3o729PWvQ/HoxOTkJABgeHp71uWVlZQCmpyAoKSmZ13EREREREdH8O3XqFLZs2bLUwyAiWlb8fj9WLWaHtxpKsf6J/4XoT76ByA8bsCrfCF3JHy+LwKdc4lxZWcnAJxERERERERER0Qqw4AseKWmLt+IWQykM/9fz2ND8H/id/+ZH4af+fDGHoOJyuUQZc3KJMxEREREREREREV3fFjXzc7lxOp1wOp1LPQxaJvR6PV588cWlHgYREREREREREc2TRc38JCIiIiIiIiIiIlosDH4SERERERERERHRisTgJxEREREREREREa1IDH4SERERERERERHRisTgJxEREREREREtuEAgAI1Gk/IVCAQQCoVQVlaGmpoaSJI0p/YlSUJNTQ3KysoQCoXmefREdL1i8JOIiIiIiIiIiIhWJAY/iYiIVhiXywWXy7UgbXu9XjQ2NiIej89LW16vdx5GRdnM5zNbiPYWUyAQWLCfDSIiyl1DQwNisRgSiQQSiQRsNhvMZjOGh4fR398PvV6/1EMkohWEwU8iIqIMvF5v2tKs5R74cTqdcDqdC9K23W5Hd3c3tFrtgrSfjsvlYpD0GlzrM0u+/0vxHlgOXC7XsvrZl8tDA4GAartc8qn8ncXyTyK6HiSXvStfBwIBlJWVpf3/MJfLJX7f+f3+JbwCIlquGPwkIiLKwG63I5FIIBaLoaGhAX6/H4lE4oYM/BDdyEKhEMLhMABgfHx8iUcz7ciRI9i+fTsGBwdT9hUVFSESiYiMqr6+PtTV1fFDBCJaNnp6eqDT6aDRaGac43NgYAAVFRUYGRkR5w4NDQGYDny2tbWJYz//+c9jYGBgYQdPRNcdBj+JiIjmQM5GkDMNsgUVlBmkypLbTNsBdRZDtrbTHZecqac85vjx42hsbIQkSZAkCTt27MDx48fFtcxUEuz1esUxoVBInJ/LWJX3rLGxEVeuXEm7T174IB6Po7GxEW1tbaivr0/JBFEem00gEEibJSKPVfkckjPkXC6Xqn1l2bTX68UzzzyDxsbGjH+4ZXufuFwuuN1u1NTUiPEl36Pnn39enJOc0afcnu05ys8sXUagPO50bWe6/8r3QC737/nnn0djY+OMf+DOdOxcfl6U11VTU4NIJJLTecnOnDmDyspKVFZW4syZMxmfr/zcwuGw+DlT9iW/l9K9d5RjnSlTU5IkhMNh1NXVIRwOz7gwiNlsRl9fH06cODHnRUSIiJaK1WpFMBgUH0YDwNjYGCRJEr9X5Q+og8EgrFbrUg6XiJYhBj+JiIhmSZIk7N69G88995zIDPX5fGmDcIFAAD6fT8xrJZejJ28HoArGAZixbeVxiUQCdrt9xmPOnj2LsbExsX9iYgIvv/wyTp8+jUgkgkAgMGMwUen8+fM4e/as+IPj8OHDaYM2kiShvb0dfX19SCQSaGlpQVdXl9gfDAbFPr/fD5fLhVgshu7ubnR0dKC3t1fMAZbu2GwBHYvFgmg0KjL25MCRXEbn8XhEllxfXx/a29tzDhCdPHkSLS0taecny+V9MjAwAK/Xi+7ubsRisRnvkdPpTHuvc3mOer0e/f39qmxmp9Mp7mly2+Pj42nvv1Iu96+rqwstLS1iTjflNSXLdOxcfl7i8ThaW1vFdXm9XnzrW98SfeXy8wMA8XgcIyMjKC8vR3l5uSqAKM9Pl0gkEIlE8MQTT6ClpQV5eXkZr1GmfO/odDrVWGd6HwaDQRiNRjzwwAMwGo3o7++fsT+TyYTCwkIEg8EZjyUiWmjKOT9nmuNz/fr1MBgM0Gq1MBqNAIDR0VFEIhFcuHAB1dXVsFgsAACDwYD169cvyjUQ0fWDwU8iIqJZ6u/vh81mg81mAwBotVo4HI605acGgwHRaBSxWExsi8fj8Hg8cDgcony+qqoKo6OjkCQJJ06cQG1trWi7srJSFbCUFRUVIRwOZ5yDMLktAGhqakJRUZF4vWbNGrS0tECr1UKv18Nms4m+lFlxmTJCS0pK0NTUBGA6uLJx48aU7Dr5npWWlsJsNgOYDhrt3btX7H/88cfFPovFohpjstkcC0wH/UpLS8W45MCRTqeDx+MRAUB5XKWlpTkHiLZv3y7Gku6aZ3qfOBwO0fdM90jZlslkUmW2ZHuO6Rw7dgxGo1G0l63tTOT38Uz3b+/eveKaqqqqsr5n0x178eLFOf28yCWRmzdvBjD9PlDOhTvTz49saGgIk5OTMJlMWQOIXV1deOyxxzK+H5Ip3zvJYzWZTNiwYUPanyX5vldVVYl74fP5ZrwOZdCAiGglGRgYEL+Xg8Egy96JKAWDn0RERHNQXFysem0wGHD58uWUAITZbEZzczMMBkNKGW9FRYUILlZUVCAcDmNqagoTExOwWCxiX319PUZHR1PGYLPZUFlZCZ1Ol3EhlsLCQhgMhjldl5yFpsxYzWam4EryPVNSlvwaDIasgbvZHCurqqoSQcfBwUEROCooKEi5P8XFxTm1mYtc3yeZjleSy9A1Gg10Oh1OnjyZc79KoVAIIyMj2LNnz5zaVprt/TMYDCgoKMip7eRj5/LzYjQaM87Pm8vPDzD9fqmsrIRWq834QYecZZspezQXyvnvdDodOjs70wY/x8fHEY1GRZbT5s2bUVBQMONcpPF4HJcvX57V7wMiouXMZDLh05/+NIDf/jeioqJiiUdFRMsRg59ERERzkByMjEQiyM/PTxtosdlsIoDY2tqKeDyOgoICBINBEVyUF1LKy8tLWawkW/BRXpSpsrISzz77bMr+aDSqCqBEIhFEo9FrvPq5Sb5n8mtJktDc3Iz9+/eL8uFM2ZyzOVZJzqh78803EQ6HReBocnIyJcA0OjqaU5u5mM37JN3x8ut4PI6WlhY4HA5R3r1169ZZjycej+PQoUN48sknxRiupe2Fvn+yuf68JGd2JgdlZ/r5keeTq6+vVwVejx49KqYckCQJHo9HZEDPVUdHh+oa5NL/ZGfOnMF3vvMdGAwGVaD0yJEjWdtXZrASEa0EWq0W+/btQ3V1NYDpuUH9fr94TUQkY/CTiIholsrLy3H06FGR7ZVchpqJXAKfSCRgtVrhdrtTss30ej2MRmPWeRHTSVfCK5d7K4MiR44cwcTExKzang/l5eXw+/0iYBQKhXD06FEAEMEzOSMtGAxmzByczbFKWq0WxcXF6OvrQ2VlJfR6vSiRVs4ZGgqFcO7cOREcLS4uFll+kiTNuCBU8jXP5n2S7R7FYjFEo1Fx3ePj42LV29k4duwYrFarqjR7rm3ncv/mg1arndPPi8ViUZW/y0HKdDKVwMtTFyQHJbdv3y4WPurq6lJNXwAAOp0OAEQZZiAQUK1GnG6sucy3K5f5JweCg8Egzp07l3GO0EAggF27dompEYiIlor8O7W7uzvl95E8j7I8B2jya+C3VSnyh1zK+ayHh4dhs9nQ39+P4eHhnKchIaKVb9GDnxcmp3DkX8Lo+EEQz/94DMELlxd7CERERNdEXjl5165dIvPK4XCkzdIKBAIiY6yurg7t7e3Q6/Ww2+1i3snkVcv37NmDcDiccQVtWfLq1/v27Uv5QyK5rU2bNs17Vl4uzGYz2traRHmy2+0WmXJmsxmPPfaYyGTzeDyqMdbW1qKzsxM1NTUwGAwZjw2FQnjmmWcyli/LwcXy8nKxzW63w+FwiPZ2796NgwcPij+y5EWRNBoN7HY7vvzlL8/qmnN9n8x0j/R6PZqbm8W+9vZ2bNy4MeexANP3p7OzU5XFWFNTAwBZ21be/+Tg2kz3b77M5edFr9dj//794v4nP7+Zfn7i8Th8Pl/aYHVVVRU8Hg9++MMfoq2tTVWS39jYCGB6Pld5++DgIDo6OjJeX/JY5XaS38vBYBCFhYUp2ZvyXKTywkdjY2Pimcg/J6dPn2YggIiIiG5IGp/Pl1iseTGmPvgI33x1FFMffKTa/sXfN6FIr1uUMRDdKCYnJwEAw8PDsz63rKwMwHS5YElJybyOi4iWVigUwqFDh/CVr3xlxWWABQIBjI2NZZx38Xq8dpfLhaqqqowBUyIiItmpU6ewZcuWpR4GEdGy4vf7Fzfzc0yKpQQ+AWDkl0sz9xgREdGNJB6Pw+12w2q1XjfBv9n46U9/qsrqTHbkyBE8/vjj1821y2XQ81lCTkRERER0o1nU4OfVDz5Ouz1dQHQxSJKEHTt2pC0lXEqBQGBWc4pl4vV64fV6Z31eKBRCdXV1TvfF5XLNy1iJiGhhuFwuUfqq0+lgNBqvaUXq5aylpSVtWa9ctg5gWWdQhkIhlJWViee1a9cu7N+/f95LyImIiIiIbiSLGvy8R6/D6ltSu7RuKJxzm/F4HI2NjeIPhUxzJFHuzGYzBgYGcpoXyul0ZlyBGPjt85lpAv9MQqEQduzYkXECfyIiyk5eGGCmVeNXMnlxheV+7fLCDvKz4mINRERERETXblGDn3fobsHjZb+jCoB+5gEDLOvzr6ndgoIC1aqXRqMRx44du9bhEhERERERERER0XVs0Vd7t6zPx1/UPIBnau5H23+14DNmw7z3UVVVhdHRUfFauZpnphVzZcryQGXJePKKoOkoj1GuiCpnLx4/fjxt25IkoaamRpwXiUQyji+5JE6ZUanc19jYiCtXrqjG9swzz4gs2cbGRkiSpHotZ8sqsy1nGrvL5RKvlf3X1NTgrbfewhe+8AX09PSgoqJC9OFyueB2u1FTU6Palpy5K89z9p3vfAcGgyFtP+mek3yd8jPI5dkREREREREREdHKsyjBz3/853Ec/s3Xj0PTgb28W24GAAQvXBb7Dv/zOC5MTl1TX/F4HB6PB1VVVQCm5/nyeDyIRCJIJBLo6+tDe3t72jJqOYiWSCQQi8Xg8/nEYgM+nw+xWCxj2Vw8HseVK1fEMTabDV1dXWL/+fPncfbsWSQSCQSDQRw+fBihUAjxeBytra2iLNHr9eJb3/pWxusLBoPo6+tDIpGA3++Hy+WCJEmQJAnt7e1iX0tLi6p/ADh58iRaWloQi8UAAI888ojqdaZs2UxjV0ruv7+/H/fffz9eeuklNDQ0wO/3o7u7WywyMTAwAK/Xi+7ubsRiMaxfv17cd3ksNpsNwWAQTzzxBCKRCOx2OyRJwu7du/Hcc8+lPKfk6+zv70cwGJzx2RERERERERER0cq0ajE6+YUUE9+PSTGsK1wNy/p8TH3wEb4/fEG14NFUhkWRspmcnBQroVqtVvT19cFsNotAqNPpFIsFmM1mlJaWIhgMqlZPlSQJJ06cQHt7OwBAq9WisrISY2NjKC8vRzQaRSwWy7hCrFarxVNPPSVeV1VVYXBwULwuKSlBU1MTAMBkMmHjxo2IRCIiy3Pz5s0AAL1eD6fTqTpX6fHHHxffWywWFBUVAQD6+/tRWloq5gYzm83Yu3ev6tzt27eL/ZWVlTAajarXymxZpUxjV85DptPpUFhYmLI9E4fDIZ6JXq/Hzp07Afz2vmfS398Pm80mFqzQarVwOBwYHBwU25TXaTAYZnx2RETLjSRJsNvtcDqdy3qBHiIiIqLZOHDgwFIPgYgW2NNPP73UQ0ixKMHPZN8fvoCiR3To+5fwvKz0Ls/5aTab4XK5cOTIEZHhV1BQAINBXVpfXFyMsbExVfATACYmJlK2dXR0wG63o7m5GQaDAdXV1fB6vWlXXg0EAqioqFCdm45Wq4XRaBSvjUZjzoE5+Q/igYEBAEB1dbXquhZa8tiV2/ft2yfG5vf7Z/UHu9frRX19vXjd29ub8djk6zQYDLh8+XLaRa7MZnNOz46IKJPk30+L8btEr9ejv79/wdqX5XJtoVAIdXV12Lt374KsEh+Px9HS0oKenh6xraOjQ/x3XO5/ZGQEAGb93xciIiJaXpZjYISI5sdy/YBj0ef8BICpDz7CN18dVWWEzpempiacO3dOlGVPTk6mzKE5OjoqMiaVioqKRHl88qq4ypViW1tbUwJtcnm9XF7t9/tzHnM4HFa1NzY2lvY4SZLQ3NyM/fv3I5FIIBKJqK4jOXMzUybnQpH/WI9EIjh48GDWuVWVvF4vRkdHxT3PFvgEUq8rEokgPz8/YwA5+dkREc1Wb2+v+B3lcDjS/nfgepXt2uQ5mrdu3bqgY1AuXBiLxRAOh8VUNK+99hpeffVVMfVKR0dHzv99ISIiIiIiWpLgJ4B5yfhMR6/Xo7m5GW63G8B0Obc8LyYwnUFy7ty5lAxPvV4Po9GYMk9mMmUZtdLY2JgqgzNT2Xoyi8WCsbExDA0NAZgOcHo8nrTHykFcOZM1GAyKQGl5eTn8fr/4gzAUCuHo0aM5jWG+KUvgczE6OiqyOePxOHw+X8Zjy8vLcfToUTHHZ/Icr9nIz46I6FrU1NQAAGKxWNpF1pSL2CkX2ZMkCTt27MDzzz+vWrQuEAikLGInHyuf63K5VHMbBwIBsYDbbBa0m821AYDT6UR3dzfy8/NnPFe5cF26Rf/cbnfKQn3pyNOZyB907dy5U2SiKqdeISIiIiIiysWSBT8Xkjx/5rPPPgu73Q6HwwGDwQCNRoPdu3fj4MGDacsV9+zZg3A4nLIyvPIP07q6OrS3t6ecv23bNtW5udLr9di/fz927doFjUYDu92OL3/5y2mPNZvNeOyxx8S1eDwekflpNpvR1tYGi8UCjUYDt9st5ulcDMo/9nU6HSorK2Gz2cQfscrV3pM1NTXB4/FAo9Hg4YcfRkFBgdgnz9Eqr/ZuNpvR19cn7pdOp4PD4chYApnu2RERzSflIms6nU61iF3yInsTExN49913RYVARUUFBgcHUxaxm+sYZrug3Xzxer0Ih8OqxeWUGaTnz5/H2rVrxYKAcyVfT/IHmERERERERJksyZyf80mr1eLrX/96yrbu7m7x2m63p52nTK/X48UXX0w5T3kuMB2ASyQSM44j3bny+cp+AKhWHTebzRgeHlbtVy5spJTpWoDflndnOi/X18rxJt+j5LErv880P13yuJJXXJ9pbjun0znj/Up3Hen6JiK6Vl1dXTAajeJDMOUia3IWv/whnMlkwoYNGxCJRGAwGLBmzRrU1tYCmA7gPfHEE6rXa9asEcfOxlwXtJvp2nKhXDBQrn7YvHkzjh8/jvHxcQDTC+fJWaW5tOdyuVL+WxGPx9Ha2orKykrO3UxERERERDlbkZmfRERE86m+vl6V2Z8cmFPq6emBTqcT2emdnZ3Lukx7NteWSWFhoSpgq9VqkZ+fn/N1T05OisoFg8GQssp9KBTC5z//ebS0tCzIoktERERERLRyLUrmZ9t/ZXkaERFdv3p7e3MOuilXKleaSzn7YpjNtWUSjUYRiURERmY8Hsfly5dzzmCVFzySs1WVQqEQDh06hO9973sZF7YjIiKilUNe9FD5/yeBQACDg4Nz+pCWiIiZn0RERPPEYrGIRYzmU3FxsVhITy4LXy70ej1KS0vhdrvFHJ9DQ0OYnJyEyWS6prbj8TgOHTqEJ598MiXwGY/H0djYOO/3moiIiIiIVhYGP4mIiOZJ8iJ2s11tPZOamhqxgFu2hfGWitPphNFoFOX+Ho8Hbrf7mjM1Y7EYzp49K0ri5a/lFPwlIiIiIrqe/ehHP8KlS5eyHnPp0iX86Ec/WpwBLQCNz+dLVFRULPU4iGieTU5OAkDGxaGyKSsrAwCEw2GUlJTM67iIiIiIiGj+nTp1Clu2bFnqYWR14MABPP3001mPmansXZIk2O12DAwMwGq1oq+vD2azGaFQCHV1dRgZGUF1dTW8Xi/0ej1cLhfWrVuHrq4u7N27F0VFRZBjIA0NDfPygS3R9ezP//zP8eMf/xinTp3CHXfckbL/0qVL2LJlCz7zmc/gG9/4Rta2cvkZX2x+v5+Zn0RERERERER0fejv74fD4UAikcDw8LAIfB46dAinT59GIpGA0+lEV1eXOGdoaAinT5/Gtm3bcPz4cQSDQSQSCXR3dzPwSTe8b3zjG7BardiyZUtKBqgc+LRarTMGPpczBj+JiIiIiIiI6LpQVFSE+vp61bzfkUgEnZ2dYgqeiooKhMNhMfWQw+GAVquFVqtFfn4+du/evWwXoyRaCi+88EJKAFQZ+HzhhReWdoDXiMFPIiIiIiIiIloWioqKMDo6mnG/zWZDIpHA4OAgysrKEAqFAAAdHR1IJBLiK1NWp9PphNfrhd1un5e52YlWCmUAdGxsbMUEPgEGP4mIiIiIiIhomTAYDPD7/SKoKUkSXC4XqqqqVMc5nU7s3bsXZ86cSTlnJnq9Hi+99BIKCgowPj4+79dAdL2SA6AbN25cMYFPgMFPIiIiIiIiIlomzGYz2traYLFYoNFoYDAY4HA4YLPZAEwviKTRaKDRaODz+bBt27aUczQajVg4SSkej6OxsREajQY6nQ5WqxVms3mxL5FoWXvhhRfwD//wDysm8AkAq5Z6AEREREREREREMrm0PR273a5aCX6mc5xOp/heq9Wiu7sb3d3d8zdYohXoS1/60lIPYV4x85OIiOg6992TE6j4YhB7//ZXmLr68ZKN49kXLuDZFy5kPeZi9EN82fUL/Hz86iKNioiIiIiIbmTM/CQiIspi6urHcB58G6dHfg0AuOd3bsWBvzRBl3cTnAffxh9vXYOHHrxt1u3+5I0r+KeTE3A134W81XP/LPJi9EMM/mQSL/zNRtxnWj3ndmaSy3j3fGn9gvVPREREREQ0Fwx+EhERZSAHPj/14G3o/B93AwDeeCuOi9GPoMtbPsUTt+tuxp2FNy/1MIiIiIiIiJYdBj+JiIiyuE13Ez5p0YnXD96vxcXoh3iybQy/eOd9nB75NR623g5X81341bsfYPf/M47o5Y8AAH+7dwMeevA2/Hz8Kv72Hy9g0wM6eP+XhM8/cge+9+olAMAf7nxTHKf08/GradvKdMznnv45dtevAwD827/HcSX2Md5+730c+EsTAODpr47jF++8j8L8m7H/L0wiS1TZhpzVemeh+n8PvntyAvt731WNd/yd91P6+X9fiuCeu1bjT7auyWn8REREREREC43BTyIiib6+mgAAIABJREFUogzyVt+ET9yrxV8/F1YFBe8sXIVDHUUpZe9v/mJKBBZ/8sYVfLP3XRF8HL/wPqoeKoD/sAUAULk5P2sZeaa2lIHJ+0yr4fnqRnzt7y/gf/7f63Fn4Sp89+QE/uVfr4hz5ezVP6tfpwrE7vszIwDgb//xgqqfr/39hZQx/cnWNTD9zq2q8Y6/876qn1zHT0REREREtJgY/CQiIspCDvx97umfZ8yMlP1RZaH4/n7Taty19lbx2rT+VjzyUH7O/WZrayZbfi9fBCRH3owDAKwPaAEAd6+7BesMt+Bi9CP8LBjDvRtWi2Pv/82/samPc5qHVNnPfI6fiIiIVq4DBw4s9RCI6AbD4CcREdEMHnrwNvgPW/CTN67A8Zf/gf1/YcLd625JOe5i9ENRXg5ML440V/PZ1umRX+MPd76p2vbZiung5PcGL+F7g5fE9sL8m3Ex+lHGAG+u5nP8REREtDI8/fTTSz0EIroBLWjw0zMwDs1vvn/099bi5L+8J15vurcQI/8eVb3edF9hmlaIiIiWh4cevA1fetyAnwVjuHud+r9ZF6MfovWbYXxllxH3mVbjYvRDfO3vL8ypn/lsCwA+X3VH2pXYx995H7vr1+FPtq6Zc9vpzPf4iYiIiIiI5mpBg5+9A+Pi+033Fqpe11ebUl4z+ElERMvJxeiHOPHjKL74OT2A6dXff/rGFXwqzcI9F6PTC/vIq66/NX4Vb7/3/hz7nb+27jetxjd738VP3riSsuDQJy06tD0Xxictuozl63Mxn+MnIiIiIiK6Fix7JyIiyuDOwlXQ5t2Eii8GxTZlpuQfb12D/9H5S7Hae9VDBfjc0z8HADxsvT3rPJfWB7T4p5MTaVd7v8+0elZtzXQNX9llVK28Lo/3PtNq7K5fhy/91X+I4zNliSaPN5v5HD8REREREdG10Ph8vkRFRcWCNF793/3i+86mB7G36w3xOl3mp6N65a4CGwqF8Gd/9mf45je/CbPZvNTDSSsUCqG9vR0HDx4EANjtdjidTthstmtuW5KkeW2PZjY5OQkAGB4envW5ZWVlAIBwOIySkpJ5HRcREREREc2/U6dOYcuWLUs9DCKiZcXv9y9s5md9tUnM6bnuztWq15vuLQSSX89BPB5HS0sLenp6xLaGhga43W5otdqs57pcLhQXF8Nut8+p79kwm80YGBhY8H7mi16vR39//5zPl5+Lw+GAzWa75vaIiIiIiIiIiIhma0XM+VlQUIBgMLhsMyqJiIiIiIiIiIho8d20ZB3fFMOWh8/h84/+M/7L5iimPv543vvwer1wuVxwuVzQaDQoKytDKBRCPB5HY2Mj2traUF9fj5qaGkiSBADiWI1GA6/XK9pyuVxwu92oqalBY2MjRkZGsGPHDhw/flwc73K5Zjxe7sfr9aY9L9P2ZMpxNjY2Ih6Pp71mjUaDQCAAYLr0XB5zWVlZyrlK8rGhUAgAxD1LvjfK8cr3UZIkfOELX0BPTw8qKirQ2NiIcDisai/5GpTPIBQKpdxb5bMIhUJi/MrziIiIiIiIiIiIlBY0+Lnp3kLxdZt2lfj+//xUDHfqv4biu3+BtXe+g4fMP8A7H07h5X99d97H0NbWhqqqKiQSCezduxdutxsA0N3djY6ODvT29qK/vx96vV4E2BKJBGKxGHw+nwgcAsDAwAC8Xi+6u7uRl5eH8+fP4+zZs+L4cDisCtIlHy8LBALw+XyIxWJIJBJwOp1ptwNQtSeTJAnr168X/QLAsWPH0l5zMBhER0eHCDpOTEzg5ZdfxunTp5FIJGA0GvHss89mvYdyCXtlZSUSiQQikQjWrl2LeDyOK1euiPHabDZ0dXVBr9fjpZdeQkNDA/x+f8r1y9cVDodV96C1tVUEYpX3NhgM4vDhwwiFQpAkCe3t7ejr60MikRDPjoiIiIiIiIiIKNnCBj/vK4T1N1+3a28Wr3/33mPQ3fIrTH14J/7tvQaEIg4AwM9+8TZ+Nh6ddT+Tk5OwWCxpswQ7OjrEAjvl5eWIRqMiYKgkSRJOnDiB2tpaAIBWq0VlZSXGxsbEMQ6HQxVoKykpQVNTkzje4XDA5/OJAF7y8TKDwZAyjng8Do/HA4fDIeYqraqqwujoaMr5er0eO3fuVI1TSXnNZrMZFRUVOHPmDABgzZo1aGlpEX3U1tbi3LlzWbMnx8fHUVBQgG3bton+H330UWi1Wjz11FOq8eZCvtfKcWzevBkFBQUYH5+eCkF5b00mEzZu3IhIJAKdTofCwkJEIpGc+iIiIiIiIiIiohvXos/5Wfa7b+OP7noLv37fiHvu+CF+/f7duCPvLaxedRF5qyS8+W4rPmma3dyfuc75aTAYUFiYue2JiQlYLBbVto6OjpzHYTAYUFBQMONxZrMZzc3NMBgMqK6uhtfrhU6nAwBUVFSojm1oaEA8Hk9ZvMnr9aK+vl687u3tzdhfcXFx1jFnuycAEIlEkJ+fn3YBqUAgoBpzrversLAQBoNBvNZqtcjPz0ckElFtl/cZjUbx/b59+2C32zEwMAC/38/V44mIiIiIiK4DBw4cWOohENECe/rpp5d6CCkWNPiZzq23avDhx1r823sNuP3WX+HS1AO4NPUArOvduP3WMDQfPA8gexn2QikqKkIkEplzGXW2IGEym82GRCKBQCCA1tZWfPWrX805iOv1ejE6Opq1NF5pdHQ0Y1ZmJBJBQUGBCL5mEg6HU4KwgUAAHo8HsVgMWq0WgUAAg4ODWduRRaNR1b2Ox+O4fPlySuAzHXnleEmSRBCZi10REREREREtf8sxMEJE82O5fsCx6AsevSutx6Wp+wEAkZgVH36shUE3gpELLZj68E6suil18Z3FoNfrYTQa0dXVlfM558+fR39/P4DpUm6Xy5Vz6bdMLoFPJBKwWq1wu91pFyBSGh0dFdmc8XgcPp9Ptf/o0aNijs9AIIBAICAyWicmJnDkyBFxrtvthtVqzRqwtVgsGBsbE/OKSpKEV155BWNjYzAajeLcXAOfer0epaWlqmsdGhrC5OQkTCZTTm0AYAk8ERERERERERFltaDBz4G/qxBfm+4rxMDfVeD53ZV4N/Y0pj78bXalsWAQZoMHH36sQ77ukVn3kzznZ64rgNfW1qKzs1Mcv2fPHoTDYdGOvDp8JiUlJXjvvfeg0WhgMBjgcDhyKsEOBAKij7q6OrS3t0Ov18Nut8NoNEKn06Ws1K7U1NQEj8cDjUaDhx9+OKXUfuvWrXC73dBoNNi1axf2798vMizXrFmDdevWQaPRQKfTwWg0wm63Zx2vvBiU3KfBYIBOp8O2bdtU90tJngNVXu19ampKtd/pdKqu1ePxwO12z5g1K0kSampqxPgrKytZ9k5ERERERERERGlpfD5fInmeyYX2b29P4n+f+09E4x8AAB6624m8VRfxQaISf7ipfVHHMlehUAjt7e04ePDgslptXC6Jl1eQV5LLxNvb21kmfgOYnJwEAAwPD8/63LKyMgDT0x2UlJTM67iIiIiIiGj+nTp1Clu2bFnqYWR14MABlr0TrWDL8Wfc7/cv/pyfAPCJuwpw79rb8OOQhEux93FV899x15q1ePDue5diOERERERERERERLQCLUnwEwDyVt2M6k+s/c2ru5dqGERERERERERERLRCLVnw83pnNpvx4osvLvUwUmSbv1Ov1y/LMRMRERERERHJxsfH8e1vf1usHbF161Y8+uijC9bfK6+8AgAL2gcRLR0GP4mIiIiIiIhoWYhGo/jud7+LnTt3wmQyYXx8PGUB3fn27rvvwmq1LmgfRLR0GPwkIiIiIiIiomUhGo3ijjvuwNq109PkmUymBe1vamoKV69eRWFh4YL2Q0RLh8FPIiIiIiIiIloWCgsLceHCBbz11lt48MEHVfteeeUVnDx5EgBQVFSEJ598Enl5eXjjjTdw+PBhcZxcJt/b24t77rkHr732Gu655x7U19ejt7cXIyMj4rhPfepTmJqaQjQahdPpxNTUFL74xS+m9E1E1y8GP4mIiIiIiIhoWSgsLITD4cC3v/1tXLhwQczDKc/L2dnZiampKXi9Xrz33nuIRqP4/ve/j7/6q79CYWEhXnnlFaxfv14ENF977TU0NzejsLAQvb29og3ZG2+8gbGxMQBAa2srfD4fLly4wOAn0QrC4CcRERERERERLRsmkwmtra04dOgQAKCyshJvvvkmxsbGcPLkSeTl5WHnzp1Yu3YtXnnlFTgcDhQWFmJqagrj4+Mwm824evUqpqamxL5oNIpoNIr6+npVXxcuXIDVak3ZTkQrB4OfRERERERERLSs5OXl4Q/+4A8wMjKCq1evAoDI7pRFo1FMTU2Jbe+99x4uXbokgp3KuUOj0Sjy8vKwevVqVT/Jix1Fo1F86lOfWujLI6JFdNNSD4CIiIiIiIiICAB8Pp/4fmRkBOvWrQMAXLp0CePj4ynHy+XtU1NT+MEPfoB169aJ4Ofq1auRl5cnjr106ZIIpMrnKhc7ikajePfdd7n4EdEKw8xPIiIiIiIiIloWXnvtNXz/+98HAFitVjHn5+c+9zmxqJFc9m4ymbBp0yYcOHAAeXl5eOihh3Dp0iUA04FTZUanfOzf/M3fAJhe7MhsNgPAjNmhRHR9Y/CTiIiIiIiIiJaF1tbWtNsffPBB1UJFskcffVQESJXSzeGZ7tgnn3xSfG8ymVSviWhlYNk7ERERERERERERrUgMfhIREREREREREdGKxOAnERERERERERERrUgMfhIREREREREREdGKxOAnERERERERERERrUhc7Z2IiIiIiIiIFsWBAweWeghEdINZtODn3r178c477wAA7r//frE9Go3i7bffxuXLl7F//37cd999izUkIiIiIiIiIlokTz/99FIPgYhuQIsW/JzSrkPBvUYAwK9X3QTNb7Zr7rwDt+fdhVs/+AA+n4/BTyIiIiIiIiIiIpoXixb8vPrBB7j79x9Lu68QwH++NQwgvljDISIiIiIiIiIiohWOCx5l4XK54HK5lnoYRERERERERERENAfXffAzHo+jsbERGo1G9RUIBK65bafTCafTOQ+jJCIiIiIiIiIiosV23Qc/AaCgoADBYBCJRAKJRAKRSIRZm0RERERERERERDe4FRH8TKbX6+H1enHu3DmEQiEAgCRJqKmpgUajQVlZmdjucrng9XrFuZIkobGxEZIkpezzer0is7SxsRHxeFy0IW/PdDwDsURERERERERERItrRQY/gekAaGlpKc6cOYN4PI7W1lY4nU4kEgn09fWhvb0dkiShqqoKPp9PBDKDwSCMRiP0er2qPa/XC5/Ph1gshkQigc9+9rNiOwAkEgnEYjH4fD4EAgEEAgHV8SyfJyIiIiIiIiIiWlwrNvgJAMXFxQCAoaEhAMDmzZsBACaTCRs2bEAkEoHFYgEAxGIxAMDg4CCqqqpU7cTjcYyMjKClpQVarRYA8PjjjyMWi+HEiROora0FAGi1WlRWVmJsbAwGgwHRaFS0S0RERERERERERItrRQc/R0dHUVRUBADo6emBTqeDRqOBTqdDZ2cnIpEI9Ho9jEYjgsEgQqEQLl++LIKkslgshsnJSRgMhpQ+JiYmYLFYRHl7fX09RkdHYTab0dzcDIPBgJqaGkiStBiXTERERERERERERL+xYoOfoVAI586dE5mdHR0dYkEk+ctmswEAqqqqMDg4iDNnzsBqtYrsTqVoNIpIJJKyvaioCJFIRNWuXOJus9nE69bWVlFaT0RERERERERERAtvRQY/Q6EQ6urq0NzcDL1eD4vFIubhTMdisSAcDmNkZATl5eUp++X5Q91utwhgHj9+HDqdDkajEV1dXVnHwxJ4IiIiIiIiIiKixbdqsTqKh4N467tfQyKRQDgcTnvMZkf9nNqenJwUGZ4AUF1djVdffVUsWqTX67F//37U1dVhZGQEANDQ0AC32w2tVitK38PhMEwmU9o+nE4nXC4XdDodgOlM0scffxx79uxBS0sLNBoNAMBqtaKvrw+RSAQVFRWqbcmLKBEREREREREREdHC0fh8voQcpFtI9fXTgc3Lly/j0qVLaY/50pe+hD/90z9d8LEQ3QgmJycBAMPDw7M+t6ysDAAQDodRUlIyr+MiIiIiIqL5d+rUKWzZsmWph0FEtKz4/f7FK3u/6667AAC//vWvMx5TWVm5WMMhIiIiIiIiIiKiFW7Ryt6//vWvL1ZXRERERERERERERCtzwSMiIiIiIiIiIiIiBj+JiIiIiIiIiIhoRWLwk4iIiIiIiIiIiFYkBj+JiIiIiIiIiIhoRWLwk4iIiIiIiIiIiFYkBj+JiIiIiIiIiIhoRWLwk4iIiIiIiIiIiFYkBj+JiIiIiIiIiIhoRWLwk4iIiIiIiIiIiFYkBj+JiIiIiIiIiIhoRWLwk4iIiIiIiIiIiFYkBj+JiIiIiIiIiIhoRWLwk4iIiIiIiIiIiFYkBj+JiIiIiIiIiIhoRWLwk4iIiIiIiIgWjSRJqKmpgUajQU1NDSRJWuohpTXTOAOBADQaTcpXY2Mj4vH4jO2HQiGUlZWpznW5XAt1OUQ3LAY/iYiIiIiIiGjRBINBDAwMAAAGBgYQDAaXeETpzXWcPT090Ol0CAQCGY9xuVywWCwYGRmZl7EuNjnwy2AtXQ8WNPjpGRhH72++3r04pXp99ufRlNdEREREREREtHLF43F4PB5YrVbs3bsXADA4OLjEo0o1m3E2NDQgFoshkUggGAzCarUCADweT9oM0EAggLa2NgBAb28vEokEEokEIpEI1q9fv0BXNL/GxsaWeghEOVvQ4GfvwDg8v/l69+JV1euRf4+mvCYiIiIiIiKilWt8fByvv/461q9fj8cffxxWqxWBQECUlCtLzZVfNTU1CIfDaGxshEajEVmVcum4XJbu9Xqh0WjwzDPPoLGxUVWuLu+Tv7JlZs40zkzMZjOee+45AMDrr7+O8fFx1X45qAoAHR0dsNvtYp9er8fOnTvF6+TxKsvp5ftUVlaGQCCQtjzf5XJBo9HA6/WK75OvO/l+J5fsJ5fmNzY2oq2tDfX19QCAtrY2lJWVIRQKpdyL5HNramrwwx/+MGWcyc8wl3GnG1cuUw3QjYll70RERERERES0KM6cOYORkRHYbDZs3rwZn/70p3MqKS8qKoJWq825n87OTvT09IjXLpdLBOxku3btShu0u5ZxAoDFYkF1dTVGRkYQiURU+2KxmMiarKqqythGuvH29PSgpaVFFeQbGRlBRUWFqjy/v79fdV59fb3INAV+m5EaCoXwyCOPiHPlPp599lkA0xmqcy3NlyQJu3fvTjnXarWioaFBdS/le+1wOKDX62cc97WMi25MDH4uIZfLtajzY4RCIVRXV2f85U5ERERERES0UOLxOHw+H4DpwJ9Wq0VlZSWA35aU6/V69Pf3I5FIwO/3AwCqq6uxb9++WQU/q6urEYlERCAwEAjAarUiGAwikUigt7cXIyMjOHPmzJzGuZAkSRJZjn6/X5TEV1dXo6enB0NDQ6rj5WM6OjoAAKOjo6r9HR0dqvs5NjaGWCwmgo7yfrmPQCCAcDisylCVS/O7u7vR0dGB3t5esW94eBhmsznj9cil/f39/TAajap7Kd9rq9WK8vLyGcd98eLFjOOazfuDbiyrFrLx+moTNL/5ft2dq1WvN91bCCS/vkZerxcejwder1f1acFy5XQ6s+6Px+NoaWmBw+GAzWabdfuhUAjt7e04ePAg9Ho9zGaz6hMdIiIiIiIiosUil5IDQEVFhWqfXFIu/y0fCoWwa9cuVFdXi7/xZ1PWbLPZRFuRSAQXLlzAyMgILBbLvI4zHXmhJKvVCoPBoNqn0+lQVFQEYDr4l+5vfXm81dXVYrzK85SUfRQXFwMAwuGw6l7J2w0GA6xWKy5cuIBIJCKCpG1tbaoMy+rqapGharVaUVtbm/FaM9Hr9XA4HBgYGEB9fT3q6+vR0NAAt9uNmpoaEWStqqrC66+/jk9/+tMwmUyqNtKN+1e/+tU1jYtuTCtmzk9JkuDz+VBUVLRsV4ojIiIiIiIiulHJmYbpKMugQ6EQ6urqsH79+ozJTXLpeLY2kykzP+Uv5Zybsx1nOnLQFgC2b9+ekhGpzCJta2uD1+sV+yRJwre//W0YDAasX79e1ZeyXH6+KTMo5QzNu+++G0VFRSnZscePH885CG2321WLQPX09ODYsWOqwOiBAwdEyXsumZt5eXnXPC668Sxp2ftNNwEFa4BbV197W8FgEEajEQ6HIyUNXZ4kN91EuZIkYceOHTh+/LiYLDfbRLkul0t8UiEfp5xoVzlpr9y33Ofzzz+PZ555RpSdu1wu8YsuuY233noLX/jCF9DT04OKigrRV7r+ldclb5PnwPjOd74Dg8EAr9eLUCiEHTt2ZJxIWlmCn3zPkicwVl7XYpbuExERERER0fVHWUquXOFcWa49ODgoAp8jIyMYGBiAwWAQfyfHYjEYjUYA0/NBajQaHD58WKyunonZbMb27dtF5me2RXJyHadST08PdDodNBqNmIuyuroaTU1Nacezbds2NDQ0qK5Do9HAYDDgwoUL0Ov1IiO0oqJC7BsYGEBDQwM2b96c833Ppra2FlarFW1tbSkLQSmDtMoxvvzyy6o2Mi14pIw3KOfnlLNXy8vLYbVa0dfXp8pwnUleXl5O4yJSWtDg56Z7C8XXbdpVqtdTiasouu8m6P8PDYz3aPCryShiVz+cc1+Dg4OoqqqCxWLBuXPnUn7w2traUFVVJT516OjoEMdMTEzg5ZdfxunTp5FIJGA0GsUEv+kMDAzA6/Wiu7sbsVgM7e3t6OvrQyKRgNPpRGtrqwhA+nw+xGIxJBIJ3HbbbTh58mRKe5Ikqdro7+/H/fffj5deegkNDQ3w+/2q+SuS+1+/fj0SiQRisRgA4NixY7DZbAgGg3jiiScQiURSPs2Kx+NobW2Fw+EQv8gBqD51Ut6zvXv3wu12p72umcr3iYiIiIiI6MY2NDSEnp6etHM7ygv/HD16FENDQ1kzOZuamlBdXQ1gujxbWa6djdPpFMHL+RhntrU0Ojo60N/fn7E0XqvVoru7W8ybqSSXejudzpT9HR0d8zq3pdlsRl9fX8bgsd1uF/NtyoxGI7RarShdn43e3l4R1JUD0gBSFjqaSbZxEaWzoHN+brqvUMzpebv2ZvG66O48fP/ML5BAQhz7C2kSg2+8jcfKTWnbyiYUCuHcuXNoamqCXq9HaWkpzpw5o0ov7+joUP2QVVRU4MyZM6ipqcGaNWvQ0tIiflBqa2vR3t6ecR4P5Q9mf38/SktLRV/ypxXyJLzK1O1t27al/SWu0+lQWFiISCSSdZLgdP3r9Xrs3LkTgDp9fibyBMnbtm0T22pra3Ho0CGxTXnPysvLceLECcRiMRgMBkSjUcRiMf5yISIiIiIiohnZbDaRdDPTvh07dmRtK3k18+HhYfG93W5PW8oOTAcUZ0remc04zWZzxmNzkW2sM+2XF4bKdnzy9ZrNZtW9yrRNKdP9SNf/bPaHQiEcPXo0bZA5l3Fne05EyZZkzs//753LaPhsKR558C5ob70Z964vwP/cVoa1+nz8amL2czScOXMGpaWlIiBYW1uLkZGRrPM9yJ+mpGMwGFBYmPsCTMoUcYPBgNdffx2RSAQFBQUpkxuno9VqsW/fPlFiLpfk50pZgl5fX5/zecmfjBgMBkxOTooMUiXlPTGbzWhubobBYEgp8yciIiIiIiIiSkee8k8uhU83LyrRfFuSOT+j8Q/g/ckvEdfcjLa6T2LrfzFh7FIc8fc/mnVb8nwcygCkxWJBZ2enyG5MZ3R0NO1KaQBE4FKn0+U0huR5QIaHh/HAAw9gcnISkUhEHBeLxfDLX/4ybRvypyKRSAQHDx7MmkKv5PV6MTo6KvpOlzafSfIKcLO5bvlTFrnMn4iIiIiIiIgoVx0dHZxGjxbFki54NCbFEJ36CJdiHwBzzFaWA5zy/JPKIKByEmLlnByBQEAsCARMz/l55MgRANPBVLfbDavVmlNJd3l5OQ4fPpwSrJRL0D0ejwgw9vf34/z581nbU5bA52J0dFRksSonZp6JxWLB2NgYjh07JrYdOXIk5+uWySXwRERERERERETZyCXsXD+EFtOCBj8H/q5CfG26r1B8v/qWzN3eump2QxocHERlZWVKwK68vBx+v18EJbdu3Qq32w2NRoNdu3Zh//79okx+zZo1WLduHTQaDXQ6HYxGY9Z5N5TMZjPa2tpUK8bJq5/b7XYYjUax6tuVK1ewdevWlDaUq6DpdDpUVlbCZrNBq9XC4XCoVntP1tTUBI/HA41Gg4cffhgFBQWqsZWWlorV3pX0ej28Xq84V6PRoLi4OKfrDgQC4py6ujq0t7fndK+IiIiIiIiIiIgWk8bn8yUqKioWtdOpDz7Cj9+M4CejE/ji75vwi0gMq27W4P51t2Nt/up5708uDU/3qYIkSWhubkZ7e/uCzzMhSRJaW1uxb9++Wa1kRjQXk5OTAJB18upMysrKAExPjVBSUjKv40rnZz/72YL3QURERER0LT75yU8u9RCyOnXqFLZs2bLUwyAiWlb8fv/CrvaeSd4tN6P6E+vw0MY7AQAf67UoNty2FENZVF1dXTAajQx8EiVZ7v8jSURERERERETXpyWd8/MO3S24Q3fLig18Kldh12g0CIfD2LNnz1IPi4iIiIiIiIiI6IawJJmfiy3bPJZ6vR4vvvjigvWb69yhRERERERERERENL+WNPOTiIiIiIiIiIiIaKEw+ElEREREREREREQrEoOfREREREREREREtCIx+ElEREREREREREQrEoOfRERERERERER0XQiFQtixYwckSUq73+Vywev1zrpdSZLQ2NiYsV26fjH4SURERERERESLwuVyQaPRQKNF095xAAAgAElEQVTRoKysDKFQSGzPNWA11+AWqQUCAWg0GgQCAdX22QYB+TxouVu11AMgIiIiIiIiopXP5XIBABKJBIDpDL54PL6UQ7rhbd26FQcPHoTFYoFer1/q4RAtCGZ+EhEREREREdGiqKqqEt+bzWaYzWY0Njaira0N9fX1qKmpgSRJkCQJNTU1IkvU6/UiHo+nPdbr9aoyD0OhEJ555hkRWFVmmzJDUa2iogKPPfYYurq6sh6nvIfyfc/0PJIpn6Uy21cuXz9+/Hja5+P1elP6VPL7/WK/HFhPR9lO8nHK6/L7/TPeL7o+MfhJRERERERERAuuqqoKu3btEsEvANBqteju7kZHRwd6e3vR398PvV6PYDAIp9OJRCKBYDCIw4cPY3x8PO2x2cjBtEQigUQiAbvdvqDXeD3atm0bwuFwSvm7zOv1IhwOIxaLIZFIwOl0orW1FQBmfB7xeBytra3iWfb19aG9vV0EMs+fP4+zZ8+qnrOcEXzlyhXRp81mUwVolefFYjGEw+G0ge1AIACfzyfaka9H+a/83jh79izGxsau7WbSssTgJxEREREREREtOJvNhr6+PtTV1akyADMda7PZAAAmkwlWq3VOfRYVFSEcDrO8PgutVouWlhYcPHgwJbtSkiScOHECLS0t0Gq1AIDNmzejoKAA4+PjM7Y9NDQkzgGmn+WGDRsQiUQAACUlJWhqahL7Nm7ciEgkAq1Wi6eeekr0qcwYTj5Pq9XC4XDA5/OpnnM8HofH44HD4VC1Mzo6Kq6rtrZWHN/U1ISioqLcbhpdVxj8JCIiIiIiIqJFYTabMTw8LIKgmbIN5ZJqjUYDnU6HkydPzqk/m82GyspK6HQ6NDY2Mgiagdlszlj+XlhYCIPBIF5rtVrk5+eLAOZMenp6oNPpxLPs7OxMe65Wq4XRaBSv5QWZNBoNKioqsvZhMBhQUFCQdl9FRYWqnXA4jKmpqZTropWLwU8iIiIiIiIiWlRmsxnPPfccBgcHU/bF43G0tLTA4XCIsuatW7fOuS+73Y5EIoHKyko8++yz1zLsFU0uf0+e+zIajaqClfF4HJcvX845cNjR0SFKy+UvOas3k0AgAI/HI8rVZ5qPMxKJID8/X2R4ygoKChAMBlV9d3d3Iy8vL+W6IpEIotFoTtdE1xcGP4mIiIiIiIhoQcXjcTz//POqzMt0gU8AiMViiEajIrg2Pj6OkZGRjG0XFRWJkud4PA63243Jycm0x7EEPjO5/P2v//qvxdyXer0epaWlcLvd4r4NDQ1hcnISJpNpxjYtFgsCgUDGDN9MxsbGYDQaRTAz+b1y/vx59Pf3A5guzXe5XCml8VqtFlarVTV2mXxdR44cEduOHDmCiYmJWY2Trg8MfhIRERERERHRgtJqtfjEJz4hyp81Gg0AwOl0AgBqa2vR2dmJmpoaAEBzczMsFgs0Gg3a29uxceNG0ZbyWEmSxHySOp0ODz/8MD772c+KEujklb737duXkh1Iv2U2m7F3717VNqfTCaPRKJ6dx+OB2+0W9zH5eSjp9Xrs378fu3btEs8hl+kH5CxU5XtFqaSkBO+99x40Gg0MBgMcDkfabFK73a4au0ajEYHYPXv2qPrYtGkT5/xcoTQ+ny8x09wJRHT9kT/pHB4envW5ZWVlAIBwOIySkpJ5HRcREREREc2/U6dOYcuWLUs9DCKiZcXv92PVYncaCL2H/5yMI/T2JMx3FWBtgRZlRXdCt3oVIpevwpC/erGHRERERERERERE/z979x8dVXXvD/89/DCZCSTAjCQSGEMEZsArk9JcUJPUr7GSXOstFW9BbhLb9fhgonDrogW834dvcmnm6+1qwbLwKk309vtUkqkGK5Y+9pqkNS47mYpeqhlUmEGMIRgNOEOYQOYkJOQ8f8SzOfMzk98Q3q+1smDOj7332fMjmc/57L2JJqExD342tZzDK4dbIMsy8m5LRm9fH+YmTMfNtxpwrqsXR1u+gq2xGTPip0EXNw0ZaXOwJnPweSOIiIiIiIiIiIiIohnz4OdHpztQcq8JAPBc7XHs+K4pYP/K9Nl442g7+jXT8NCdC/Gk7QjuvW0edHHjnpRKREREREREREREk8iYL3h0obsXh46cxqEjp7EoOQEA8MHbn+KVZ+z44O1PAQCrbpkD9xc+vPzXz6CfGT+qgU9JkrB9+3a43e5RKxMA3G438vLyRr1cIiIiIiIiIiIiGh1jGvz09/Th49PnMVs7BfMSp2P9qvk409qBP7zwDo69dwp/eOEdnGntwIzpQHb6DPT1+LHh9lT4e/pirmOsgpvBHA5HwIpkJpMJdXV1MJlMkCQJJSUlYsWwofJ6vcjPzxcrjCmr0BEREREREREREdHwjWnw0/2FD/NmxeO737gJ9/7dXADApe7AwGbXRQk9PT1YmqJDrmk2/nT0S7i/8I1ls64qbrcb99xzD0pLSyHLMmRZht/vR3Jysgi0EhERERERERER0dCNafDz1FcX8T/MNwZsW7DkRlhy0jF77kzclrUQNy6YGbD/hqkyWr1dI6rXZrOJDMqqqqqAfeosy4yMDJEx6vV6sWHDBhw6dAgZGRkB2Zc2mw3Z2dmorKyETqeDw+GA2+3Ghg0b8Mknn+CBBx5AZWUlsrOzUVJSgoaGhoAsUQCwWq2w2Wwhbdm5cydqamqQlZUltmu1Wjz66KPQarUhbVa3S2mD1+sNuHalHrfbLa4lPz9fHKect2fPHmg0GjgcDlitVjz//PMoKSkJOT64fvV1RDsPGMiYVc5T71M/R8xyJSIiIiIiIro+hIuPEI2lMQ1+9sv9Idt+X/lXnHKdxY4XCnHKdQZ1+z8I2H9TUhwu910edp0OhwN2ux1+vx+yLCMhIQH19fUABobI79ixQ2RZ1tTUYOfOnSIg19HRgTfeeAPvvPMOPB4PHA4HHA4HCgoK0NjYiOLiYvj9/oBA5Zw5c/Daa6+huLgYjY2NqKiogMVigc/nQ2trK4CB4GFbWxvy8/MD2upyuZCUlASjMfLq9kqbi4qKRGYoMBA8NBqNSEpKgsvlEsc6nU5kZmYGBFZlWUZpaSl27NghArLHjx/H3LlzIcuyuJ59+/Zhy5YtYtu+fftEO5U+c7lc2L9/f8A0A5HOU4KqHo8HsizjJz/5SdjnSLkeIiIiIiIimryU74gjNdKp5+gKq9UqEpPUCWJEk8mYBj+naKagreNK9mP7qQ447c04/9VFON44ik6vHx+/04pOrz/gvKnTpg6rPkmSUFVVhaKiIpE1uXbtWqxevRoA8P777wMAVqxYAQAwGo1YsGABPB4PAGD27NnYsmULtFot9Ho9srKy0NLSMuR26PV6LFu2TJTrcrmQmpoKvV4fcmxqamrYDE8lS1Jp89q1a8U569atg9PpBADk5OSINirBVqPRiNraWixbtgwmkwkAYDabAQB+/0BfL126NCQYu23bNnF8bm4u2traIEkSsrKyRIDUaDTCYrHEdF5DQwNKS0vFdd97773Q6XQhz1Fubi6am5uH0MNERERERERENBJKIFpJtKqpqeH0ezQpjWnw8+YbZ8B/6cocn66/nRb/f63iyh2ak84vxf8Pf9YJoz5h2HUmJibCYDBE3K8MXddoNNDpdNi1a5cIUgZLT08fdjtyc3PR0NAAAGhoaEBubm7Y45RAITAQNK2trYXH40FaWpo4Rh0gBQCDwYDOzk74/X5kZmbC6XRCkiQcOHAAa9asEceWlZWJOzgGgwGHDx+OeK3BDAYDEhMTAVy5q6b0mZJJG+08SZJw4cKFiM9Fdna2aFt2djba2tpiahcRERERERFNPuoMRPU0csHTuYWbei5cwE5dns1mC1nEWDlGmTrOarWKc4IzINXfiYOngrvWqWMVJpMJGRkZIcPSlWkC3W73oH0VPG1epOzcrq4u0afBZcT6WlBPuacYrH3hyhjulII2mw3bt29HSUlJ2PZEmnJQ3SfqbOjB2k7DN6bBT9O8JOTemoy3XR6cPHMRtyxPwR3fMYX8LFhiwF+bO9Hg6sCX5y/BNC9p2HV2dnYGBPj8fj9On74SdC0vLxd3NZQf9TD20aJkl544cQJtbW0i81LNbDYHDI+PRB0gBQCPx4PExETodDoxZP79998Pqae6ujrgOpuamkSGZqwkScKWLVvEsHu/3y8yaQcT/FwoEhMT4XK5AtpWUVExpHbR5KJ8uKuHwKh/aap/8SrzyJaUlIjpJEb7l4JSx7UyjEbpq9HoB/Uv9kh/SF4NorUz+I9T9c+18pwSERERXU+8Xi9SUlLEd04AOHjwYMh0brW1tVi8eHHI1HPqZCHgyrRqyvfNgoKCkO/fwdPTlZWVITc3F7IsY9u2bdizZw8kSRLfiXNyciDLMjweD+bOnTuOvTN2cnNzsWnTppDvELm5ubDb7eJvbJfLFTCyNFJfeb1eFBQUBEybl5AQPrlNPX3egw8+iAMHDgAY2msh3OjawdoXbnrAG2+8cdhTCtbX12PLli0R2xNuysFoIrWdRmZMg5+6uGn47Tuf42Iv8IemM+iYqsEd95tDfj7s6kd7F3C+dyrSk2dCFzdtWPVptVrk5OSgqqpKvDhqa2tx/PhxAAPBRmUez7Gm1WqRnp6Ompoa5OTkhH0T6PV63H///Vi/fn3EgIXZbEZLSwsOHjwoth04cAAWiwVarRZarRYWiwWHDh2CyWQS9WRmZobMzTkckiTB5/OJDM7W1lYx5D4a5bmwWq3i7sef/vQn+P1+WCwWvoEpgJJlrQ70u1wu1NXVAUDAL14lozonJwfx8fEjrlsJdHLhrQFHjhwR7/HDhw8PenNmogy3ndGyA4iIiIhoYuj1emzcuBHAle+SAKDT6ZCUlBTzCEZFWlpaSBLRYNPTlZeXi+BUZmYmfD4f/H4/WltbkZiYKKai0+v1uPfee0d2wVeJrKws1NTUYP369QGJFMHT5gWPZo3UVy6XK2DaPCWTNJxI0+eNxmshUvsiTQ8oy/KwpxR88MEHoyaZhZtycDhtp5EZ0+Cnv6cP5y724KE7F8I0LwnNnvBfNtt9l7AmcwHWZC5AX788ojoLCgqQmpoqhrZ3dXWJTEW9Xo+9e/di06ZNYVOoo1EyOZXV3tW0Wi2KiopCvlRnZmaisbERmZmZUdurfNioh6gXFRVBr9dDr9fDZrOhqqpK7E9PT0dBQYEoIzMzE/X19Vi5cqXYZjKZUFZWBrPZPKJV1efMmYPNmzeLcnbu3ImFCxfGdG5BQQGKiopgMBig0Wjw6quvQqfThTxHzMaizMxMWCwWtLS0BPyCVSjbJUkSUySop4YYieHM63u1UabMGE52t5rX60VVVRXy8vJQXFwMp9OJI0eOjGJLR8dQ2tnY2Cju+JeXlwMYmP5EmU+ZiIiIiK4ONptNfD8sLCwEMPBd+6mnnhIjxWL93piVlYWcnBzodLqA7+ixTk9nMBiQlDQwItXj8WDmzJkh2aWThclkQlNTk4hLOBwO6PV6pKamwuVyiQzZcKNZgcC+amlpGdb0gepp94DRfS2o2wdEnh5wrKYUHIngttPwjXnm552mufjp75rwwWdeHP7sAn7v9OKD0xfR4u3G8XY/jn4h4dvL5+GZN47jmTeOY03mgiHVodVq8Ytf/CLgC7+SYi3LMh599NGA/cobWz3cWlng6KWXXgoop6CgQAQZtVotKioqRKqyyWTCSy+9JO4SZWVlBZSnsFgsUVdzD9em4HRoJbChTtkPd35wCrXSJuWntLRUHK9uu9Jn6nJNJhN+8YtfQKvVBpTz0ksvoaKiQvRTtPOUPgzu6+DnaKymHqBrh8FgQEpKCurq6uByuUSQUwluKdv9fj9aWlqQl5cX8svX4/GIYfLqP3CUzM5wQ5+tVqv4ZVpWVibudiqveeV1qZ5zJtIcP+qh5w6HI2TxMoX6F3lwW9RlK+1WzlfKDzeXTPCw91jbEkzJtk1LS8ODDz4IIDDrVj3UXP1TUlKChoaGkL4Pvibl8Z49e5Cfny+ODZ4XaLCbUoO1M5KtW7eiuLgYQGBwnYiIiIgmls1mQ3Nzs/h+WF1dLfap18Z49tlnYx7dqHwXzcnJwe7duwHENj1dOMFZpJORyWTCc889J/5OXrduHd57772oCziHM9LFjMfitaAWaXrAsZ5SkCbWmAY/AWBNphGb8pbi5wWZ2FWYCUt6MvqmxuO/T0u42H8DZs6ciYz0ZOwqHNg/kvk+rzbBdwuIKDy9Xi8CjS0tLWhtbcXhw4fFHVtlu8fjQXt7O9LS0qDT6cT5TqcT2dnZYph8ZWWlmCoiXGZnuHltIrHZbCgrK4v5WoLbUldXh9raWgCBwdbgtih3SJU/FpQ/Otrb2+HxeMS1Z2VlxfyHR7S2hKOeUmDFihXIy8uLaUh5amoq4uLiYmoTAPz4xz8WbTpx4gTuuece8RgYeP6UP1BHs53qYTPXwx+wRERERNeK5uZm8fewJEmw2+0hx4zGEPhYpqcLFjwVndfrxZ/+9KchteFqJEkSnn/++YC/idUJAkajERcvXsShQ4ewbt26mMrMzMzEq6++KhI83G43mpqahtSusXwtRJsecKynFFSkp6eLfvZ6vZx+bZyMefATAAwzB74U6+KmIcs0F2syjXjivluxJtOILNPkmChYTcnYAsCMRqIYqYN/Ho8HTqcT6enpYki8entOTk7ITQVleLMytFkJIqqzj/1+vxgm7fF4UFpaKu4klpeXR72Dl5eXB4/HEzb7Oli4tni9XjgcDlgsFrHgV3V1tRiyrVxnW1ubGFqyfv160VZljstIQ3OG0pZw1O3LzMwUAWn1kHJ1lrrSb8XFxdi6deuQ2lRcXAy/34+Kigp89NFHcDqdYjE6j8eDvLw8OByOsFmqsbSTiIiIiK5e6iHEyiihxx9/XEz1dscdd4gh0OoRQjqdDjk5OcjKyoo49ZxCPdrKarXiqaeeEt8fYpmeTi14KjqDwRCQiHGt0mq1uPXWWwOmowMgRowqgeLOzs5BR7MqTCYTampqxFSD69evH3Iy2FBfC0Mx2PSAYzmloCI/P1/EjAoKCvDYY48NuyyK3fBWFqKolCGzRBQ7dfDv0KFDIrilDIl3OBwR5/u0WCxiUa7gOWZsNltItuVQ5OfnIy8vD3V1daKOxsbGiL9ow7Wlra0Nn3/+Odrb2+F0OsMOrzEajbj99tvR0tICl8uFw4cP4/HHH4fL5RJ3BsMN948mUluUu95q6gWmguuw2+1Yu3atOMfhcKCwsBDFxcXYs2fPkP+gUQevlWBsWVlZQIZtXl5e2HNjaWck6jvHqampzMonIiIiGmfRvitHGqEUaXu0stRT2IUTPD1d8LF6vR4VFRUBj6ONoLpWxRK7CE48GayvlISJaJQAq/qcX/ziFwAGgq5DfS2oDda+aNccqe2RzhksKUaZcjC4PcHXsWbNmpjaTsM3LpmfRESDUYKchw8fhtPpxO233w6j0Sgy++rq6lBZWTmkAKCyMI6SaahkFQ6Fes5dJXvSarVGnTszGnXmp3oeX61Wi9TUVNTV1eE//uM/kJKSgvvuuw+33347jh07hmPHjoUM9x9N0ebAVA8pdzgcyM7Ojhj4VBanUjI0Y6Vkfio/tbW1YYchxdrOcHbv3o3KykpYLJaYh+4QERER0eTC6eli4/V6Ybfbh7RSOdHVisFPIroqqIcv19fXB2TmqbM5hzLnpaKyshI6nQ4GgyFgbkk19YJHauohM0pm4nCCkEuWLMGDDz4oMj/DLe6jDGmvqalBVlYW5s+fj9TUVLz88st4+eWXww73Hw3qQKV6dXT1NAFHjhwRgU/gSp8q1zBjxgxYLBaRIXvPPffElAG/bt06WCyWkOFP4QKnsbZTLTs7O+T527ZtGycoJyIiIrrOcHq62FmtVhgMBhQVFQ35uxfR1YjBTyK6aqiDnOq5LZUh8cHHDEav16OoqEg8rq+vF6t9K5Rh7bHKy8sLmDNoKEpLS0X2aDhms1m0RblOpR+UaQDGQm1tLerq6kKyatULBFVVVeGjjz6KWMaSJUuwbds28Xjbtm0iUBqNMi+Q8vyORjvPnTsX9nwl63aw4SlERERENPkoQ5eDh1xTqNLSUsiyzCAxTRoau90ux/IFlYiuLZ2dnQAw5NX1ACAjIwPAwPyQS5cuHdV2ERERERHR6Hvrrbdw9913T3QziIiuKo2Njcz8JCIiIiIiIiIiosmJwU8iIiIiIiIiIiKalBj8JCIiIiIiIiIiokmJwU8iIiIiIiIiIiKalBj8JCIiIiIiIiIiokmJwU8iIiIiIiIiIiKalBj8JCIiIiIiIiIiokmJwU8iIiIiIiIiIiKalBj8JCIiIiIiIiIiokmJwU8iIiIiIiIiIiKalBj8JCIiIiIiIiIiokmJwU8iIiIiIiIiIiKalMY8+Hn0pA/Vda2ormvF0ZM+VH39f+Wx+v9ERNczSZKwfft2uN3uCW2H1+tFfn4+HA5H2P02mw1Wq3VYZbvdbmzYsAFer3ckTRxRGyaS1WqFzWab6GZMOg6HI+LrIVqfj9brkYiIiIiIrl5jHvx0fjoQ8Kyqa4Xz04Fgp/qx+v9EdP1yu93IyMiARqOBRqMRgYyrPTgxEcEsSZJQUlISMTg5Unq9HrW1tcjKygIwsmuc6OfP4XCgpKQEkiQNuwwGLAeM9euOopvo9xIRERER0bVqwoa9L1/8AeanbELynPaJakJM1F823G438vLyRi0ra7DsKqLrhdvtxo9+9CPU1NRAlmXIsozly5ePKGBFRERERERERDTmwU/LLUkozDOiMM8o/l/8QCse+vZH+Mai/42N3/sd/q/7B44bKZvNhvz8/DHLijCZTKirq4PJZBrW+cFZG8HZVUTXM4vFAqPRKB6vWbMG77//PsxmM15++WUYDAaRfWez2USGqPKeD5cVFWlotNVqDbjpoB4yq5Rz6NChkCxUNSULrqysDIWFhQGfPVarNaR9kaivpaqqKmBfcDasw+GA1+vFAw88gMrKSmRnZwdkNarrDZep6Ha7sX37dnG8w+EIaJ/SD16vFxs2bIDT6Yx4jcH1hbuJ43A4wj5/ANDY2Bixfwe7jnDU5yh9YrPZkJ2djcrKSuh0OtFGdb+qr0m5IaXRaJCRkTHo9SvnbNiwAc8//3xAe9XPa7Th+ZGOC/fcD9Y/sfRbuNe3+lh1H6jbFOl1F9xn6puDsfRBuPeyst1qtYprCi5bXW9+fj48Hk/EPgaArq4ulJSUhC1LLdL1h2vv888/H3Gailg+R9RlDdZ3kd5Lsb7OiIiIiIiuZ+My7F2Z19P5qQ9Hmw9BP+vXAIBpU2fghulTMSvpZzje+uGI6vF6vbDb7UhLS4PL5RqNphPRODEajejs7MTu3bsDtmdlZcHlcuGhhx6Cx+NBQUEBJElCV1cX/H4/ZFlGVlYW9u3bB6PRiKSkJPH+lyQJTqcT69atG3J7jh8/jqNHj0KWZfj9frS1tYUEk7RaLSoqKlBeXo7q6mrU1tZCr9fDZrOhra1NtK+0tBQ7duwIm8XqcDhgt9vFsQkJCaivrxf7XS6XyIZtbGwUwY3XXnsNxcXFaGxsREVFBbRarWif0ma73R4SkFSCy62trQAAj8eDWbNmicBRQ0MDcnNzxfHx8fFhrxEAysrKkJubC1mWUV1djaqqqpBrDPf8Bfevy+VCY2OjCPzEch3BvF4vUlJSxDkAcPDgQRQUFKCxsRHFxcXw+/3IysqC1+vFzp07Rb8qz8+5c+ewY8cOlJaWQpZlNDU1wWKxRLx+tY6ODpw5cwayLKOgoCDkeVVfV7TnX31cuOfe6/UG9I9S31D7Lbj/9+/fD7fbDUmSsGPHDhQVFYnylbL1en3I6w5AQJ/V1NRg586d8Hq9IddWWloa0o5I72WF+jW2bds27NmzB5IkiXYq9dpsNvzqV7+K+hrZt28ftmzZAlmW8dxzz+GJJ54ICWRHu/5wz1fw+zVaPwd/jjgcDlRVVcHj8cTUd+HeS7H0MRERERERjfOw9wRdI+7P/j0A4GL3SfRdvojuS+2Iv6Ebc/U/x8Xuk8Mu2+VyITU1FUVFRWhoaAjYF5xBos6iUbJ2Dh06JLJsIs0PF5xZpmR+BWfPhMtkCZe1odStzvaIlDE2WLZOuHZGyjixWq3Ys2cP8vPzxbUGZxkpZQcPzVeG/tfW1sacZUc0GCWQCGDQDCatVotHH30UWq0WAESwTqvVIicnBy0tLQCuBPjU2aSxWrp0KR5//HFRblFREex2+6DD8L1eL15//XVs2bJFtG/FihVITEwU7VFIkoSqqioUFRWJY9euXYvVq1eLY9asWSMyzc1mM9LS0qLWqwR6g/tCodVqMXPmTBw5cgSSJOHo0aNYtWqVeKzUE4vy8nKRtZ6ZmQmfzycCj4NR96/RaMTChQvh8Xhivo5ger0eGzduDDgnktraWixbtiygX4GBoGFqauqgdYUze/Zs0eZwz2tubi6am5sDzhnsuEjPfVpaGtra2gJei0Ptt0j9//777wMYeB0q1q1bB6fTGfa1rxy/YsUKUdaCBQvg8XhgMBgGfU1Eei8rIr3GguvV6/WDBv62bdsm+nPFihVhb5RGu/5z584N+n4NFulzRCmrtLRUBNNNJhOWLVsGl8sVU98BiPk4IiIiIqLr3ZgHP5PnxGH5LUn4zp1upM79I2YlWHDLTY9jRvwifPrFPqTMzkOqYS3mzFyMj0+VDTsAqmQsmc1mHDt2LGQYmjqDxOVyoby8XBzT0dGBN954A++88474AhycgRZMkiRs2bIFOTk5kGUZHo8Hc+fOjZjJEikDSm2wjLFI2TrhDJa5VldXB5vNhoqKCvj9fjzxxBN47rnnQrKGlC+VSlbXgQMH8PDDD+Ouu+4atSw7IoWSyQUg6iI1DodDBOqzs7PF9szMTBGoOXLkCCwWiwhUjITBYEBiYmJMxyYlJcFgMIjHSky2J04AACAASURBVMAx3LDcxMTEgGODqYfgGgyGqIG5jo4OmM1m0S+FhYUhATfgSoCttbUVM2bMwH333YezZ8+itbUVFy5cgE6ni+k61QwGA5KShjd1iVarRWpq6pCvI5j6plNhYWHUY8vKysSxBoMBhw8fhsfjwdatW2G324c03D6S7OzsgNdocMBysOMiPfdZWVnIycmBTqcLeI8Mt9+C+z81NTXgPWMwGNDZ2RkxwKZMKaDRaKDT6bBr1y54PB6YTCZs3rwZBoMh6tQPkd7LwYJfY8HtHIrga1aLdP2SJA36fh2M+nMkXFnp6eloaWmJue9iPY6IiIiI6Ho3PpmfGkA/6yTipydj1owMzNAuwgztLbjYfRKzEjIwM34xZs3IAKDBRenTIRfvdrtx7NgxmM1m6PV6LFu2DEeOHAk4Rp1BYjKZkJ2dLY6ZPXt2QKbWunXrcOzYsahfJFpbW5GYmCgyRPR6Pe69995BM1kiiSVjLFK2TjiDZa4VFRWJjBNl3lGlf5TjlQzarKwspKamoqqqChcuXMDatWtHNcuOKNjWrVvDZksCV4aLKjcJGhsbxT6TyYSbbroJbrcbTqcTmZmZo9Iej8eDmTNnxhRs8fl8Ae9LSZJw4cKFsEGTzs7OgGP9fj9Onz4NYOAzYfPmzdi7d6+4wRIp8xMYyAhUhtAqP+Gy4cxmM9ra2uByubBy5UoYDAa43W64XK5RCxaPRKzXoWaz2dDc3CyOr66ujnp8dXV1QPlNTU0wmUwiAznW4faRJCYmwuVyBdShTE8Qy3F+vz/qc19QUABZlpGTkyNu1A2n38IJDtJ6PB4kJiZGDIqXl5cH1Knc9AMGfndEm/oh2nt5qO0cSsZutPdkpOvXarVR36+xUH+OBJcFAM3NzeJ5HqzvFLEeR0RERER0PRvz4OeZcz04etKHA3++B2fPn0PLmRfx8akytHfUwZL+S7g+/zlOfvkcWs68iKSE5UiZnTfkOo4cOYJly5aJYF60YXqK9PT0iPtiyWKKFgyJNZMl2FAyxqJlroQzWOZacH8YDAZcuHBB9OG6devw6quv4pFHHhHXPFZZdnT9cTgcAYGm1tZWOJ3OsMe2tLQEZGcFT3OxcuVK/Pa3v8VNN90UcXGy9PR0cZ7X6w0ZZn/8+HHU1tYG7I/lRoZy80WZmxAYGErb2dkZcmNAuYGgniuztrYWx48fBwDxvlc+E1wuV8QAj16vR2pqasB8iZHodDokJibipZdegsFggF6vh8lkwksvvTRqweLhGsp1qDU3N4vPMEmSYLfbIx6bmZkZNWseuPL5Opwh8FqtFhaLJeA1MNTjYn3ulSHwOp1uWP0WzGw2o6WlBQcPHhTbDhw4EPGz3Ww2h7x3w4k0PHuw9/Jg7VSGqXu93pDFwoJVVVWJG5oHDx4M+56Mdv1z5syJ+n4NJ9LniPLeV+ZxBQJv4qoNZwi81WodceYyEREREdFkMm5zfnZfisdZ77/i7LkU9F2+GLCv7/JFdPmzYJ7/5JDLVb7oqocxms1m7Nq1S3wxCkedYRFssEwXRbhhjCPJZBlKxthQDZa5Fjw8Mvj4AwcOIDs7O+CL+lhl2dH1Z8WKFaiqqhLv4fXr1+OZZ56ByWQSc+Epc+WuXbsWbW1t4thgZrMZR48excqVKyPWp8xjq9FoUFBQgMceeyxg/9KlS3H27Fkx5LioqEhkswVbt24ddu3aJYadlpaWIjU1VQwFrqqqwp49e8K+9woKCgKO7erqEnMImkwm3H///TAYDKIc5TNLyc5Wr7q9devWgH6JtKK1EnSbNWuWCP6sXLkS58+fj/hZE3yNQxH8/A0m1utQe/zxx8Xr54477gi40aPMC6ms9m4ymVBWVhYwRNxqtYbM4QxATE8y1OsPfl6DV2sf7Lhoz33w6t5PPfUUtFrtsPotmLJgl/q9mJ6eLvoh+HWn0+mwd+9ebNq0SRyvvB7VNwHXr1+PnTt3hiwWNdh7OVo71fWGew8Hy8vLQ0FBgehPpd+Gcv3R3q/hRPscKSgoQFFRkXiOn3jiCTz77LPQ6/UR+y74vRRLHxMREREREQC73S6PJecn5+X9tafk/bWnZOcn5+Xq+uNy/d9+ILefq5N7+y7KR048Kv/xcKns/OT8sMpvbGyUi4uLZb/fH7C9urpaLi8vF/+3WCyyy+US5+Tl5ckej0f2eDxyXl6eONbv98vFxcVydXW1LMuy7HK55Iceekj2eDwB/1fOU47zeDxyfX19QL2yLMvl5eXisfp85ZyHHnpItKu8vDzgWtTXFnyucnxjY2NIn7hcLtlisQS0LS8vTxxbXl4u9qmPV/YrfaA8Vtrh8XgCtiv7tm3bJv/yl7+M6fmi8ePz+WSfzye//fbbQ/5Rzj127NhEX8aQKa9T9XtlKMK914iIgkX7rOHnCBERTYSGhoaJbgIR0VXHbrfLY575uXxREoryjCjKM2L5oiQU3GvG3ZZn8bnnd/jbyUeRoE3HfavKsXzR8BbLaGhoQE5OTkgGR2ZmJhobG0Xmy+rVq7Fnzx5oNBps2rQJe/fuFRkSs2fPRnJysliwITU1NeyCRGrBGSIGgwE6nS5qJstgGVBDyRgbzFAy10wmE2pqakQWjU6nE8e73W6Ul5djy5Yt0Ov12LJlS8BiUbFk2RGNp9raWuTk5DADiojG1L59+5CamsrPGiIiIiKiq5zGbrfLQ5mXcjRd7D6JGfGLxrweZTGMcIs/KIuK7Ny5M+L8gNcat9uNnTt3iiF0Y8nr9WLHjh146qmn+AXwKtPZ2QkAaGpqGvK5GRkZAAamdli6dOmotmusuN1urF+/Hrfffvuwbxoo5YzX+4eIrh02mw2FhYXicXFxccTPGn6OEBHRRHjrrbdw9913T3QziIiuKo2NjZg2kQ0Yj8AnjS1m2dHVwmQyDSvQG66cl156aRRaRESTSUFBwaCjQhT8HCEiIiIiunqM24JHNLm43W5kZGTAbrdj7dq1E90cIiIiIiIiIiKiEBOa+TleomVq6PX6SZedMR4ZJ6OVZUdERERERERERDRWmPlJRERERERERONGGUmoLBSs0WhgtVonullENEkx+ElERERERERE48JqtcJsNsPpdI5bnQ6HgwFWousYg59ERERERERENOYcDgfKysoAANXV1ZBlGbIsw+PxICUlZczqbWlpGbOyiejqx+AnEREREREREY0pSZJQVVUFACgvLw9Ym0Ov12Pjxo0ABjJDNRoN9uzZg/z8fJSUlECSJHi9XuTn54th8sp24Epmp/rH4XCI8goLCwEAZWVlyMjIgNvtBgDYbLaw5xDR5MLgJxERERERERGNKb/fLzIwc3NzBz3+xz/+Merq6gAAJ06cwD333CMeA0BlZSV2794NIHxm56ZNm0SQMxx1UDTWc4jo2sTgJxERERERERFdVYqLi+H3+1FRUYGPPvoITqcT5eXlYph8Xl4eHA4HvF4vCgoKxBB6v9+P4uJiOJ1OeDwelJaWorq6GsBAxmlTUxMMBgMcDgcsFgtcLhdkWUZ1dTWcTieOHDkywVdORKONwU8iIiIiIiIiGlM6nQ5paWkAgIaGhkGPz8nJgVarBQA0NzcDGBi2rtFoYDAYArJA1cPXdTodKisro5bt8XjQ3t4Op9MJs9kMjUYTkgVKRJMHg59ERERERERENKa0Wi1ycnIADAQxbTab2Of1evHCCy8MWoaS+an81NbWAgCqqqpEpqiSFRoLdean8qOei5SIJgcGP4mIiIiIiIhozK1duxbFxcUAgMLCQpGtaTAY0N7eHvG8devWwWKxiMzPcAsUVVZWQqfThWSFqikLHgHAgw8+GJD5GbyIEhFNHgx+EhEREREREdGY02q1qKioEHNwqqWnp0c8z2QyoaamBhaLJWSfXq9HUVGReFxfXy8CrIr8/PyQbNDS0lKUl5cP9RKI6BqksdvtcnZ29kS3g4hGWWdnJwCgqalpyOcqd0Pb2tqwdOnSUW0XERERERGNvrfeegt33333RDeDiOiq0tjYyMxPIiIiIiIiIiIimpwY/CQiIiIiIiIiIqJJicFPIiIiIiIiIiIimpQY/CQiIiIiIiIiIqJJadp4V/j+qfM43n4B5/29uHFGHL5l0iMlMX68m0FEREREREREREST3Lhmfn5y9iL+duo8/D2X0S8DrvYL+MMH7ePZBCKiYXG73cjLy4Pb7R6zOqxWK6xW65iVT1eP3b9px+7fXL2//3b/ph2v1HeE3XeytQf//GQzTrb2jFn9J77wiZ/Tnq4xq4eIiIiIiCa/cQ1+nmi/KP7fd7kfANDe2T2eTSCiq5TNZoNGo4FGo0F+fj68Xm/YfRqNBiUlJZAkadTqliQJJSUlcDgcEY8xmUyoq6uDyWQatXqDlZaWorS0dMzKD2az2WCz2catPmAgwBvpeXS73cjIyAj7GohEfY5Gowl5DtX1hbtWq9UaUpfyeoh2XjTvftiFbU9/ju6e/oDt53x9eMx6Cidbe7D1hynY+sOUIZV7tVhkjMNvf56ORca4Mavj9SOnccDxGX75h4/wyl8/G7N6iIiIiIho8hvX4Kes+n+/HPGwUeH1epGfnx81mEFEVwdJkjBjxgzIsgxZlpGVlYV9+/YFHFNdXS32V1RUQKvVTlBrabjcbjeWL18unsfU1FTs3r0bwMBn9s6dO1FTUwNZllFUVIQdO3YMGuT+y1/+gjfffBOyLMPlcqG8vFxk5ypBS1mW4fF4UFVVJX4nKEHT5ORkzJ49O6DM3bt3IzU1VZz3+uuvDynjd7ExDhf9l/H5md6A7Z+09uCWBXFjGjS81vh7+vDKXweCnOqfdVkLodEA8/UJE91EIiIiIiK6xo1r8HP5/CTx/96vMz9Xpc+OdHhMJEnC9u3bQ76Y6vV61NbWIisra0TlE9HY02q1WLNmjXicm5sbsL+5uRlpaWkxlaXOElUPIbfZbGJYuUajQUZGBtxuN7xeLx544AFUVlYiOztbZCNarVbs2bMH+fn5KCkpgdPpxIYNG0SGYKQsReXGi7qOcMJlJFqt1oD/P//88yIDMTg7UV2POuNxONmTynnbt28XwUb1Z6vX68WGDRtw6NAhUXbw8PxI/a5mMplCnue2tjZIkgSXy4Vly5aJzNr8/Hz4fD60trZGbffGjRuh1+sBAEajEQsXLoTH44EkSXA6nVi3bh2Agd8JRUVFaGhoEG1pamrCXXfdFVCe1+tFW1sbHn/8cXHe/fffjyNHjsTUjwAwJ2kablkQhw9cfrGtu6cfv6vvQM43ZwIIHVb+Sn0Hsh92IfthlxgO/+6HXQFD41+p7wjIKH2lviPs0PSTrT34zqZPRHnvftgltj9mPYVf1XwVsF1dt7p8f3c/tj39ObIfduE7mz4Rw9yVcr746hK2Pf25KEfZt/NXX6C7px/nfH0oeLI55Hy1d9xncdrThfszF4iff/x7I1586xPM1ydgXdbCmPudiIiIrl1vuz145s1P8YvaT3Co6Ut0916e6CYR0SQyrsFP4xwt8v4uGfoZNyB1lhZ3LTEg79bk8WwCEV0DGhoaQgKg2dnZgwb0HA4H7HY7/H4/ZHkgvVw9ZLmsrAy5ubmQZRnbtm3Dnj17oNPp8Nprr6G4uBiNjY0BWaV1dXWw2WyoqKhAfPyVhdmCsxRLS0uxY8cOnDt3Djt27EBpaSlkWUZTU1PYYfLqjERZllFQUBD2evbt24ctW7aEZMN6vV4UFBSIelwuFxISEiK2azSmCOjo6MAbb7yBd955Bx6PBw6HQwRcB+v3SFpaWpCTkwOtVouWlhakp6eLfTqdDklJSfB4PDG30e8fCDaazWb4/X50dnbCYDCI/WlpaSLYOhRpaWlobm4e0jk535yJ9z7sEoHEz8/04qL/MhaHyfp898MuvPdhF/78whI07jcDGAhILjbG4Yy3D+d8fQAAT8fAv/7ufnT39OPjTyV8w6wLKe/EqW7sfdKIxv1mPL1tAZ6pPiPKaG2/BMPsaWjcb8aq2xLwSn1HQN13r5wpyjlQdw7F379xYPvfz8TvGwIDrfE3TMHK2xJg/9sFse0Dlx+33jLw/vnZf7bjR4XJaNxvxt4njXj6xXbRDoV0qQ9L5iViybwkLJmXhPn6BBxwNIuMz0t9/bjDNHcIPU9ERETXmrqPz+DtEx6c9/eiu/cynKd92P/X0xPdLCKaRMYl+Nl6TsLpc36cPueHcY4Wa1fMQ9EdC3CXyYD2zm6c8vpxyuvHeX/v4IXFSMlUUmddqTOT1HPNhcvAGizTKVJ2V7Ssr8HmniO6njkcDvH+yM3NDcjaVoJ80YZDS5KEqqoqFBUVieBlbm5uQNCqvLxclJuZmQmfzycCZuEUFRWJrEK12tragCxFs3kgYKUM5W5paYl6rbEG4bZt2ybqCM6SzMrKEtdiMpmQkZERsV3RrjFWs2fPxpYtW6DVaqHX65GVlYWWlpaY+j0ch8OBqqoq5OfnA0DI8VqtFqmpqTG3T5Ik7NixAzk5OdDr9fB4PPD5fAHHGAwGJCYmRi1HpxsIJtbW1opyq6qqYm6HwrJEiwTdFDH0/QOXH7csiMOcpGkBxykZof+0ejbi4wZ+Jed8cyZOfdEDXfzA409ae3DO14cu6TISdFPwSWsP/N39mKGdgvnJ00Pqvi8nSQytX2yMw7y5N4h9xpQbcM+qmaLujz+VUPz9G0Xd9+Ukif//cI1BlJPzzZk44+0Lmcf0G2YdLkoDwVh1QNZ5QhL9AADzk6cj2TAd53zRszgq6lyYr0/AD+5ejHfcZ3HDtCkMfhIREU1y7zaHjmRp7+yGq/1CmKOJiIZuXIKfdR+dQe1HZ1H70Vm8feJKFk+L14/n327Bi39txYt/bYXztC9KKSNjs9kCMpP+4R/+QWwHBoIWfr8fdrtdZDNFynRSvmQHZ3cFb6+pqcHOnTvh9XpjzvQiul5lZWWJ90dDQ0PERY3Wrl2LxMTEiMOhlQxRjUaD7OzsiEFGg8GApKSkMCXEpqysTNRjMBhw+PBheDwebN26FXa7PepNjqysLOTk5ECn08W8eJM6cBecJRlLu0ZbcP2x9jswcCOooaEBtbW1IrgcXJ4kSWhra4upLW63G9/73vewZcsW8dka7vn1eDzo7OyMWpZWq8VTTz2FqqoqaDQa3HHHHVixYkVM7VCLj5uCW2/R4vcNHSIo+L3cyNO8/GTXaTH0/Ce7TuOMdyBDcuVtCWj98hI+ae3BzfPi8A/ZSeKxUk8w9XDz7/7LSXxx9lLYOv3d/ejy92NO0tRBr0efNA0JutC6lODr52d64TwhYYZ2igiYvuO8iG9vPIHsh1349sYT+PM7nfAGZX4Guz9zAX5w9+JB20NERESTQ7QEKN8oJkcR0fVtXIe9AwMrvreek9Ddexl1r7+GLNcmrHD9L0zrHbu7Osrcb0rWEgCsWbMGfr8fr7/+upgTTqvVIicnR2RtRcp0UjKSgrO73n//fQAQX5SNRiMWLFgAj8cz7OGWRNcjZb7FcBmLfr8fp0+HHwaTmJgIl8slgqhjuTiSegEm9U0QrVaLioqKkJspwQoKCiDLMnJycsSiP0MRKbMyUruGUsZQDaXfrVYrcnNzw65qr26P3++Hz+cLGLYejtvtxq9//Wv8/ve/D7lOn88XEPhtaWlBamrqoK8HZc5opf/OnDkTMg1DLL5h1uHT0z0iCzJcliYAJOim4Df/eyEa95vFz66fzEd83BR8w6zDx59KON1+Cd8w66BPmoaPP5Xg+qxbzB+qds7Xhx3PtOGnm1LRuN+MP/zHooDMz2AX/ZcHzcaMRgnyfuDyw/63CwFt+l7urIBrUobaB/P3XKl/ybykr7cNBEn1M+NDjiciIqLJY5ZuOpK04f9GutkQOr0PEdFwjHvwEwBqPzqDPzS1Y/lXT2ORqR23mY7D1PyrMasv3Nxvio6ODpjNZpGxVFhYGDEgoM5MipTdVVlZCZ1OB41GA51Oh127dsHj8Qwr04voeuF2u9HU1CQeK0OOdTodvF4vXnjhhYB9SUlJMBqNAWVotVpYLBbs2bNnzN9fmZmZ2L9/f9QVwCPdJAk2nBsjmZmZePXVVwMWOWpqaoqpXQqv14tjx44hMzMTwECm5OnTp0VG7cGDB1FfXz9oOUPpd6W94Raiy8/Px7Fjx0Tbg4fwhyNJEn7961/jkUceCQloKgsVHThwQFyv+mZXrBwOB9ra2rBixQpIkoSSkpKIAe1g85OnY4ZuKv7Pax7ceos2bJamEjysfOWrkCHlADAnaSrOeHrx7tEuzEmaKgKoH30ihZ0/VAlkKtmcn7T2RMz8VBZmUtf9X3Zf2HZE8w2zDu992IWLUr9o02JjHD447g9YDCkcS5oeTS1elFQ4An5+/P++iztMc6GfGXqNRERENLms+cZNiJse+HfSXUsMSEkc/k3QV+o7AhaOVOz+Tfugf58Q0eQzIcHPrp4+uNovQIMrX7A0GNvV3IIzgBRpaWnweDwBGUvhMpKCRcruKi8vDyhLWagEGHmmF9FkZTAY8K//+q/iJoTdbseePXtEQOvVV1+NuE+toKAAqamp4gaEehX0aLRaLYqKigJWe4/GZDKhrKws4MaJ1WoVwTFlm9KmYMEroz/11FNDyk41mUyoqanBpk2boNFosH79emi12ojtUlPaaDAYcP/994vgohIsVM7t6urC6tWrY2pPrP3e0tISMCxfPTeyXq/H5s2bRf12ux1bt24FMBCADLeCvN/vx9GjRwOuV33Na9euRVtbm5gCYPPmzVGDqQr181NVVRXx9TaY+LiBBYE+P3Mp7MJEiu+vno1k/TQxRFy9ErsSoEzWT8OcpGkiWApAzAmqtsgYh9xVifjuv5xE9sMu/K6+I2rm59YfpgTUfexTKWyQNholIDtDO0XMaTonaRp+uikV5RVfhF1JXrHAkIB/L8jEjn/KwI+/+3fi56mCTA5/JyIiuk6k6XUo/tZC5N06F3ctMeDRu9Jwlyn66B8ioqHQ2O12OTs7e0wreeEvLQGPO7v70NXTh6VHfoobO95B/2XAtfx/4tb/8eCQP+QkScK//du/4ZFHHgn4Uuv1erF582bs3LkTJpMJVqsVbW1t4kvsoUOHsHr1ahGEDA54Bp8PXJkfNDiYYbVakZ6ejvz8fLECc7jMJoWy0EdFRcWQrpVoKJS5DdUZlbHKyMgAALS1tWHp0qWj2i6iobLZbEhLS4v6uUpERER0vXvrrbdw9913T3QzYtLe2Y2e3oGbonHTp4RkeZ7398InXZnz82b90IbAv1LfgVNf9GDrD1MCtu/+TTtyvjkTq25LwDlfH/7l31tx6stLSJo5FXufNGKRMS7i9pOtPXj6xXYsX6KD7Y9ePL1tQdgpfYjo6tLY2DgxmZ+9lwc+5PwzjIDfjyk9fvTdEH0F3mg6OzsDMn/y8/Nx7ty5gGNKS0sDMpOOHj0KrVaLrVu3isygcCu0hxMpu0uv12Pv3r0iG0u9qny4TC8iIopOkiQ0NzeLleuJiIiI6NpX99FZsfDx82+3BKzs3t17Gc//5crCyC/+NfxCpyPR3dOPn/1nO35UmIzG/Wb88bnFWGSMC9m+90kjnn6xHee+XrSxtf0SDLOnRZzLnIiuTtMmolJZHvh3lvcDeFOykeT9AFN7Lw6rLGX4ebgsypdeeingcWlpaUiG51DOV2d8RjrHZDKFzbQrKCjgCu9EREOk1WpjmoqEiIiIiK5df2hqR9o9OsRPn4qa/25Dd+/YTosXHzcFyfppaP3yUkAQU1mo0rJkYJqh+cnTkWyYLuZVN6bcgHtWhS46SURXt3EJfub9XXLA4/6vo58XbyjEjMx/wqUvjmFu82EYFySNR3OIiIiIiIiI6CrR3XsZB/67DaaUGTjl9Y9LnZs3zEXps19gb/UZPFGYjO+vng0AeMd5Ed/eeCLg2H/IToI+aUJyx4hoFIzLu9c4J8JCEXkPD/yrzwRuyxyPphARERERERHRVabF60fLKAU+jTfdgPc+7EJ3T79YzLG7px8XpX4RxIyPm4JdP5mP7p5+lD77BYw3DSwS+b3cWSFzhQLAydaeUWkbEY2/CZnzk4iIiIiIiIhoLCw2xuGLs5fEMHYA+P/e9qHL34/5ydMDjlUPgV9sjMMHx/1498Ou8W4yEY0h5m0TERERERER0aQxJ2kafropFU/8vBW+CwPzdd580w34j//HiPi4KSLb8x3nwNoj38udJYa9B593h2UGrJvnTcyFENGoYPCTiIiIiIiIiCaVRcY4/PG5xWH3KUPeh3LeImMcflV686i2kYjGB4e9ExERERERERER0aTEzE8iIiIiIiIiGjc/uNM40U0gousIMz+JiIiIiIiIiIhoUmLwk4iIiIiIiIiIiCYlBj+JiIiIiIiIiIhoUmLwk4iIiIiIiIiIiCYlBj+JiIiIiIiIiIhoUmLwk4iIiIiIiIiIiCYlBj+JiIiIiIiIiIhoUpo20Q0gIiIiIiIiouuPt+sSvjjfjbdcX+G8vxcAkKbXITkpHqsWzsYs3fQJbiERTQYMfhIRERERERHRuKr7+Azc7RdR/K2F8PdcRt3HZwAALV4/zku9aPd1Y9m8mViemoi46VMnuLVEdC1j8JOIiIiIiIiIxkVP72UcfP9LfHL2IgDgUNOXWPf3qTgvXUL8tKmwLEgKyPj0Sb0MfhLRiDD4SURERERERETj4vPz3ei93C8eu9ovwHnah7xbk8W2M509aDrtwymPH+2d3ViVPjtgPxHRUExI8PPN42fh/LwTlvlJuGfpjRPRBCIiIiIiIiIaR+f9vZg2RYMk3XTAO7At79ZkWBYkiWPebe4QQ+DV21YtnMM5QIloWMY9+PlfH56Bq/0CAMD5uQ89ff247zbewSEiIiIiIiKazN4+4UGaXgfLgiSc9/ciY0GSCHy+fcKD8/5erMm4Ce2d3XCe9gWc++5n54ac/flKfQf2Vl8JkLRkCAAAIABJREFUpCbNnIq9TxqxyBg38osJ8u6HXfhdfQesm+chPm7KqJdPRMM3rsFPJfC5YLYWS1Mu4Xj7DXC1X0Bffz++a7lpPJtCREREREREROOo3deNnt5+rPv7VKTdaRTbDzV9KYKdPn8v1v/9fMzSTsd5qRdnfD1o7+zGKY80pLp2/6YdZ7x9+PMLS0Qw8t0Pu+D19WERRj/4SURXr3G7HaHO+FyaMg0XLjyJpSnT0NvXj6ZWHw41fTleTSEiIiIiIiKicXamswemlBkB2877ewOyPFu8flT+5TNkGJOwJuMmPHpXGlIS49He2R1zPa/UdwAAdv1kfkAW5qrbErDqtgRxjHIcAJxs7cHOX32B7p5+8fg7mz5B9sMuFDzZjHO+PnHs7t+0I/thF7IfdolyfrLrNN5xXsS3N57Aux92hbRp92/aA7a/+2EXdv+mHQBwzteHgiebkf2wC9/Z9AlOtvZE3X6ytQePWU/hVzVfIfthV9j6iOiKcQl+qgOfifHT0C9rccfSA7gsx0N3w8Cqbc7TIw+A2mw25Ofnw+v1jrjNo8Hr9SI/Px82my1guyRJKCkpgUajCfhxOByDlmmz2QLOCS77aqBcXyzXQ0RERERERNeP+KCV27VhVnI/7+9F/LQr22826GIuv7unH+992IWcb84cdhvP+frw9Ivt2PukEY37zfhRYTJ+9p/t6O7pFwHTxv1mNO434/urZ+P7q2fj6W0LcIdlBv78whIRYI21vT/7z3b8qDAZjfvN+ONzi7HIGBeyfe+TRjz9YrsIwra2X4Jh9jQ07jcPqT6i69GYBz+DA59pBh3+8okHAFB/7CwW3pggJi0eSQDU6/XCbrcjLS0NLpdrdBo/QrW1tVi+fDmcTickKTBFPzExES6XC7IsQ5ZleDweWK1WWK3WsGUpAUW73Q6/3y/O8/v9V02wl4iIiIiIiCiS5MQ4vNt8LmCb1Hs5JCAKALVfL3rkk3phTpmBZfNiD2Ym6KZAn3Rllr9X6jsCMjUH8+a7F3DLgjgxN+jir//1d/fDeNMNOOPtExmiIxUfNwXJ+mlo/fJSwHbniYEYgmWJFgAwP3k6kg3Tcc53GQBgTLkB96wafoCX6HoypsHPN4+fFXN8rl46AyvT5sD15UVcujzwISFduoyP2jqRdYse/7h8JtL0OjhP+0JWdouFy+VCamoqioqK0NDQILYr2ZfqbEklO9RqtQZkJzocDhF8tNls2L59O0pKSgKySa1Wa0xZl5Ikwel04p//+Z8BAK2trVHbr9frYbPZcOzYMbjd7pD9Bw8eRGpqKioqKqDVasX2jRs3Qq/XizYrbcvIyAgox2q14vnnnxcZp+prstlsIvAa7lx1H0bbp9Fo8F//9V944IEHUFlZiezsbJSUlES9biIiIiIiIro+pKkyON3tF/H2CQ+006fi0W+lIU0fmN3pPO3DM29+ir1//hQ1/92Gv0tNjLmeLn8/vKph6t9fPRuN+814ojD2BZN+33BeBEy/+y8ncaxZwjnfZay6LQErb0vAtzeewLanPx+VIOjmDXPx3oddIcFZZRh99sMufHvjCfz5nc6A6yKi2Ixp8NP5eScA4PaF/bhw4UfovnwZly73o79fFsdc6uuH1HcZnZ0P41uLBz403m0e/E5MsIaGBuTm5sJsNgcEEPV6PWpra0WWZHFxMUpLS0XAMJr6+nps2bIFtbW1IjgJQJRlt9sjDu1Wgp0mkwkWiwUHDhwYtD69Xo9ly5bhyJEjAdslSYLdbkdubm7Ecx0OB6qqquDxeCDLMmpqarBz586ArNB9+/Zhy5YtkGUZWVlZ2Ldvn9hXVlaG3NxcyLKMbdu2Yc+ePZAkCZIkYceOHSgtLQ0p1+v1oqCgQOxzuVyYN28eXnvtNRQXF6OxsREVFRWDXjcRERERERFNfqsWzhFD2N92e/C224PKv3wGn9SLh+80Ynv+YmzPXwxzykBG43l/LwCgu/cyUhLjY6ojPm4KVt6WAPvfLoyorU98Pdxc+VGGowNXgqkrb0vAsy+dHVE9Spt3/WQ+/vzCErz3YZeYw/N7ubMC2sAh7kTDM6bBT8v8gTszhz+bghvnPIeF+gTET5uK7t4rd0bip0/ForkJSDb8Fn/5ZKA5q9JnD6ket9uNY8eOwWw2RwwgAleyJ7OysmIq98EHH4TJZAIwkOH4+uuvY926dQAArVaLnJwctLS0hD33wIEDsFgs0Gq1yMzMxLFjx2Ianp6enh52e2JiIgwGQ9h9kiShqqoqIKhrMpmwbNmygCkAtm3bJq4nNzcXbW1tYjh+eXm56JfMzEz4fD74/X68//77AIAVK1YAAIxGIxYsWACPxwOXy4WsrCxxnslkQkZGxqDXSERERERERNefWbrpmD97YCSjsoDReX8vXvxrK5ynfYifPhXx06fiuxkpWJNxE+5aYsBdSwz49rIbxXR5sbhn1Ux8cNwvFhQKx3jTDXjvwy509/Sju6cfla98hS7/QKziG2YdXnuzQywwFK2MWIfA3zwvTgRkz/n68Ex16IhX9RD4xcY4fHDcz8WMiEbBmAY/71k6F+aUmTjdIeEPR314v7UD/5Q5DzdMG6g2fvpUPHznArzb3IEDRzrQ4vXDsiAJebfGnooOAEeOHMGyZctE4G/dunUh82y63W44nU5s3bp12NfT0dEBs9kshngXFhaiubk55Div14tjx44hMzMTQPhAZCTNzc1IS0sL2d7Z2QmPxxPxvHDB0fT09IjBWYPBgMTE8MMGDAYDkpKSxOPKykrodDpoNBrodDrs2rULHo8HLS0tEYO1RERERERERMFuuTEBPqk3ZPvbJzzo+TpRynm6E929/Ugz6LAoOQF33jL4yE21OUnTYPv5wHdVZeh69sMuvPdhF/7xroHvuspcmt/eeAIP/vhT3L1yJhJ0A7GKRcY4PFGYjB/+r8/EuUogVT1/6DPVZ/A//+8UxMdNCSgvXMBSCchmP+zCv/x7KwruH7im7p5+bHv6c1EmMJBZOidpGn66KRXlFV+IfaM1zJ7oejNt8ENG5r7bBgKZrvYL+PDzgQ+w4rvS0H2pHY9+Kw1vn/DAedoHALAsSMKajJuGVL4yJLyyshJlZWUB+9asWYOsrCxIkoRf//rXeOSRRwLmyxyqtLQ0eDyeQYfMu1wuvPzyy3j55ZcDtre1tYkMynCUDNbHH388YLuSZdrQ0BAxa1UJjiqZncBAIDXaUPlYlZeXo7S0NGR7S0tL2OAvERFNDt3d3ejr64Msy4MfTGNKo9Fg2rRpiI+PbcgfERHR1Sx+2hSsSp8dMOXdeX8v9r75KeKnTxHD3e9aYsBdpvAjIGOx9Ycp2PrDlPBt+Hqoudp9OVeSgFbdloDG/eaQ85TV3WMpT00dkA2uL9J5i4xx+ONzi8Nu/1XpzRHrIqJAY77aOzAQADWnzER3bz+cp324KB3Fu+4CXJSOjijwCUAMy1avgC7LMqqrq8XCRwcPHoTFYgkIDAIDmZHKMcoCSJHo9XqkpqYGzJMZjjIEvbGxMaA9Ho8HPp8v4sJHbrcb69evx+bNm8MGV/Pz8wMWZFK88MIL8Pv9yMnJgdVqFUPr1VMBjITZbIbD4Qg7t2lmZiZeffVVsc/tdqOpqWlE9RER0dWhu7sbvb29DHxeJWRZRm9vL7q7uye6KURERCMWN30q8m5Nxo/uuQWr0mfj5q8XO5IhI0k7HavSZ+NH99wyosAnEZFiXIKfwEAA9Lav5wD96uJNsKT/El7/IgDDD3wCAwsd5eTkhGR0ZmZmorGxEbW1tdi1axcKCwtDVntXAooajQYFBQV47LHHota1detWtLW1RVxRHRhY6Mjn84UEHZW5SJWFjzo7OwOG0D/xxBN48803I2Z26vV6vPbaawH1azQaMdy/oKAARUVFMBgMorxnn302poWdotHr9di7dy82bdok6iwpKYEkSTCZTKipqRH71q9fD61WC61Wi6KiIq72TkR0Devr40qiVyM+L0RENJnM0k1H3q3J+MGdRpT9oxlP5i/BD+40Iu/W5CHN8UlEFI3GbrfL2dnZ41bhoaYvRbYnMLLAJxFF1tnZCQDDysZVFq5qa2vD0qVLR7VdRHRtuHBhZCuk0tiZOXPmRDeBiIiuQm+99RbuvvvuiW4GEdFVpbGxcfwyPxVrMm4Sq7mvSp/NwCcRERERERERERGNiTFf8CicvFuTh7yiOxEREREREREREdFQjHvmJxEREREREREREdF4mJDMTyIiIpocLvVcRs2ev+H9hlYAwOxkHYqfykayMRFnWjthP/QpvvvoctwQN3XEdX169Cs8u/VtrMg1Yv2Wb45KmYp361oAAKvy0katTCIiIiIimngMfhIREdGIaBOm41//c7UIeP7h+aP/P3v3Hhd1lf8P/DVeGma4jDCTF8jBCzpACWSTrgu0K5rObpraRUuESn9tZhrrVy3TxcxZL6sYX+9i37BFqdRMLbdGvG0BmS7rwugqY4oOyCg2Aw7IXBTl98f0Oc0wMzDcUd7Px4NHfm7nnM8ZLHrzfp+DqQuebNE+blvv4j/fXWX9EEIIIYQQQognqOydEEIIIS3Gv5c3/Ht545bR2t5DIYQQQgghhBDK/CSEEEJI66s2WvFRci60heUAgJfmyTF8bD9WGt+zry/2bc53KJvn2JfW5359iT178OMzOLpLAwAOpfAnD11BVbkFZ0/oEBL5MMbNGOIwlrLiSqQtzkFFmQnBoQF4XRkNALCaa7Bj1SmcPlbs0B5Xbg84lvWfPHQFVnMNtIXlTs/Yv29waAAeGxEI3wAvDB/bz2mpgNkpv8PAiIdb/TMghBBC7gdH1ToUXCmH+XYNBgeK8MwTfSHkU+iCENJ09G8QQgghhLSYEk05zNV34N/LGxVl1ey8t4iPP6+PA2ALhH65pQCP/aYPAODcqWvoO9gfqVkv4OShK/jXYa1DwPIhfldMmfsEBN7dETthIHpJ/XDw4zMAgNSsFwDY1uzM2nmOPXf2hA6vK6PhLeI7jK/aaMVX29ROAVYA+OfeC3hjeQymzH0Cu1L/jRJNOQZGPIyBEQ+zfi6pf3YYn6tn+soC8OWWAox4ZgD+vD6OBUJHPDMAt6138dU2NcZMDUXCwmFsLnoH+zmNlRBCCOlsDuYV42BeCTsu0VejRF+N/3n2sXYcFSHkfkfBT0JIu9uwYUOz25gzZ04LjIQQ0hTm6jtY9f+yAIBlUrrajOjkoSv4fG0eAFsGJVcaHz6sDx7/fV8AQL+wAJRcqMBt6123Gxrdtt4FAIx8YTA799hv+uDLLTdQ/UubI54Z4DKYeF1biT79RS7XDR07LZydH/x4T+ivVWNgxMNOmZpD46RsDK6e6R3sx8YE2AK/I54ZAAC4Y6nB1Z8q2HzZzwUFPwkhhHR29oFPzgWdERd0RgwOFLXDiAghDwIKfhJCOoTmBC9bInhKCGk6+w2P3Dl56Ap+vlqF1KwXWPZje9Bfq8bDj/h6fD8X+PztH/sjYeEwVqZfn1tGKwTe3dHdy/WPWeJAH5dZqYQQQkhnZrLWNOkaIYQ0hDY8IoQQQkir+/lqFQs6VpRVo+RCRZPb4jJCj39xgZ07++M1+D8saDCg2C8sAD8cLEJZcaVHfd2x1MBy6zZ8etjavXLeVtZfH/9e3jBX30GJxra+abXRihP/KAIAFhA9++M1j/onhBBCOgshvxsED7mu+hD7erXxaAghDxLK/CSEEEJIq3vy6WCkLc7B52vzED6sNyRBPs1qb8y0cOxK/TfmjvkCwK8bHjWkl9QPz74+xKlM3x1vER8RsY+w+6PHD4TAu3u9fTzE74oxU0MdNlV6bEQgu/bcm5H4KDmXLQFgv1ESIYQQ0pm9MnIQth4qdDgXNyQQfSXeTWpvT1YF1u0sY8ci365Y964UIVKqviCkM+FlZ2fXxsTEtPc4CCEtrLLSltWUn5/f6GejoqIAAKWlpQgLC2vRcbmyYcMGj8veb5nu4rW/XMFrkyT4Y6yo0c+7olKpoNPpMH36dIc/t6X09HQAaPN+CXGnqqqqvYfwQDn48RmEPdm7RXZ19/X1vGyfEEJI53H8+HGMHDmyvYfRbIYqK05obAHLwYGiJq/1mfLJdZQZaqCcHQgvvq3o9eQZ22aMw4c0LZhKCLn/5OTkUNk7IeT+svB/S3FNfwffZBsb/axKpcL8+fNhNDb+2dY2ffp0Cny2E6VSCaVSCQDIzMwEj8cDj8eDQqGAwWBg99lf4/F4mDlzJsxms8PzhLhSVlyJa5eNbCMkQgghpDM7qtZhcWYeth4qhKHKtlFhib4aF3RGlOirIfblY5xcinFyKQYHimCosrJNjzy1J8u2vM6aeY+wwCdgC3pygc89WRVYukWHBWuvIv7dIpQba1BurEH8u0WISSxETGIhUj65zp69WGzF0i06WKz3AAAW6z0s3aLDxWIryo01eFOpxTfZRjzz1k+ISSzEgrVX2b2EkPZFwU9CyH0jfZ8e+YUm9JZ0x6o/BzXqWaPRCLVajZ49e0Kr1bbSCMn9RqPRoKqqCvPnz4fZbIaPjw9qa2tRW1uL6OhobN682eH+nTt3sutbt26FQCDA/PnzUVVVBY1G005vQTqigx+fwdwxX2DumC+QtjgHz/4pgjY4IoQQQgAczCuGocqK/MsG5F+2/aJ5zw+X8eFXZ7H8i3yHIKfJWoPlX+Tjw6/O4sOvznrUvsV6D6fOVCP2iYYrJf51thpvvPgwMv82AEKvLlj5f9cxcZQ/cjJCkZMRahtblmfrlFfeuovjp6qw98OByMkIRS9xN2z87IZHzxJCWhet+UkI6VB+Krbg2+xKvB3f0+F89r+rkL5PDwBY+ecg+AgbtzaeVquFRCKBXC5HXl4eIiIiGj02rVaLFStWoKqqCoGBgUhOToZIJHJ7XqVS4eLFizCZTLhx4wZCQkLQr18/KBQKALaAbFpaGt544w3s3bsXgYGB7JparcaqVasAwKnNjIwMAMDo0aNZtqi7MZD67d69G5GRkRAIBACACRMmsGtxcXE4duwYOy4qKkJcXJxTGwKBAJGRkdi9ezeSk5Nbf9BthMfjoba2tr2Hcd8aN2MIxs0Y0uLt8ni8Fm+TEEIIaUsCfjeYb98FYNvkqK6thwrx16lPQMjvhq2HCpu007u3sAvEol/btl/7M2laL7w4xh8AMPJJX7b+Z8EFMwBg/O9+/Rl6Ypw/dv7DgPHWhn+u9vPpijdefJhlmk6M88fav19HubEGASIKvRDSnuhvICGkQ3nvf0txXX8Ht0x3sej1PgBsAdHlH9lKTha93geDpI3f7TEvLw9yuRzBwcH48ssvodVqERwc7PHzRqMR27dvx6JFixyeq3terVYjLS0NSUlJAIAzZ844XFOpVBg5ciT4fD4LyNYNUqrVamRkZGDLli0QiUQ4deoUO69Wq7F9+3bw+Xykp6dDpVJhxIgRLsdG6mcwGHDu3DlMnjzZ5fVjx445BTu5NbLHjh2LzMxMiMViAIBcLkdBQQHMZjMLpN7vunXrhjt36t/VnLS9bt3oRzdCCCH3t1dHDsIJzQ08IvZGZL8Ap+smaw0y/nkRg/r4NarU3V616R4MxhqEwBbYfHGMP14c499gFmcvcTeHMvkAUVdUm+7BZGl8+XqAqGujEzYIIa2Dyt4JIR2KLauzC77JNmLFR9dwy3QXKz66jlumu/hDjIhtctQYWq0WxcXFCA4OhkgkglQqxfnz5xvVhpeXF4RCodN6oSdOnIBUKmVBR+6fFosFADB8+HC317iAbF15eXlITExkQdFhw4bBy8sLKpUKCoUCfL7thzi5XA6dTud2bKRhIpEIEomEHefm5rI1PePi4hAd/esu4MnJyazkPSEhAYsXL4bZbMsQkEgkqKyshMlkavN3aC1eXl7o3r07ZRp2EDweD927d4eXV+N/+UMIIYR0FB9+dRYl+mq8MnIQRsh6YuuhQpzQOJeG5182YM8Pl5vUhxe/C4YN8Ub2vxu/eWOZocZhnc5y4114C7tA6NX40ElzniWEtCxKHyCEdCiDpF54O74XVnx0Dd9kG3FNfwc/aS0IkfKRNK1nww24cP78eUilUhZMHDVqFL7++mtYrVYWSGwIn8/HG2+8AaVSCZ1Oh4ULF7LS+SNHjuDIkSPsXl9fX9y8edOpDS7QptVqIRKJYDKZIJPJHO6xWq0wmUxuS9a5UnhOVFQUALgdG3FPr9c7BYyjo6NZqbdSqcSOHTuQmprqlM353HPPoaCgAMXFxU6f4YOEAm2EEEIIaUncxkWDA0XY88PlX/7c8hsCjhruizkrKpDyyXXMf7W3R88MkvKhu3EbX39nZGXx+49V4NGBAnjxuyBA1BVl+ju4WnYHIVI+vv7OiH+drca0Z2yVQJW37mL/sQrMf7U3LNZ7SNvzM4YN8XbIJCWEtI9WDX6ay7ahpvp0o5/r5j0Ugl5/aoUREULuB1x254qPruE/503wEXbByj8/0qSyEavVCrVajfz8fIcAJQA89dRTjQoSikQipKSkwGg0IjU1lQUoExMT2Vqd9lxll3JrjgYGBiIkJMRl8NVkMrnM4hQKhVi5cqXL0nY+n+80NiqBr5+rJQfszZo1C4sXL4bJZHIKfppMJpSUlLT2EAkhhBBCHkjLv8hv1fYDRN2Q+bcBSPnkOmISC9n5EZE+UM4OdPvMhkVSzFlR7HJ90ABRN8QN98Orf7FlpL7+wsN48jFv9ryfT1c8HNCd9Tcxrgd7lhDSvlo1+Gm58REEvd5s9HPmsi0U/CSkk7MPgK5MegR9JN2b1A63Aze3TiZHpVI1eeMj+zLzsLAwrF+/HmFhYR4FG4ODg6FSqWAymTB+/Hin63w+HxEREcjIyGCbFp06dQoymQwhISHYtWsXkpKS3GasUgl84xiNRuj1eojFYmg0GpjNZpZNq1KpANiCzgaDAV9++SVef/11do1bQgGwZZH6+flBKBS2z4sQQgghhBAn81/t7Tbz01VgkguausOtHVpXudG2KVN0lA9eeVbcxNESQlpLq5e9dxWEorvvbz2+/07VD604mvtDZmYmACA+Pr5N+tNoNHj77bexfv36B7p8k9x//hgrwuNhwiYHPgGwAGfdYGFYWBgOHz4MrVbrUTtGo5GVlQO2bE8ucPrKK6/gvffeY/fa78JeF1f6rtfr0bu36x/EuCzSN9+0/fIoKioKkZGRUCgU0Ol0eO2119i9CxcuRHBwsNuxEffEYjHCw8Oh1+shk8kgkUgQHx+PQ4cOAbAtJcCVvJtMJuzduxd/+tOfnK4Btu8zX1/fB2azI0IIIYQQQgh5UPCys7Nrud1rW1rFmSfh029do4Oft64kwX/IvxrVl8FgcPif1ro78TaWUqnEgAED2iwAaa+tg5/kwVRZWQkAyM9vfEkJl/lWWlqKsLCwFh2XKxs2bMCcOXPa7XnSeWk0Gnz88cf44IMPmhy4NJvNeP/99zFjxgz6BRIhhBBC2s3x48cxcuTI9h5Gp1RurMHi9aWY90pvhEg921OAENI2cnJy2mbDo4qKCpw+3fDan0OHDoVPE0aUm5uLmJgY5OTksDJFjUaDnJwcTJgwofENEkII6RRkMhl8fX2RkpKC5OTkJrWRkpICX19fCnwSQgghhHRSAaJu2JJM6+0T0lG1ybZj/v7+GDVqVINf/v6NXwzYYDBg48aNKCwsRHR0NDsvk8kwYcIEGAwGzJw5EwaDgV1TKpXIzc1lzysUCvB4PERFRaGgoAAzZ87EkiVLMG3aNCgUCvasUqkEj8cDj8dzOG8wGPDyyy9j27Zt7Hpubi5yc3Mdjt3RaDSIiooCj8fDzJkzUV1d7XC9pfq178f+mkajwcsvvwyDwcDaPHDgALtXqVS6HTd3L9cml7XqSX+pqals3jUaDTIzMx2O7T9j+8/I/pr93Nj3Te4/GzZsaPIXIc2RnJzc5MBnSzxPCCGEEEIIIaT1tEnmZ+WlPNz4YTt8Bj6F3r+dgsuXL6OoqMjpvujoaDR2L+fCwkKHTScaw2w2Y/HixUhOTmYZowCwdetWBAUFOZS9Z2ZmorS0lO36m5ubi8WLFyM1NRWALbu1rKwMtbW1LBN12bJl7FipVLoswzcYDFi6dCl27doFmUwGjUaDKVOmYMGCBS3eb2FhIevH/lpdFRUV+Pbbb3HixAmYTCbEx8cjNzfXIbjMOX/+PNRqNWpra9naoXK5HDKZrN7+zp8/j3HjxqG2thaZmZkIDQ3Fzp072XFqaip7R/vPSKPRYOnSpdi4cSP7zGpraxv92ZOOhUrWCSGEEEIIIYQQ0hraJPOzOHMq+MZvYPxuAW5qbNl/XLae/ZfZbG5S+0FBQU1aq00gECAoKAhXrlyp9z6DwYCDBw9i7ty5rJ+hQ4fCz88PxcXFAGzZrZMnTwYAhIaG4qWXXnI49vf3h16vd2pbpVIhPDyclUvKZDIW+GzpfidMmMD6CQ0NRb9+/Vy+r7+/P+tTLBYjOjra7RyFhYVh1qxZAACpVIr+/ft71F9YWBjb1EUul+Oll15yODYajTCZTGy5hKFDh7I++vbtC71ej379+qG0tLTJ3zeEEEIIIYQQQggh5MHW6sHPe3eswD0TAKD7QzzUVN9E//79ERcX5/TVlLJ3AM0KgM2fPx/Z2dkNlk1zOzRzBAIBfH19XQY0G2vAgAFt0q99+bhEImkw6OvJ+OxxweTm9ldXWloahEIheDwehEIh1qxZA71ej+joaMTGxkIoFGLmzJkUBCWEEEIIIYQQQgghDlo9+NmlOx9mhKDkp7vQXeZBMvSZFm0/NDQURqORZUI2lkAgwNatW2EymZCdne12bU6j0egQcDSbzaiqqnIITDZV3SUA7I9bql+DwYDZs2dj3bp1qK2tZZmTraUl++PK+O2/uBL8+Ph41NbWIjY2FikpKS34BoQQQgghhBBCCCHkfteqwU9eVx9UlyxoTkh8AAAgAElEQVQGD1rcrragxmLCzXMj6/2qLlkMXlcfj/sQi8UYN24cpkyZ4rARjkajwYEDByAUCgHY1gYFbDvDL1myxKmd+krgxWIxwsPDkZqayrILT58+jcrKyiatNWpPLpcjJyeHjV2j0WDv3r0t3i8XQOWCpoWFhU3OxGzL/kJDQ9kmTvXhSuAJIYQQQgghhBBCCOG0avDTL+RT+ASnoKvXAEgV8egm8IZPcEqDX34hnzaqn/j4eGzatAmhoaFs/dDU1FSMGTMGAoEACQkJiImJAY/Hw7Fjx7Bs2TIAtizKmTNnsme4tgBg8uTJWLNmDdtdPTk5GUFBQaz8eseOHUhNTW3SWqP2ZDIZlixZwsaemprK1tAE0GL9ymQyjBs3DhKJhLXTmpmfLdWfWCzGunXr8NZbb7HPiStx53aH53akX758ecu/CCGEEEIIIYQQQgi5b/Gys7NrY2JiWrWTWyVn4dP3MdwqOYtuAhG8JH1btT9CCFBZWQkAyM/Pb/SzUVFRAGzr6YaFhbXouAghhBBCCCEt7/jx4xg5cmR7D6NBF3RGXNBVsuPBgX64oDMC4NU553jP4EBRWw6TEPKAyMnJQbe26Min72MO/ySEEEIIIYQQQkjnc0FnxMG8EnY8Tt7X4djVuXHyvhT8JIQ0WatveEQIIYQQQgghhBBCCCHtgYKfhBBCCHFSd11sHo/X4OZzrSkzMxNKpbLN+svNzUVUVJTDZoocjUaDsWPHurzWGEqlEpmZmc1qoyXbsafRaBAVFeWw1nZ97Nfh5tbibi8ajQYvv/wyDAZDu42BEEII8cSerAosWHsVFuu99h6KWymfXMeerAoALT/ei8VWTH23CBeLrS3SHiHutEnZOyGE1GfDhg3NbmPOnDktMBJCiD0/Pz8UFhZCJpNBo9Fg6dKlCA0NhVgsbvW+c3NzcezYMSQnJwP4dUPCthQaGoq8vDzIZDKH89988w38/f2b3T73boAtgBkXF4fo6OhmtdMSzGYzPv74Y+zatQsymQxKpRKnT59ucGw7d+5EfHw8zGYz5s6di9zc3Ca9T1PG+/7772PGjBmQyWSQyWT47LPPWr1fQgghTTM4UIRxcvfH7u5pjJNnqjFvjWMp/doFfTF8iHe9z10stmLt369j+dtBCBC1frjkxTH+eHFM83+maCvNHe/JM9X4IqsCytmB8OJ3QYiUj0//NqAFR0iIaxT8JIR0CM0JXrZE8JQQUj+pVIq+fftCr9e3SfCzI+jRoweys7OhUCjYOxsMBty6dQuPPvpoO4+u7ZnNZqSkpGDWrFn1fg8IBALExsbiypUrbRL8JIQQcn9xXvMTLtb8hNM9jQ2ATozrgfmv9m7eYAkhDwQqeyeEEEJIg4qLiwHYgqCALTOTK3HmyqINBgNmzpyJAwcOsGv25dh1S+ntS6OVSiW2bduGqKgovP/++4iJicGSJUtY6XlmZiZrS6lU4sCBA1AoFE7t2I/rnXfewTvvvNPk8vSgoCAEBQWhsLCQnVOpVOjVqxeqqqo8eq/MzExs27aNXbcvIVcqlcjNzYVSqcSSJUsQExPDrns6V9xyANySBC0xNwKBADNmzMCUKVPA4/EanZFqNptRUFAAudyWsmNfQq9QKFg5et25sb/GvUvd7zHuudTUVCgUCixZsgRz587FmjVrEBoaCqVSCY1Gg3feeQdms5n9edu2beDxeA5LGdjPcVRUFLZt29au5fqEEELaRson1/H3rwxYsPYqYhILEf9uEcqNNTh5phqv/uUyzvxkxrNzLrJS73JjDeLfLUJMYiGeeesnVqJ9sdiKN5VabNn1M2ISC3HyTLVT2/b3lxtr8KZSi79/ZUBMYiH2ZFVgT1YFUj65Xm8/7s7XZX8f1759v99kG/HMWz8hJrHQoXSde49vso3sWW5MddmP11WfJ89UsznmznF97cmqwLw1JThRcAujX7+Ak2eqWd/lxho2Fm6M9u9g3zfXdn1zQUhdFPwkhBBCiEuVlZUIDQ0Fj8dDamoqPvjgAwgEAlaSXltbi9raWsTGxuLLL78EAFy5cgVqtRq1tbXQ6/U4ePAgNBoNK4WOjY1lzwFwCI6ePn0aJ06cwAcffICcnBwsW7YM+fn5TmXnALBlyxZkZmZCr9fj3Llz0Gg00Gg0WLZsGQoLC1FbW4sJEyYgKyurWXMwefJkHDhwgAUki4qK8Mc//pFd9+S9Nm/ejLlz58JkMrH3tJecnIxly5YhJycHW7duBQCP58rVcgDNnRuz2YzU1FQsWLAAy5Ytg1KphMFgQHFxMaqqqiAUCl0+N23aNPB4PIwYMYKVoGs0Gnz88cc4ceIEamtrkZycjM2bNzvNTW1tLRISEtg1Lghp/z2WkpLCnjt06BAyMzOxbNkyNtbCwkKXSwBkZWXB29sbtbW1WLBgAXbv3g0ASElJQVBQEGpra3HixAmnz4UQQsiDa/ehcrzx4sPIyQjF42FCpO/TY/gQb3zy1/4YMkiArzaE4MUx/rBY72Hl/13H29N6IScjFOvelWLt36+zYF3x9duQ+HdDTkYoK6m3b3vJzEC8v6mU3V956y5+Lr+DnIxQh/Lxuv38Y9MghEj5DfZv76diK7vvk7/2x76jFSw4WHnrLo6fqsLeDwciJyMUvcTdsPGzG+zZ4uu3ce6SGTkZoTjy0WCUGWocAo+ulBtrMGdFsUOfQq8uKDfWoGdAd9YWAHz9nREvjvHH2gV9MSLSB0c+Guy0BEG5sQbvbyrFkpmB7NlTZ6pZQBUA9h+7idgnfJGTEYpXJ0iQtufnDr1eKuk4KPhJCCEtRKvVYt68edBqtS3SXnp6OtLT01ukrQeZSqXC6tWrYbXSb35bGrfmp16vh9FoZNmfV65cwZIlS1hW3rRp01BUVAQA6NevH2bNmgUAEIvFGDduHPLy8mAymRAUFITnnnuOtT958mQUFBSwjL6EhAQIBAKPxpacnAyxWAyxWIzw8HDo9Xro9XrExMSwYOnQoUMxZswYl8/bZxXWt1kQl+laXFzMgmP2Jd+evNeCBQsgk8kcysHr09y5au7cpKSkICEhAfHx8UhOTkZycjIWL16M7777DhMmTHDb786dO1FbW4vnn38eeXl5AAC9Xo81a9ZAKBSCx+MhJiYGpaWlTnMDAAqFAqWlpSgtLQUA9n1kf43LDE1ISPB4+YUxY8awuZTL5aiqqkJ5eTmqqqowefJkALZs14SEBI/aI4QQcn/Yf+wmyyDksjs5r06QIETKBwDEPuGLMkONyyBawQXbf68iB9v+2/dIr+7oJemOcuNdAIC090MYNdzX4Rn7tiMHCxDY8yH89EsQ0s+nKybGOa+Z6cXvgl7ibii+drtR/dsbPsSbBRQf6dUdg/t5sWt+Pl3xxosPw4tvCwFNjPPHpRIrmxNp74cwfZKEjeWFMf44daa63sDiT8VWPB4mZH2GSPkYMkiAAFE3JD4rZm0Na2CdVc7Rk1UO7XHjyP73r9U2E+N6sOuPhwpxy3QXJgsFP0nDaM1PQsgDzWq1Yt26dQCApKQk8Pl8h+tGoxFKpRKjR4+GQqFoVl/BwcFYu3atQ78KhQIRERFNam/69OnNGk99VCoVMjIyAABRUVEu58Ye9z75+fnsnCfPtYb09HQEBgayz0uhUDT7s3OHyz5LTk6GRqPBlClTUFBQgMjISIfNYLh7HlRisRizZ8/G7t272Xtym9vYa+/dta9cuYIBAzxbNJ8L6jVEIBBgwoQJ2L17N3x8fFiw7H7j6dyYzWZUVVVBIpGwc9HR0Th27BhOnz7tUYBw1qxZWLx4Mft7uWzZsg7398NsNqOystLhPQkhhLQN22ZGPLtjv182N6p7zvG4sTxd81Ms6gZvofu8MK5M294fYkQQe7AhEhfU9MTsl3sieaMO63aWIWlaL5YZ6q7/EDj+DG6x3kPyRh1OFNwCAIh8u2LaM65/URgg6gofYVe3Y2loTgCg+NptBAe6/v+APVkVWLezjB0nTetVb1ucuu2JRd1wy3zPZRC2oXcgxB5lfhJCHnhCoRBlZWUu17Y7ceIEdDpdO4yq/Wi1Wvz444/YsmULPv30U0gkEo/WRBQKhVi5ciU+/fRT9tzx48fbYMTtQ6PRoKqqCvPnz2dlwJs2bUJtbS02bdqE1NRUmM1mzJ8/H1VVVU1eV/J+MXToUJSWliI3Nxf9+vXDjh07XAY7r1y5wtbINBgMOHjwIORyOYRCIUpLS1l5PADs3r0bkZGRHmd7NkQul+PgwYNsXKdPn2522Ttg2/U9NzcXGo2GZYJyWuO9WqNNT+dGIBDA19eXlYYDtr8Le/fuxY8//siyf+sjFosRGxuLzZs3QyKRICcnx+3fj+zsbJYFqlKp2DqrABzK47lrLbXZVkBAAIKCgqBSqQDYgqE7duxokbYJIYTUz7bhUTH74jZAcj7neNxeJsb1QE5GqMNXQ7vGcyzWe7hlvudxoHTNvEecyr096Z8LfL4wxp+VjD/5mPsxlhvvwlvYBUIv1yEhg7EGPoIuLFPUHa3OufJqT1YFtDorG6ungU9X7Xk6DkIaQt9BhJBOITY2lpVhcoxGI9RqNcaPH+9wXqvV4o033sDUqVMxdepU9j/HgC3rcP/+/Vi9ejWmTp2K+fPnw2g0sueWLl2KkpISLF68GPn5+Vi1apVDSXZ6ejpr19Wzn332GaZOnQq1Wo309HTWt0qlYmXwU6dOxRtvvOFQXm8/5tWrV2P//v0O465LIpHAy8vL4ZzVasXGjRs9LtuXy+UOgWOVSsXezb5cv+6c1Tf2uvOtUqmwceNGrF69GvPmzcOKFStw5MgRZGRksPnj5saTeTIajZg/fz6b/++//97t0gL2wSZurcbQ0FCHf5pMJggEAkRGRjoEix5EXFmwUqlEaGgoEhISIJFIWOk4t+EOFxjl8XiQSCSYPXs2K/levnw5u8bj2bI5XK1ZCfwacLTfoKYhMpkM48aNY+M6cOCA29LuxhCLxUhISHBZat7Y93InLi6ObXgEoEXatNeYuZk/fz5KS0tZ30lJSTh69Cg2bdqE0NBQh82H3FEoFMjNzYVer8eSJUvY2rF1lxnw8/PDiBEjwOPxkJ2djfnz57scg/21uri/g9yGR56aNWsWm+MRI0Zg6NChHj9LCCGkcxgk5eM/500O6042ZP/RClZO/vV3RlSb7uGRXt09ft6+BN7T/k2We7hlusuCrFfL7uDCFQu7XnnrLvYfs63habHeQ9qen/HoQAELKhZfv42jJ23l5eXGGqzfWYbYJ3xRn8dDhTj+ryo2tovFVpz5yQytzsoyOC3Wezjl4dzVbc9ivYcvsioaHAchnqCyd0JIpxAeHo6srCxotVoEBwcDsGV9SiQS+Pv/uu6O0WjEhg0b8NZbbyEiIoKVewcGBrLy9W+//RaLFi3CO++8g/T0dOzdu9ehRN3Pzw/Lly93KntXqVTQ6/XYvn07+Hw+1Go10tLSkJSUBAC4du0afvOb3+DTTz8FAKdg7ZEjR7Bw4UJMnz4dKpUKu3btQlJSEiwWC7Zv345FixYhODgYWq0WK1aswKRJk1zORXBwMEJCQvDaa68BABYuXMje1VNWqxUqlYqVtarVaqjVavZuXOCWu24/Z2q1Ghs2bGBlsA3N95kzZ9i7Ac5l73W5mycASEtLQ2JiIiIiItiSB+Hh4U5tGAwGnDt3jpU4cxu8FBYWIjo6mmU2cuflcjlbj7Glshjbm0AgwOrVqx3ORUdHs+B0fHy827L35cuXs4177InFYrdB+bpl0XXvtd/0qO699sf24zIYDFi8eHGTSpujo6Mddji3f9e6c1Pfe9WdI/tj+3FHR0ezjY24PjydK/vjlpgbgUCArVu3On2Gdcfo7r0A5zlx91xkZKTT91l9Y3DVF3fO/jzXpkwmc2jf/rjuHGdmZnq8bAIhhJCOb/+xm9h/7CY7ti8ldydEysfAvnw8O+ciu/+Dt4KQ9LdiGKts62yOiPSBcnag2zZihvpizopiaK/dRnCfh7BhkRRe/C71rk1Zt2R9YlwPNlZ3/dtnQwaIuuHViRK8+pfLAIAhgwQI6vkQu+7n0xUPB3RHTGKhU/uAbc1PfUUNu540rVeD2a0hUj7WvStlYxP5dsW6d6WYPkmCOSuKsW5nGUS+XR0yUCMHC/BFVgVGv34Baxf0dciIrdseAKxd0NfjLFtC6kPBT0JIp8Dn8xESEoKjR49i+vTpsFqtuHjxIsaPH4/z58+z+06cOIHw8HAWeOPz+VAoFMjLy2PnJk2axAJxcrkcKpWqwcCh0WjEjz/+iNdee42tkSmTyfD999/j+vXrAIA+ffpgxIgRbtsYPXo0G0NYWBh+/PFHWCwWnDhxAlKplI0pODjYbeATsAUq9+3bh6VLl7IMUZlMBovFApPJhB49erh8zmQy4b333gMA+Pr6soCkfSCUeze5XO4QvLWfM5lMhp49e0Kr1UKn0zU438OHD2fPesLdPHEZoFwQTSQSITEx0SnIzBGJRCwwJBAIkJqairlz5yImJgZvvPEGUlNTWaBTIpGgsrKSZYKSjqGlS6UfJDQ3jrglGpYuXdreQyGEkAeebc1P98fu7mmM4UO8kZMR6vJa3XVAQ6R8LH0z0OG6/T0hUj7+sWmQUzshUj62JDv/jCrx74bMvzn/Mi1A1M3pfvsA5Jp5j7gcr7v+63L3zlwWanSUD1551v1/96co/PHmlIedztvPRd3gsbuxuXp/4NfSfnv2c1Lfu9btO0DUze2cEVIXBT8JIZ3GiBEjkJaWBqPRCK1WC6FQiODgYIfgJwAEBjr+JlckEsFkMrkMcIpEIpb91xChUOgQWOTz+RAKhTAajRCJGvcDXY8ePRz6rTtmd7gy8dWrV0MkEuGdd96BSqXCunXrMHjwYERERLgdC7fmZ3BwMNLT01kgmbNq1SqH+6OiolzOGZ/Pd8g2a8x8N1bdeZJIJB5t0MTtbs7RaDR4++23sX79emzduhUajQYTJ07E+vXrHTISSfsyGAyIj4/HoUOHAIAFqQnNjSuZmZmYNm0aO87JyaG/z4QQ0gYGB4qcgpmugpuNDXgSQog7FPwkhHQaIpEIEREROH78OK5eveq01ien7gZIRqMRQqGw2buam0wm3Lx5kwUXrVYrTCZTowOfrtQds06ncxkQ5bIf7df7VCgU0Ol0yMnJ8XhH5ueffx6pqanQarXo3bu3Q2C0IfbvrdPpWm2+XdHr9bBaraxtd5tdSSQSh88lLy8PMTExLDAik8kQExODvLw8CpbYEYvFLsuU27L/+ta67cw64tw0Zw3Tluq/vcdACCGEEEJaH214RAjpVMLCwvDtt9/CZDKhd+/eLq+fPHkSarUawK9rW8rlcqd7G0MkEkEqlWLXrl0so1Gj0bgdR2OEhYXhv//9LwtsarVanDx50uW9wcHBuHHjhsMGMtz9Op3O482ORCIRnnvuOezatQsAEBIS4vBudR05coRlUh4/fpy9d2vNtyt1391oNOLIkSNu7zcajdDr9QBsZfznzp1ja1oaDAa26zlgC6r6+fl5nAVMCCGEEEIePPNf7d3guqJtjSu3D5G6TizgyvcDPNiRnpD7FX13E0I6leDgYAwfPhxyudxlZmFwcDAWLVqEFStWoKrKtuMhtyFQY3BrV65atQpRUVFISkrC9OnTkZ6ezjYa4s43N8MxODgYr7zyCluPMyoqCn/4wx9c3isSiTBnzhyH9wsMDMTq1atx8+ZNrFixAgAcNhhyRyaTQaVSITMzE9OnT4dOp2PvBjjO2xNPPAGlUskyUpOTk8Hn85s036NGjWK7vnuaqerq3QMDA/Hss8/i4sWLTveKxWKEh4dDr9dDJpNBJpNh9uzZDuX6OTk5bEOcvLw8+Pr60nqfhBBCCCGEENLB8LKzs2tjYmLaexyEkBZWWVkJAMjPz2/0s1FRUQCA0tJShIWFtei4XNmwYQPmzJnTbs8/iNLT0yGXyxsdtG2tsdS3O3t74sqAXY1No9Hg448/xgcffFBvUNNsNuP999/HjBkzqASeEEIIIe3m+PHjGDlyZHsPgxBCOpScnBwqeyeEkAeNWq3GuXPnGrVDemek1Wpx+PBhtwF+mUwGX19fpKSk1NtOSkoKfH19KfBJCCGEEEIIIR1Qm5e9m6os+H7/v+HtK8ATo8Ih9PVq+CFCyANvw4YN7T2E+5ZWq3UoG/f19cWiRYtaZCOlB4nRaGSl95yFCxfWGyT2pKy+MaX3hBBCCCGEEELaVpuXvSeN/hvkox4FAJw7VYSV+95us74J6Uzup7J3QgghhBBCSPNQ2TshhDhr07L365UWaA0m/O3b+egWkwWv330P+ehwfLHxKC6d1TXcQBtRKpXIzMx0ec1gMEChUCA3NxcGgwEvv/wy2zVYqVRCqVS25VDvW2azGe+8847DbtOEEEIIIYQQQgghhLS0Ngl+Hsi/hkNnb+CK3gTLnXu4XPYvFP/8bzwc6I+is6X419FCfPjn3TBXWxvdttlsxsyZMzFz5kyYzWan61zA0l1AszHEYjFUKhXb3ddecnIyK33UaDR4+eWXYTAYGt0H9z6ZmZnIzc0Fj8dDbm6uy3szMzOhUChYP5mZmeDxeA5fdQOymZmZiIqKcht4VCqVbueyLXCfl7tAskajQVRUlNOcuPucG9OeRqPB2LFjKShLCCGEEEIIIa1AfdEI9SXbV1m5BZdKq9mx+pIRt8w1TseEENJcrR78LLxeBcudu3jlt1L8TibB1+sOYdaof2Da0M/wbUYuZq+ZjJeS4hA7PgIH/s91kK8hfn5+uHz5Mk6fPu10TaVS4dChQ819jTZz+vRpBAUFIT4+HgAwZswYHDhwwCkYaTAYsGPHDqfnd+7cidraWvYFwCFACgChoaHYvXu307MajQZ79+5tyddpEn9/f/z3v/91GYTcvXs3CgoKnM6rVCpERESgoKDAaa48bU8mk2HJkiUu54YQQgghhBBCSPMs2HwGCzbZvrL+dQNb9xex4wWbzqCotNrpmBBCmqvVg59lRit6+/26qVHYsAHY+Ocv8NFf9iPxvXFsw6PHftMfFTeqmtzP888/j2PHjjmcMxgMyM7Oxocffuhwnsv247Ij62YLVldXY+bMmeDxeA5ZknVL3e1x5fK5ubkIDQ3F559/DolEgu3bt2PmzJkOmYruMkPNZjN27NiBuLg4di4yMhIAUFxc7HCvSqXC2LFj0a9fv3rnJTk5GdHR0VCpVOzc8OHDUVpa6tT/7t27MWvWLPj5+blsi8uidDVvSqUS27ZtY/NWN+Bqn5XqKmhrTyQSYfjw4cjLy3M4r9FoUFVVhQULFjicN5vNKCgowNSpUwE4z1Vj2gsNDcW5c+co+5MQQgghhBBCCCHkAdBma35y5KPC8Ze//wl/+fufEDZsADsv8OY3q91hw4ahqqrKIWilUqkQFBSEnj17snMGgwFJSUnYtGkTamtrYTKZkJ2d7RCc3Lx5M+bOnYva2lps2rQJSUlJHpewR0dHo7CwEC+99BL0ej1ee+01xMbGOgRm8/LyMG7cOIjFYodni4uLYTQaERoays75+vpiwoQJDtmIBoMBBw8exLBhwzwaU1xcHLKzs1lGZM+ePREbG+sQENVoNDh37hweffRRt+0UFhYiOTkZtbW1KCwsREZGhsN8289bdHQ0Nm/eDADIzc1FdnY2TCYTamtr4e3tjaysrHrH/MwzzyA7O9th3nfv3o3IyEj4+vo63MsFO2UyGSIjI11mbnranlgsRnh4OPR6fb3jI4QQQgghhBBCCCEdX5sHP9UXjbZU981n8MOZXwNRTVnv055AIHAIfHHZgJMnT3a4j1uzk1u3UyAQICEhwSE4uWDBAshkMgDA0KFD0a9fPxQWFjZ5bHK5HFVVVTCbzWxccrnc5b19+/aFUCh0OFc3G7GwsBDh4eEOQdL6SCQSp2xOuVyOgwcPsmAgF5CVSCRu27GfN6lUyrJSOfbzFhcXh9LSUpSXl2PHjh1ISEiAQCAAADz33HMYM2ZMvWMWi8UICgpiAVqDwYDS0lIoFAqne7kgpkAggFwux7lz55yC1Y1pb8CAAbhy5Uq94yOEEEIIIYQQ0jjTxkqR8MtX5EARnh7Wkx0njJWiVwDf6bgzuVhsxdR3i3CxuHnxkcbYk1WBBWuvwmK912Z9EtLWWj342UvER1ml7S9uWbkFW/YX4U/PSjHjmT744eyvAaqzP16Gf09fd814RKFQsHLu06dPw9fXlwXj7A0YMMDhWCKRsOBkXQKBAEFBQc0al1QqBWDLUOSyFLlz9vR6PSorK53Oi8VijBs3Dnl5eTCbzThw4IBTULc+er0evr6+LPgI2LIkw8PDUVhYyJYHcBUItMdtxsTj8SAUCuvN3rQPuPr5+dUbVHVn8uTJbA1PlUqF2NhYp2xZg8GAc+fOsWCy/Xs1pT1CCCGEEEIIIa1j56Fi7Pjlq+CSEYdP3WDHOw4Vo6zc6nTcHOXGGsS/W4Q9WRUt9AatK0TKx6d/G4AQqfug78ViK95UalFubNpmUCmfXHeYjxfH+GPNvEfgxW/z3DhC2kyrf3eH9vYFv3sXbPvuCtbs+QkJY6U4ePpF7D31R0wf1QdZn+dh1/rjyP5ajQn/z3kX9cYQi8WIjY3F3r176w0QFhUVORy7Cg5yzGYzqqqqmhS84wgEAkyYMAF5eXnIy8tjWYp1ucrQ5CgUCmRnZyMrK8ttUNcVV+uIciZPnowDBw5g7969DQYCzWYz5s6di4SEBLZcQEPZm5zKykqHMnKTyYSSkpIGn5PJZPD19UVWVpbb4GxhYSE+//xzhIaGsjVFlyxZgh07djgFsz1pjxBCiCOLxYLFixdj37597T0UJ9zYnn76aTz99NMOY7S/9sILLzj9t78l29q3bx8WL14Mi8XCzuXl5bG26l4jhBBCSP26tFCk4ujJKgzq54X/XjJTZiMhnRnrkHcAABhwSURBVFibhPYnRPXBs4/3RnBPIS7pqiF9eCj69xoGgfdDGPhYIORxMvzP/05u9rqfgK2ce/PmzaisrHSZXSmXy7F37162xqer4OCOHTtY2fSXX37ptq3GCA0NRUFBAQoKCuoNupWUlMBkMjmd58q2J06c6DKQ6QoXsAwKCmLl6vakUikqKyuxefNmt2X4HJPJBKPRyILAxcXFLnddr0sgECA2NtYhGKlSqXD+/HmP3iEuLg4TJ05EUFCQU3CW++xycnIcdrjX6/UwGo1OGx811B6nqKiowY2kCCGks9DpdPD29kZeXh4qKto+a6KoqAgrVqxwGTzU6XSYOnUqDh8+jK+//pr9khEA0tLSIJfLcfjwYSxcuBAff/xxvQHIprRVVFSEF154AefPn4e3t7fDmDdv3oy0tDQcPnwYPXv2xLffftvCM0MIIYQ8ePRVFvR5hIfgEB56iAFrzd0mt2Wx3sN/L5nx/Gh/AMDVsjvsWrmxBm8qtfgm24hn3voJMYmFDqXfe7IqkPLJdaR8ch0xiYWISSzEyTOud57nMjG37PrZ4T77Z+tmntpf+ybbiAVrr6LcWOOU1bknq4Ldl/LJdZw8U41X/3IZZ34y49k5F7Enq8Jl/1zGq33/Fus9LFh7FfuP3cS6nWWIf7cI5cYa9q4c+z6feesnhxL8lE+u4+9fGbBg7VXEJBayNgjp6Lq1VUe9/bzwmiIYb6b8B2OHzUKvAC/86UM1diQ/2aL9yGQyPP/884iLi3OZXSmTybBr1y5MmTKFBe9ycnIcgoNjx45FfHw8Dh06hLFjxyIzMxMCgcBlUNLdGMLDwyGRSLBz507Ex8dDLBazjXXcBd2kUin69u0LvV7v8p7JkyejqqoKQ4cOddv3tGnTMG3aNHZc993sceudBgUFNZhJKhaLMXv2bLbO6EsvvYT+/fvX+wwnPj4eRUVFbC3TtLQ0j7NGhw4digULFrjM4nW1QRQ31vDwcLZ7vaftAb+W0TdmWQHSfBs2bGh2G3PmzGmBkRBC6iooKMCYMWOQm5uLS5cuNfjLsrZkv4yNl5cX2+CwoqICN27cQGJiIgDgscceQ1ZWFnQ6ndPSN81t64svvkBRURE+//xz9nx5eTkiIyNZm+PHj8fnn3+OP/zhD/Dy8mrBGSCEEELuL2tmDWF/7hXAx28fE6PaXIOHunfBt/nF2H3yIrx+2QLDX8zDpz9cQHf+IET1b/xyZVywc5CUj0cHCrD/WAXmv9qbXa+8dRfHT1Vh74cD4cXvgpRPrmPjZzfYPfuP3cTaBX0x/9XeuFhsxZJNpVj2VpDLkvTi67cRN9wPORm2/zflgp05GaGwWO8heaMO0j4PYfgQb4drgC2gqLtx26nNk2eqcepMNY58NNihJP2Tv/bH2r9fx/K3gxAg6oaLxVan/k+eqcbb03ph+BBvNvbHQ4VYM+8RpHxyHcGBfLw4xt9ln/uPVuCrDSGsbfu+AGD3oXKse1fK2krfp3eYV0I6ojYLfgKAj6Abtsx/HD+cNeCWuQZb5j/e7DYFAgFWr17tcC45OdnhOD4+3uFYJpMhPz/fZXvcs3PnznW6JhaL8dlnn7Fj+z/X7TM5OdnpHIB6sza58vjdu3cjOTnZYYMhbtz27yoWi7F161Z2HB8f7/SuddW93lAfde+tra11ea3uu9Ztx9181FX3nRr6fO0/A3f3NKY9bjMpT5cVIC2nOcHLlgieEkKcWSwWFBcX4/e//z0AIDc3lwU/8/LykJubi6SkJKdji8UCpVKJU6dOQSQS4bnnnsPPP/+MpKQkrFu3DtHR0awd++O8vDy89957AIBhw4Zh2rRpSE5OhtFoxPHjx7Fy5Uq3wVeLxYLq6moEBASgoqIC3t7e7JegXl5e8Pb2Rnl5udvgZ0u25Wpplxs3bsBsNlPwkxBCSKe2YPMZ9udpY6VQXzRCfcmIKWMewaDeIphu16DEcIvdM6hPD/QO8IbRfAciQfdG9bX/WAUeHSiAF78LHg8V4tjJSpQba1gQz8+nK9548WEWWJwY54+1f7/OMhknxvXA8CG2yo4QKR9Dw4T4T6HJZfBT2vshjBpuS3YqN9bg2MlKzHvFFhD04nfBsCHeKL52G4OkfIdrADB9kgQrDded2hSLuuGW6S5MlnsNrsdp3z8ANm4AeKRXdwzu1/DPHxbrPXyRVYG3p/VicxQi5WNgXz5+KrZi+BDbuVcnSNgcxD7hiy9+ySqlNUNJR9amwU/AFgAd82Svtu623Wk0mgazNgFbZuKOHTuQmZnZYCCTtCyNRoNly5Zh/fr17T0UQgjpEM6ePQsA8Pf3x8CBA7Fv3z5UVFTA3985U8BeWloaevbsicOHD7NAKJdJ6Y7FYkFWVhbS0tIcgoqrV6/G559/jv/5n/+pN3D47bffwtvbGwMGDGhwfc+GNLetyMhIfPfdd2yuCgoKXG5oSAghhBCb6nt3UXTrLp6PHYAKoxn5lw0YExWEW3dqoSm7hYEPezcq+FlurMGlEismxtl+ZnEVxKsrQNQVPsKubtsMDvR8mb7KW3fx6l8uO5ybGNcDgC98hF0RIHLfDydEyserEyV4ds5FBPd5CBsWSVlQsiFctumJAlsgWeTbFdOeaTh71lvYBeI6fQQH8lF87bZDQJUjFnWDt5CCnqTja/PgZ2fDrbv5448/YteuXS5L8e0JBAKHTEXSdmQyGQ4dOtTewyCEkA4jNzeXVQf4+/ujZ8+eDZa+c1mTL730EgBbpuSkSZPYWtvucBmVf/3rX7F27doGA6z2/SmVSsjlcpaF2lQt1daAAQPwu9/9ji2hMmXKFLebHRJCCCHE5qbpDnb/qxT9xEJM/V0ICkqMcFN42KCfiq0485PZKQBZZqhB5GDX/z0uN96Ft7ALhF6ug3lanRWxT/i6vFZXYE/XwcpyYw1ume6i3HiXXSs33sUtk+u1TYcP8UZORihOnqnGyv+7DuXswAb75gKfL/yyi7vFeg+r0p0zS12pNt2DwViDEPwa6G3MexPSUVHws5VRMJOQjs1qteKjjz7C+PHjERwc3GLtarVarF+/Hm+//XaLtstJT08HAEyfPp0dHzlyBKNHj2bnWpNKpYJOp2uTvkj7qKioQEFBAQ4ePOh0rb7gp9lsRnV1tcfBS3tJSUmoqKjAvHnz0KdPnwaXS7FYLPjwww8xY8YMh2xRf39/VFdXszJz+zL2tmgLACZNmoRJkyYB+HVJACp5J4QQ0tlFDBSxP/cK4GNgkC2bkN+9C/BL/O+KwYQqS02TA59c+fbaBX0dshXLjTVYvL4UV8vuIEDUFZW37rJ1QC3We0jb8zOGDfFm5dvH/1WFiXH+CJHycfJMNf5z3oTpkyQN9h8g6oZe4m4u18IMEHXDwL58h/VH9x+rQOWt+jd2si+Bb4jJcg+3THdZBufVsju4cMX9po8crjx//c4yFri9WGzFpRKrR+9NSEdGwU9CyAOttYKbdanVaqhUKiQlJYHP5yM4OBhr165lY1i3bh0UCgUiIiI8brO+sdsHHbVaLYqLi7FlyxaIRKK6zRDSJJcuXUJkZCQLtAO2gOgHH3yAoqIiBAQE4PLly6y0m8vs5DJE//nPf2LSpEmwWCzYt28fK3uXSqVs7VAuwGq/9rS/vz82b96MDz/8EDqdrt4xnj17FmFhYU5rb9Ydw9mzZ1FdXY3AQPfZEi3Zlr2Kigrs3LkTb7/9tkf3E0IIIQ+yNW8NcTzxy/7HBSVGHMi/5vohHuDr5Xno4mrZHdwy3cWgOmtz2gcep0+SwM+nKx4O6I6YxEIAtrJ0+02AnnzMG2l7fsaJglsQ+XbFunc9Lzuf/XJPJG/Usba550OkfKdri17vgzKD847pJ89UY96aEofnA0Td2Hs8O+cikqb1wuOhQqf3fHWihGW9DhkkQFDPh9j1iXH+SPpbMfYfrcCGRVKHZ7n3f3bORQBodLk9IR0VfQcTQsgDQCKRUFYZaVH2Je8cf39/9O/fHwUFBZg0aRL69+/PSrvHjRvH7ktMTMS8efOwefNmhw2PAOD3v/895s2bh6effhp9+/ZFnz59AMBhkyQAmDVrFgYMGMAyLcePH++04VFJSQk2b96MzZs3s3Pjxo1DUlKSwxj69u2LtWvXwsvLC3l5eSgpKWFZmc1pyx0ue7WkpAQikQirV6/2aKMlQgghpLOK7CtCLxEfh87egNZgYud7CLtD1tsHXt0bXiOTEyLlY0uy66QHLtuS29QoOsoHrzzrei1MH0EXLH2z4V92uurPi98Fa+Y94vL+utcuFltx6mw1hF5dECDqxtoaPqQb273d1XvYZ5XW7Z8rl3c33n9sGsSO6+76/uIYf5c7wXP91m3LkzkipL1R8JMQ0umoVCpkZGQAAAvccIxGI5RKJXQ6HXx9fbFo0SIEBwfDaDQiNTUVcXFxyMzMRFVVFSsxt2/vtddew8KFCyESibB9+3bMmDED69atg06nQ35+PqKiojBq1CgcPXqUZYkCtrL1wMBAKBQKj96Buz8wMBCrVq0CAPzwww9YuHAhIiIiHMZUtxTe/pon41Gr1ayPwMBAl6XIWq0WK1asQFVVFbuHslDvb+7WvLQ/n5SU5PI+f39/h4zRffv2QSqVurxmb/ny5U7nvLy8XJ4HHEvLGxoDp7y8HJGRkS3SFmfAgAFYtGiRx/cTQgghxFlvPy+88lspCq9XwderG6Kkokbv8H6/cVVuTwhpeRT8JIR0Kmq1Gmq1Gtu3bwefz4dKpcKZM2cwfvx4WK1WpKWlITExEREREdBqtdi+fTvmzp0LALh16xZ+/PFHrF+/nmWpqdVqKBQKBAYGOpS9a7VaAICfnx+WL1/uUPZuNBrx9ddf4/r16yywqtfr8fzzzzf6fSIiIrBy5Up8/fXXeP3118Hn853eMT09HSqVCgqFAiqVyuHa999/D6lUCpPJ5HI8arUaGRkZrKSey8qzZzQasX37dhYoVqvVSEtLcwimks6roqIC3333XYco+7ZYLDh//jyefPLJ9h4KIYQQQtwI7f1gb66T8sl17D92kx3XLbcnhLQ8Cn4SQjoNq9XKgoBcUG7kyJG4eNG2po1GowEAyGQyAEDv3r0hkUhw8+ZN9OjRAz4+PpgyZQr4fD74fD7Cw8Oh0+katY4nAIhEIkilUhiNRgC2rEmJRNIimZKu3lEulyMvLw9WqxUXL15k7wAATz31FAC4HU9eXh4SExPZ2IYNG+bU54kTJyCVStm6pNw/LRYLBT87qX379jmUj69cubJDlH17eXk1e0d4QgghhNz/7MvLXWnNYGTdknVCSOuj4CchpFMRCoX1Bhnz8/Px2muvOZx76qmn0KNHD6d7Pd3wxBUuIBkREYG8vLx6d89uCq5MnRMVFYXKykqYTCaX7+JqPFarFSaTyaOg7JEjR3DkyBF27Ovri5s3b1LpeydVXwk5IYQQQgghhLQlCn4SQjoVk8nEMhwBW3aiXq9nx3XXx+TYP9MSZDIZ8vLyUFxcDL1e36I70QuFQqxcudKpTaPRCJPJ5DIo6W48defLncTERI/XKyWEEEIIIYQQQtoKrahLCOk0+Hw+2wzIarUCsJVsX7t2DYCtXPvcuXNQq9VtMpbAwEAcOXIEERERLZYhyefzERISgl27drF35HDl9vbXvv/+e1itVpfj4eYrIyODBUBPnTrlFAwNCwvD4cOH2TqnhBBCCCGEEEJIR0GZn4SQTkWhUECn07HS9smTJ2PIkCEAbMHBOXPmsF3LAVu5uCdrBMpkMqhUKofd3jl8Ph8KhQKrVq1i7fH5fBY0HDVqlNt2TSYT3nvvPXbsbrf1+t4RANsFfvr06UhPT2fXRo8ezdb9dDUeLpvzzTffZPNRd6fs4OBgvPLKKw7jdJdBSwghhBBCCCGEtCVednZ2bUxMTHuPgxDSwiorKwHY1rBsrKioKABAaWkpwsLCWnRcrmzYsAFz5sxpt+fbi1arddilvb11tPEQQgghhBDPHT9+HCNHjmzvYRBCSIeSk5NDZe+EENJejh49iqeeeqrDBBo72ngIIYQQQgghhJDmorJ3QkiHsGHDhvYeQptRq9VYtWoVRo8ejYiIiPYeTocbDyGEEEIIIYQQ0lIo+EkIaXf3Y8l6c0RERODTTz9t72EwHW08hBBCCCGEEEJIS6Gyd0IIIYQQQgghhBBCyAOJgp+EEEIIIYQQQgghhJAHUrsEP03X1qLizJOoKpqJ2rtV7TEEQgghhBBCCCGEEELIA67Ng5/VVz/A7YqD8AleA15XHwqAEkIIIYQQQgghhBBCWkWbBj+5wGeX7oHo7vd7dPUajLuWCxQAJYS0GqvVitWrV2P16tWwWq1O141GI+bPnw+VStUOo+sY0tPTO/X7E0IIIYQQQgh5cLVZ8NNctg23Kw4CAO5aLuDmuThYbnzEjquKZrbVUDqs3NxcKJXK9h4GIQ8coVCIsrIyaDQap2snTpyATqdrh1ERQgghhBBCCCGktXVrq46shs/Q5aE+eKjHOKdrt28exF3LBdyp/Ce6+/2+Ue2azWbMnTsXaWlp7NyyZcuQnJzc3CF3GtwcJiQkIDo6ur2HQ0iriI2NRV5eHiIiItg5o9EItVqN8ePHO9ybnp6OI0eOAACioqKQlJQEPp+P9PR0BAQE4MKFC8jPz0dgYCCSk5MhEon+fzv3E9pEHgVw/Dt23W6zpmlJ0BZpRJGm5iDFFaSgsK095CYxoBBIoII0V/cQsCVQmIMXQWQXbA4SKMxADurBg/Vfe6jVHlwJ7kEDQaxoKzJxM6w7tburs4dufjTW1q5buljeBwYyM7/3Zt5hLi+/32/FuA/vpVIppqam6O/vx+fzYds2uq4zMzOD1+tlYGCAHTt2MD09TS6XIxQKcfXqVXXv0aNHjIyM1Iyt1rNSnp6eHoaHhwFIJpN0d3dz/vx5CoUCALdu3aqpRwghhBBCCCGE+NKt28zPzY3f4757w1+//7zkcN+9QavbwlfffvdZuRsbG3n8+DGu6+I4Di9evMAwjDWuQAjxJQuHwziOw/T0tLp27949AoEAzc3N6ppt2/j9fkzTJJfLATA+Pq7uX7t2jePHj2OaJuFwmEuXLn0yrrqk3DRNTNOkVCrx6tUrYGFZfjabJZlMYpomAwMD5HI5bNsGYHZ2lubmZkzTJBqNcvr0aZUrGo2Sz+eZn59fVZ5SqYRpmpw5c4abN2/y8uVL0uk0vb29JJNJzp49K41PIYQQQgghhBAbyro1Pz2tP7Dp6zbe/zm75EDbjHdXFq3O+5+f09DQQCKR4MmTJwDouo6maWiaRiqVYm5uDoByuUwkEkHTNDo7O9VyWMMw1Hhd1ykWi6TTaRU3OTlJJBKhXC6r8+pS9cU5q/FVhmGQTqdJpVIqfvH4SCSCZVnL1qXrOufOnSMSiag6isUinZ2dKr76TsvV9rHr5XKZaDRKNpvl4MGDpFKy/YDYmOrr69m9eze3b98GFpqOpVKJw4cP14zz+XwcOXJExSyeKQoQjUbVTMv9+/djWRbz8/PLxtm2zdTUVM1zYrEYW7duBVDfZygUAqClpYVAIEClUgGgtbWVrq4uAPbs2UN7e3vNueM4vH37dlV5YrGYurdt2zbVGBVCCCGEEEIIITaqdWt+anVevDt/Qtu0hfd/zKrDffcb3p0/UvdN+5o/s1wu09LSomaEAly+fJm5uTkGBwfJZDK4rkuhUCAUCjE5OcnExASO4+C6LplMhmAwCMCzZ88AsCyLpqYm1agcGxujp6dH5UwkEriui+u6ADUzUG/cuMGpU6cYHR3F4/HUvINhGFy4cGHFeq5fv45hGAwPD+M4DkNDQ+TzefWug4ODvH79+qO1fVhzPp9naGgIgCtXrtDf38+dO3fUklghNqKuri4sy8K2bYrFIh6PRzUyFxsdHSUejxOPxxkZGVk2n8/nw+PxfDLO4/HQ1NS0bJ5CoUBfXx/xeJy+vj7u3r37WY3J1eapr68nEAj86/xCCCGEEEIIIcSXZt32/IR/GqC7svz6SzdanQaAd1d2TRuf5XIZXdfJZDL4/X5OnjwJLMwIPXTokPq9fft2nj59WrPHZSAQwLZtHMehoaFBjfV6vdy/f59gMMjDhw85cOCAOgfo6OjgwYMHABw9elTlO3bsGBcvXlTXYrGYmpVVHb9v3z4A/H4/mUyGsbGxZWtLJBL4/X5gockSDodVvo6ODgBc1/1obR8+LxgM0tbWhmVZqg4hNjqfz8fevXsZHx/n+fPnS/b6hIVva2ZmBtM01flqrBTnOA6VSkUtKa9UKuoPGYDe3l5OnDixJOfiJfqrsVZ5hBBCCCGEEEKIjUKbmJhw/++XEEIIIYQQQgghhBBCiLX2NydOu3cImwzZAAAAAElFTkSuQmCC" id="0" name="Picture 1"/>
          <p:cNvPicPr>
            <a:picLocks noGrp="1" noChangeAspect="1"/>
          </p:cNvPicPr>
          <p:nvPr/>
        </p:nvPicPr>
        <p:blipFill>
          <a:blip r:embed="rId3"/>
          <a:stretch>
            <a:fillRect/>
          </a:stretch>
        </p:blipFill>
        <p:spPr bwMode="auto">
          <a:xfrm>
            <a:off x="3568700" y="889000"/>
            <a:ext cx="5105400" cy="2501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Screenshot of the Azure AD dashboard.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Let’s explore one of the primary elements you’ll work with in Azure AD: </a:t>
            </a:r>
            <a:r>
              <a:rPr b="1"/>
              <a:t>users</a:t>
            </a:r>
            <a:r>
              <a:rPr/>
              <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Check your knowledge</a:t>
            </a:r>
          </a:p>
        </p:txBody>
      </p:sp>
      <p:sp>
        <p:nvSpPr>
          <p:cNvPr id="3" name="Content Placeholder 2"/>
          <p:cNvSpPr>
            <a:spLocks noGrp="1"/>
          </p:cNvSpPr>
          <p:nvPr>
            <p:ph idx="1"/>
          </p:nvPr>
        </p:nvSpPr>
        <p:spPr/>
        <p:txBody>
          <a:bodyPr/>
          <a:lstStyle/>
          <a:p>
            <a:pPr lvl="0" indent="0" marL="0">
              <a:buNone/>
            </a:pPr>
            <a:r>
              <a:rPr/>
              <a:t>Need help? See our </a:t>
            </a:r>
            <a:r>
              <a:rPr>
                <a:hlinkClick r:id="rId2"/>
              </a:rPr>
              <a:t>troubleshooting guide</a:t>
            </a:r>
            <a:r>
              <a:rPr/>
              <a:t> or provide specific feedback by </a:t>
            </a:r>
            <a:r>
              <a:rPr>
                <a:hlinkClick r:id="rId3"/>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2022-04-22T11:26:01Z</dcterms:created>
  <dcterms:modified xsi:type="dcterms:W3CDTF">2022-04-22T11:26:01Z</dcterms:modified>
</cp:coreProperties>
</file>

<file path=docProps/custom.xml><?xml version="1.0" encoding="utf-8"?>
<Properties xmlns="http://schemas.openxmlformats.org/officeDocument/2006/custom-properties" xmlns:vt="http://schemas.openxmlformats.org/officeDocument/2006/docPropsVTypes"/>
</file>